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37"/>
  </p:notesMasterIdLst>
  <p:handoutMasterIdLst>
    <p:handoutMasterId r:id="rId38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7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</p:sldIdLst>
  <p:sldSz cx="9144000" cy="5143500" type="screen16x9"/>
  <p:notesSz cx="9144000" cy="6858000"/>
  <p:embeddedFontLst>
    <p:embeddedFont>
      <p:font typeface="Book Antiqua" panose="02040602050305030304" pitchFamily="18" charset="0"/>
      <p:regular r:id="rId39"/>
      <p:bold r:id="rId40"/>
      <p:italic r:id="rId41"/>
      <p:boldItalic r:id="rId42"/>
    </p:embeddedFont>
    <p:embeddedFont>
      <p:font typeface="方正兰亭中黑_GBK" panose="02010600030101010101" charset="-122"/>
      <p:regular r:id="rId43"/>
    </p:embeddedFont>
    <p:embeddedFont>
      <p:font typeface="Calibri" panose="020F0502020204030204" pitchFamily="34" charset="0"/>
      <p:regular r:id="rId44"/>
      <p:bold r:id="rId45"/>
      <p:italic r:id="rId46"/>
      <p:boldItalic r:id="rId47"/>
    </p:embeddedFont>
    <p:embeddedFont>
      <p:font typeface="方正兰亭特黑简体" panose="02010600030101010101" charset="-122"/>
      <p:regular r:id="rId48"/>
    </p:embeddedFont>
    <p:embeddedFont>
      <p:font typeface="FontAwesome" pitchFamily="2" charset="0"/>
      <p:regular r:id="rId49"/>
    </p:embeddedFont>
  </p:embeddedFontLst>
  <p:custDataLst>
    <p:tags r:id="rId50"/>
  </p:custDataLst>
  <p:defaultTextStyle>
    <a:defPPr>
      <a:defRPr lang="en-US"/>
    </a:defPPr>
    <a:lvl1pPr marL="0" algn="l" defTabSz="103162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15813" algn="l" defTabSz="103162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31626" algn="l" defTabSz="103162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47439" algn="l" defTabSz="103162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63252" algn="l" defTabSz="103162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79065" algn="l" defTabSz="103162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94878" algn="l" defTabSz="103162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610691" algn="l" defTabSz="103162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126504" algn="l" defTabSz="103162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6845"/>
    <a:srgbClr val="E8E8E8"/>
    <a:srgbClr val="E4E4E4"/>
    <a:srgbClr val="C4B16A"/>
    <a:srgbClr val="F5EFDF"/>
    <a:srgbClr val="D8CB9C"/>
    <a:srgbClr val="EBDEBF"/>
    <a:srgbClr val="FEE5CA"/>
    <a:srgbClr val="C7EBE7"/>
    <a:srgbClr val="7295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1" autoAdjust="0"/>
    <p:restoredTop sz="92294" autoAdjust="0"/>
  </p:normalViewPr>
  <p:slideViewPr>
    <p:cSldViewPr snapToObjects="1">
      <p:cViewPr varScale="1">
        <p:scale>
          <a:sx n="81" d="100"/>
          <a:sy n="81" d="100"/>
        </p:scale>
        <p:origin x="60" y="37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1365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Objects="1">
      <p:cViewPr varScale="1">
        <p:scale>
          <a:sx n="74" d="100"/>
          <a:sy n="74" d="100"/>
        </p:scale>
        <p:origin x="-1908" y="-96"/>
      </p:cViewPr>
      <p:guideLst>
        <p:guide orient="horz" pos="2160"/>
        <p:guide pos="2880"/>
      </p:guideLst>
    </p:cSldViewPr>
  </p:notesViewPr>
  <p:gridSpacing cx="57607" cy="57607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46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3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3"/>
          </p:nvPr>
        </p:nvSpPr>
        <p:spPr>
          <a:xfrm>
            <a:off x="8764587" y="228600"/>
            <a:ext cx="379413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C5BA55-396F-46DB-98CB-67F5915743A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807525"/>
      </p:ext>
    </p:extLst>
  </p:cSld>
  <p:clrMap bg1="lt1" tx1="dk1" bg2="lt2" tx2="dk2" accent1="accent1" accent2="accent2" accent3="accent3" accent4="accent4" accent5="accent5" accent6="accent6" hlink="hlink" folHlink="folHlink"/>
  <p:hf sldNum="0" ftr="0" dt="0"/>
</p:handoutMaster>
</file>

<file path=ppt/media/image1.png>
</file>

<file path=ppt/media/image2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 smtClean="0"/>
              <a:t>My First Template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81CD31-4B7D-4FD2-B052-E296BFBA018F}" type="datetimeFigureOut">
              <a:rPr lang="en-US" smtClean="0"/>
              <a:pPr/>
              <a:t>8/8/2017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 smtClean="0"/>
              <a:t>This is me Adam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D40C94-5092-4638-9E1F-C533F19764C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063006"/>
      </p:ext>
    </p:extLst>
  </p:cSld>
  <p:clrMap bg1="lt1" tx1="dk1" bg2="lt2" tx2="dk2" accent1="accent1" accent2="accent2" accent3="accent3" accent4="accent4" accent5="accent5" accent6="accent6" hlink="hlink" folHlink="folHlink"/>
  <p:hf sldNum="0" ftr="0" dt="0"/>
  <p:notesStyle>
    <a:lvl1pPr marL="0" algn="l" defTabSz="10316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15813" algn="l" defTabSz="10316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31626" algn="l" defTabSz="10316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547439" algn="l" defTabSz="10316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063252" algn="l" defTabSz="10316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579065" algn="l" defTabSz="10316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094878" algn="l" defTabSz="10316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610691" algn="l" defTabSz="10316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126504" algn="l" defTabSz="103162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1540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2528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7753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1031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5975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753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3353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0590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576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1085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797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3238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57331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8849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7710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2260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5475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94BC7-A3C7-4A13-9752-ED9C107D9EA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767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5243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94BC7-A3C7-4A13-9752-ED9C107D9EA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13341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03865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801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7961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3345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82383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361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60322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8367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9173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038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8043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6513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652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6576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555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e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54312"/>
            <a:ext cx="9143998" cy="3691290"/>
          </a:xfrm>
          <a:prstGeom prst="downArrowCallout">
            <a:avLst>
              <a:gd name="adj1" fmla="val 50000"/>
              <a:gd name="adj2" fmla="val 15352"/>
              <a:gd name="adj3" fmla="val 5443"/>
              <a:gd name="adj4" fmla="val 94557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ne Top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9143998" cy="2974996"/>
          </a:xfrm>
          <a:prstGeom prst="downArrowCallout">
            <a:avLst>
              <a:gd name="adj1" fmla="val 15820"/>
              <a:gd name="adj2" fmla="val 7910"/>
              <a:gd name="adj3" fmla="val 7060"/>
              <a:gd name="adj4" fmla="val 92940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ne Top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660455" y="1229499"/>
            <a:ext cx="3681115" cy="3202641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9" name="Flowchart: Off-page Connector 8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lide Number Placeholder 4"/>
          <p:cNvSpPr txBox="1">
            <a:spLocks/>
          </p:cNvSpPr>
          <p:nvPr userDrawn="1"/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10316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136B7D2-B98C-44FD-8D04-7EC62A564975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10316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Lef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lowchart: Off-page Connector 8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lide Number Placeholder 4"/>
          <p:cNvSpPr txBox="1">
            <a:spLocks/>
          </p:cNvSpPr>
          <p:nvPr userDrawn="1"/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10316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136B7D2-B98C-44FD-8D04-7EC62A564975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10316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456786" cy="5143500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ne R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4687214" y="0"/>
            <a:ext cx="4456786" cy="5143500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lowchart: Off-page Connector 8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lide Number Placeholder 4"/>
          <p:cNvSpPr txBox="1">
            <a:spLocks/>
          </p:cNvSpPr>
          <p:nvPr userDrawn="1"/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10316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136B7D2-B98C-44FD-8D04-7EC62A564975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10316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137549" y="1181527"/>
            <a:ext cx="2698091" cy="2657577"/>
          </a:xfrm>
          <a:prstGeom prst="downArrowCallout">
            <a:avLst>
              <a:gd name="adj1" fmla="val 15820"/>
              <a:gd name="adj2" fmla="val 7910"/>
              <a:gd name="adj3" fmla="val 7060"/>
              <a:gd name="adj4" fmla="val 92940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2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3222955" y="1181527"/>
            <a:ext cx="2698091" cy="2657577"/>
          </a:xfrm>
          <a:prstGeom prst="downArrowCallout">
            <a:avLst>
              <a:gd name="adj1" fmla="val 15820"/>
              <a:gd name="adj2" fmla="val 7910"/>
              <a:gd name="adj3" fmla="val 7060"/>
              <a:gd name="adj4" fmla="val 92940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6308361" y="1181527"/>
            <a:ext cx="2698091" cy="2657577"/>
          </a:xfrm>
          <a:prstGeom prst="downArrowCallout">
            <a:avLst>
              <a:gd name="adj1" fmla="val 15820"/>
              <a:gd name="adj2" fmla="val 7910"/>
              <a:gd name="adj3" fmla="val 7060"/>
              <a:gd name="adj4" fmla="val 92940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Pictures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lowchart: Off-page Connector 8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lide Number Placeholder 4"/>
          <p:cNvSpPr txBox="1">
            <a:spLocks/>
          </p:cNvSpPr>
          <p:nvPr userDrawn="1"/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10316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136B7D2-B98C-44FD-8D04-7EC62A564975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10316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356921" y="1084243"/>
            <a:ext cx="2602150" cy="1763760"/>
          </a:xfrm>
          <a:prstGeom prst="downArrowCallout">
            <a:avLst>
              <a:gd name="adj1" fmla="val 15820"/>
              <a:gd name="adj2" fmla="val 7910"/>
              <a:gd name="adj3" fmla="val 7060"/>
              <a:gd name="adj4" fmla="val 92940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3270925" y="1084243"/>
            <a:ext cx="2602150" cy="1763760"/>
          </a:xfrm>
          <a:prstGeom prst="downArrowCallout">
            <a:avLst>
              <a:gd name="adj1" fmla="val 15820"/>
              <a:gd name="adj2" fmla="val 7910"/>
              <a:gd name="adj3" fmla="val 7060"/>
              <a:gd name="adj4" fmla="val 92940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6181346" y="1084243"/>
            <a:ext cx="2602150" cy="1763760"/>
          </a:xfrm>
          <a:prstGeom prst="downArrowCallout">
            <a:avLst>
              <a:gd name="adj1" fmla="val 15820"/>
              <a:gd name="adj2" fmla="val 7910"/>
              <a:gd name="adj3" fmla="val 7060"/>
              <a:gd name="adj4" fmla="val 92940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w Left R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137549" y="1181527"/>
            <a:ext cx="2698091" cy="2550018"/>
          </a:xfrm>
          <a:prstGeom prst="downArrowCallout">
            <a:avLst>
              <a:gd name="adj1" fmla="val 15820"/>
              <a:gd name="adj2" fmla="val 7910"/>
              <a:gd name="adj3" fmla="val 7060"/>
              <a:gd name="adj4" fmla="val 92940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6308361" y="1181528"/>
            <a:ext cx="2698091" cy="2550017"/>
          </a:xfrm>
          <a:prstGeom prst="downArrowCallout">
            <a:avLst>
              <a:gd name="adj1" fmla="val 15820"/>
              <a:gd name="adj2" fmla="val 7910"/>
              <a:gd name="adj3" fmla="val 7060"/>
              <a:gd name="adj4" fmla="val 92940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d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3765503" y="1036926"/>
            <a:ext cx="2520524" cy="3723890"/>
          </a:xfrm>
          <a:prstGeom prst="downArrowCallout">
            <a:avLst>
              <a:gd name="adj1" fmla="val 15820"/>
              <a:gd name="adj2" fmla="val 7910"/>
              <a:gd name="adj3" fmla="val 7060"/>
              <a:gd name="adj4" fmla="val 95221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6" name="Flowchart: Off-page Connector 5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lowchart: Off-page Connector 7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4"/>
          <p:cNvSpPr txBox="1">
            <a:spLocks/>
          </p:cNvSpPr>
          <p:nvPr userDrawn="1"/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10316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136B7D2-B98C-44FD-8D04-7EC62A564975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10316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1097281" y="1318654"/>
            <a:ext cx="2437794" cy="3202641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5608927" y="1318654"/>
            <a:ext cx="2437794" cy="3202641"/>
          </a:xfrm>
          <a:prstGeom prst="rect">
            <a:avLst/>
          </a:prstGeom>
        </p:spPr>
        <p:txBody>
          <a:bodyPr anchor="t"/>
          <a:lstStyle>
            <a:lvl1pPr algn="ctr" rtl="0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3258581" y="1079134"/>
            <a:ext cx="2735941" cy="3681682"/>
          </a:xfrm>
          <a:prstGeom prst="rect">
            <a:avLst/>
          </a:prstGeom>
        </p:spPr>
        <p:txBody>
          <a:bodyPr anchor="t"/>
          <a:lstStyle>
            <a:lvl1pPr algn="ctr" rtl="0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anchor="b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91440" y="1079134"/>
            <a:ext cx="2103120" cy="2644757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2377440" y="1079134"/>
            <a:ext cx="2103120" cy="2644757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4663440" y="1079134"/>
            <a:ext cx="2103120" cy="2644757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6949440" y="1079134"/>
            <a:ext cx="2103120" cy="2644757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ictures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sp>
        <p:nvSpPr>
          <p:cNvPr id="29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356920" y="901148"/>
            <a:ext cx="2602150" cy="1774034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3270925" y="901148"/>
            <a:ext cx="2602150" cy="1774034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31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6181346" y="901148"/>
            <a:ext cx="2602150" cy="1774034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32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356920" y="2854619"/>
            <a:ext cx="2602150" cy="1774034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6181346" y="2854619"/>
            <a:ext cx="2602150" cy="1774034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34" name="Picture Placeholder 6"/>
          <p:cNvSpPr>
            <a:spLocks noGrp="1"/>
          </p:cNvSpPr>
          <p:nvPr>
            <p:ph type="pic" sz="quarter" idx="18" hasCustomPrompt="1"/>
          </p:nvPr>
        </p:nvSpPr>
        <p:spPr>
          <a:xfrm>
            <a:off x="3270925" y="2854619"/>
            <a:ext cx="2602150" cy="1774034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our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91440" y="1079134"/>
            <a:ext cx="2103120" cy="2644757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2377440" y="1079134"/>
            <a:ext cx="2103120" cy="2644757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4663440" y="1079134"/>
            <a:ext cx="2103120" cy="2644757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6949440" y="1079134"/>
            <a:ext cx="2103120" cy="2644757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222250" y="161925"/>
            <a:ext cx="4410075" cy="4819650"/>
          </a:xfrm>
          <a:prstGeom prst="round1Rect">
            <a:avLst>
              <a:gd name="adj" fmla="val 5318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4805150" y="162540"/>
            <a:ext cx="4116180" cy="3388530"/>
          </a:xfrm>
          <a:prstGeom prst="round1Rect">
            <a:avLst>
              <a:gd name="adj" fmla="val 6441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4805149" y="3734164"/>
            <a:ext cx="4116180" cy="1246788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222250" y="161925"/>
            <a:ext cx="4234536" cy="3388530"/>
          </a:xfrm>
          <a:prstGeom prst="round1Rect">
            <a:avLst>
              <a:gd name="adj" fmla="val 6441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222250" y="3734164"/>
            <a:ext cx="4234536" cy="1246788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4687214" y="161925"/>
            <a:ext cx="4234536" cy="3388530"/>
          </a:xfrm>
          <a:prstGeom prst="round1Rect">
            <a:avLst>
              <a:gd name="adj" fmla="val 6441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4687214" y="3734164"/>
            <a:ext cx="4234536" cy="1246788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365438" y="2719243"/>
            <a:ext cx="2007971" cy="1774550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2507877" y="1079134"/>
            <a:ext cx="2007971" cy="1774550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4628356" y="2719243"/>
            <a:ext cx="2007971" cy="1774550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9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6759814" y="1079134"/>
            <a:ext cx="2007971" cy="1774550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12" name="Down Arrow Callout 11"/>
          <p:cNvSpPr/>
          <p:nvPr userDrawn="1"/>
        </p:nvSpPr>
        <p:spPr>
          <a:xfrm>
            <a:off x="365437" y="1067938"/>
            <a:ext cx="2007972" cy="1996875"/>
          </a:xfrm>
          <a:prstGeom prst="downArrowCallout">
            <a:avLst>
              <a:gd name="adj1" fmla="val 23554"/>
              <a:gd name="adj2" fmla="val 10346"/>
              <a:gd name="adj3" fmla="val 10003"/>
              <a:gd name="adj4" fmla="val 89997"/>
            </a:avLst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>
              <a:spcBef>
                <a:spcPct val="20000"/>
              </a:spcBef>
              <a:defRPr/>
            </a:pPr>
            <a:endParaRPr lang="en-US" sz="4400" dirty="0" smtClean="0">
              <a:solidFill>
                <a:schemeClr val="bg1"/>
              </a:solidFill>
              <a:latin typeface="FontAwesome" pitchFamily="2" charset="0"/>
            </a:endParaRPr>
          </a:p>
          <a:p>
            <a:pPr algn="ctr" defTabSz="914400">
              <a:spcBef>
                <a:spcPct val="20000"/>
              </a:spcBef>
              <a:defRPr/>
            </a:pPr>
            <a:endParaRPr lang="en-US" sz="1200" b="1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3" name="Up Arrow Callout 12"/>
          <p:cNvSpPr/>
          <p:nvPr userDrawn="1"/>
        </p:nvSpPr>
        <p:spPr>
          <a:xfrm>
            <a:off x="2507876" y="2488743"/>
            <a:ext cx="2007972" cy="2016245"/>
          </a:xfrm>
          <a:prstGeom prst="upArrowCallout">
            <a:avLst>
              <a:gd name="adj1" fmla="val 25000"/>
              <a:gd name="adj2" fmla="val 9346"/>
              <a:gd name="adj3" fmla="val 11156"/>
              <a:gd name="adj4" fmla="val 88844"/>
            </a:avLst>
          </a:prstGeom>
          <a:solidFill>
            <a:schemeClr val="accent2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>
              <a:spcBef>
                <a:spcPct val="20000"/>
              </a:spcBef>
              <a:defRPr/>
            </a:pPr>
            <a:endParaRPr lang="en-US" sz="4000" dirty="0" smtClean="0">
              <a:latin typeface="FontAwesome" pitchFamily="2" charset="0"/>
            </a:endParaRPr>
          </a:p>
        </p:txBody>
      </p:sp>
      <p:sp>
        <p:nvSpPr>
          <p:cNvPr id="15" name="Down Arrow Callout 14"/>
          <p:cNvSpPr/>
          <p:nvPr userDrawn="1"/>
        </p:nvSpPr>
        <p:spPr>
          <a:xfrm>
            <a:off x="4628355" y="1067938"/>
            <a:ext cx="2007972" cy="1996875"/>
          </a:xfrm>
          <a:prstGeom prst="downArrowCallout">
            <a:avLst>
              <a:gd name="adj1" fmla="val 23554"/>
              <a:gd name="adj2" fmla="val 10346"/>
              <a:gd name="adj3" fmla="val 10003"/>
              <a:gd name="adj4" fmla="val 89997"/>
            </a:avLst>
          </a:prstGeom>
          <a:solidFill>
            <a:schemeClr val="accent3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en-US" sz="1000" dirty="0" smtClean="0"/>
              <a:t> </a:t>
            </a:r>
          </a:p>
        </p:txBody>
      </p:sp>
      <p:sp>
        <p:nvSpPr>
          <p:cNvPr id="17" name="Up Arrow Callout 16"/>
          <p:cNvSpPr/>
          <p:nvPr userDrawn="1"/>
        </p:nvSpPr>
        <p:spPr>
          <a:xfrm>
            <a:off x="6759814" y="2488743"/>
            <a:ext cx="2007972" cy="2016245"/>
          </a:xfrm>
          <a:prstGeom prst="upArrowCallout">
            <a:avLst>
              <a:gd name="adj1" fmla="val 25000"/>
              <a:gd name="adj2" fmla="val 9346"/>
              <a:gd name="adj3" fmla="val 11156"/>
              <a:gd name="adj4" fmla="val 88844"/>
            </a:avLst>
          </a:prstGeom>
          <a:solidFill>
            <a:schemeClr val="accent4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>
              <a:spcBef>
                <a:spcPct val="20000"/>
              </a:spcBef>
              <a:defRPr/>
            </a:pPr>
            <a:r>
              <a:rPr lang="en-US" sz="6000" dirty="0" smtClean="0">
                <a:latin typeface="FontAwesome" pitchFamily="2" charset="0"/>
              </a:rPr>
              <a:t/>
            </a:r>
            <a:br>
              <a:rPr lang="en-US" sz="6000" dirty="0" smtClean="0">
                <a:latin typeface="FontAwesome" pitchFamily="2" charset="0"/>
              </a:rPr>
            </a:br>
            <a:endParaRPr lang="en-US" sz="1200" b="1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0" name="Flowchart: Off-page Connector 29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5" grpId="0" animBg="1"/>
      <p:bldP spid="17" grpId="0" animBg="1"/>
      <p:bldP spid="32" grpId="0"/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Picture with three Colum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lowchart: Off-page Connector 29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sp>
        <p:nvSpPr>
          <p:cNvPr id="14" name="Down Arrow Callout 13"/>
          <p:cNvSpPr/>
          <p:nvPr userDrawn="1"/>
        </p:nvSpPr>
        <p:spPr>
          <a:xfrm>
            <a:off x="4644938" y="1246790"/>
            <a:ext cx="1854144" cy="3225991"/>
          </a:xfrm>
          <a:prstGeom prst="downArrowCallout">
            <a:avLst>
              <a:gd name="adj1" fmla="val 25000"/>
              <a:gd name="adj2" fmla="val 6698"/>
              <a:gd name="adj3" fmla="val 4369"/>
              <a:gd name="adj4" fmla="val 97489"/>
            </a:avLst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Down Arrow Callout 15"/>
          <p:cNvSpPr/>
          <p:nvPr userDrawn="1"/>
        </p:nvSpPr>
        <p:spPr>
          <a:xfrm>
            <a:off x="2654745" y="1246790"/>
            <a:ext cx="1854144" cy="3225991"/>
          </a:xfrm>
          <a:prstGeom prst="downArrowCallout">
            <a:avLst>
              <a:gd name="adj1" fmla="val 25000"/>
              <a:gd name="adj2" fmla="val 6698"/>
              <a:gd name="adj3" fmla="val 4369"/>
              <a:gd name="adj4" fmla="val 97489"/>
            </a:avLst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Down Arrow Callout 18"/>
          <p:cNvSpPr/>
          <p:nvPr userDrawn="1"/>
        </p:nvSpPr>
        <p:spPr>
          <a:xfrm>
            <a:off x="6635132" y="1246790"/>
            <a:ext cx="1854144" cy="3225991"/>
          </a:xfrm>
          <a:prstGeom prst="downArrowCallout">
            <a:avLst>
              <a:gd name="adj1" fmla="val 25000"/>
              <a:gd name="adj2" fmla="val 6698"/>
              <a:gd name="adj3" fmla="val 4369"/>
              <a:gd name="adj4" fmla="val 97489"/>
            </a:avLst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664552" y="1246789"/>
            <a:ext cx="1854144" cy="3225991"/>
          </a:xfrm>
          <a:prstGeom prst="downArrowCallout">
            <a:avLst>
              <a:gd name="adj1" fmla="val 26120"/>
              <a:gd name="adj2" fmla="val 6382"/>
              <a:gd name="adj3" fmla="val 5273"/>
              <a:gd name="adj4" fmla="val 96969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/>
      <p:bldP spid="16" grpId="0" animBg="1"/>
      <p:bldP spid="19" grpId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ulom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lowchart: Off-page Connector 8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lide Number Placeholder 4"/>
          <p:cNvSpPr txBox="1">
            <a:spLocks/>
          </p:cNvSpPr>
          <p:nvPr userDrawn="1"/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10316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136B7D2-B98C-44FD-8D04-7EC62A564975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10316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672068" y="1086667"/>
            <a:ext cx="3685064" cy="2304279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9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4789250" y="1084242"/>
            <a:ext cx="3682682" cy="2306705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Off-page Connector 4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Off-page Connector 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Smal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3891241" y="1257546"/>
            <a:ext cx="1361372" cy="1361054"/>
          </a:xfrm>
          <a:prstGeom prst="ellipse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3998" cy="1938073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Off-page Connector 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843790" y="406017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r">
              <a:defRPr sz="20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367790" y="758008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r">
              <a:buNone/>
              <a:defRPr sz="105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34780"/>
            <a:ext cx="7886700" cy="644842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algn="ctr">
              <a:defRPr sz="3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lIns="68580" tIns="34290" rIns="68580" bIns="34290"/>
          <a:lstStyle/>
          <a:p>
            <a:fld id="{89C1C7EA-A73E-43A9-911B-451D2BED6E57}" type="datetime1">
              <a:rPr lang="en-US" smtClean="0"/>
              <a:t>8/8/2017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lIns="68580" tIns="34290" rIns="68580" bIns="34290"/>
          <a:lstStyle/>
          <a:p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 rot="16200000">
            <a:off x="4572000" y="508541"/>
            <a:ext cx="0" cy="405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446770" y="297180"/>
            <a:ext cx="480060" cy="273844"/>
          </a:xfrm>
          <a:prstGeom prst="rect">
            <a:avLst/>
          </a:prstGeom>
        </p:spPr>
        <p:txBody>
          <a:bodyPr lIns="68580" tIns="34290" rIns="68580" bIns="34290"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890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804530" y="1332971"/>
            <a:ext cx="1492222" cy="1491874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765393" y="1332971"/>
            <a:ext cx="1492222" cy="1491874"/>
          </a:xfrm>
          <a:prstGeom prst="ellipse">
            <a:avLst/>
          </a:prstGeom>
          <a:ln w="28575">
            <a:solidFill>
              <a:schemeClr val="accent2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4783516" y="1332971"/>
            <a:ext cx="1492222" cy="1491874"/>
          </a:xfrm>
          <a:prstGeom prst="ellipse">
            <a:avLst/>
          </a:prstGeom>
          <a:ln w="28575">
            <a:solidFill>
              <a:schemeClr val="accent3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790893" y="1332971"/>
            <a:ext cx="1492222" cy="1491874"/>
          </a:xfrm>
          <a:prstGeom prst="ellipse">
            <a:avLst/>
          </a:prstGeom>
          <a:ln w="28575">
            <a:solidFill>
              <a:schemeClr val="accent4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804530" y="1332971"/>
            <a:ext cx="1492222" cy="1491874"/>
          </a:xfrm>
          <a:prstGeom prst="roundRect">
            <a:avLst/>
          </a:prstGeom>
          <a:ln w="28575">
            <a:solidFill>
              <a:schemeClr val="accent1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765393" y="1332971"/>
            <a:ext cx="1492222" cy="1491874"/>
          </a:xfrm>
          <a:prstGeom prst="roundRect">
            <a:avLst/>
          </a:prstGeom>
          <a:ln w="28575">
            <a:solidFill>
              <a:schemeClr val="accent2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4783516" y="1332971"/>
            <a:ext cx="1492222" cy="1491874"/>
          </a:xfrm>
          <a:prstGeom prst="roundRect">
            <a:avLst/>
          </a:prstGeom>
          <a:ln w="28575">
            <a:solidFill>
              <a:schemeClr val="accent3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790893" y="1332971"/>
            <a:ext cx="1492222" cy="1491874"/>
          </a:xfrm>
          <a:prstGeom prst="roundRect">
            <a:avLst/>
          </a:prstGeom>
          <a:ln w="28575">
            <a:solidFill>
              <a:schemeClr val="accent4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75042" y="1332970"/>
            <a:ext cx="2433209" cy="2445235"/>
          </a:xfrm>
          <a:prstGeom prst="roundRect">
            <a:avLst>
              <a:gd name="adj" fmla="val 8446"/>
            </a:avLst>
          </a:prstGeom>
          <a:ln w="28575">
            <a:solidFill>
              <a:schemeClr val="accent2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74535" y="1116457"/>
            <a:ext cx="1354706" cy="1354390"/>
          </a:xfrm>
          <a:prstGeom prst="roundRect">
            <a:avLst>
              <a:gd name="adj" fmla="val 11041"/>
            </a:avLst>
          </a:prstGeom>
          <a:ln w="28575">
            <a:solidFill>
              <a:schemeClr val="accent1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917858" y="1116457"/>
            <a:ext cx="1354706" cy="1354390"/>
          </a:xfrm>
          <a:prstGeom prst="roundRect">
            <a:avLst>
              <a:gd name="adj" fmla="val 13151"/>
            </a:avLst>
          </a:prstGeom>
          <a:ln w="28575">
            <a:solidFill>
              <a:schemeClr val="accent2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3461181" y="1116457"/>
            <a:ext cx="1354706" cy="1354390"/>
          </a:xfrm>
          <a:prstGeom prst="roundRect">
            <a:avLst>
              <a:gd name="adj" fmla="val 11744"/>
            </a:avLst>
          </a:prstGeom>
          <a:ln w="28575">
            <a:solidFill>
              <a:schemeClr val="accent3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5006192" y="1116457"/>
            <a:ext cx="1354706" cy="1354390"/>
          </a:xfrm>
          <a:prstGeom prst="roundRect">
            <a:avLst>
              <a:gd name="adj" fmla="val 7524"/>
            </a:avLst>
          </a:prstGeom>
          <a:ln w="28575">
            <a:solidFill>
              <a:schemeClr val="accent4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3169669" y="1307178"/>
            <a:ext cx="1354706" cy="1354390"/>
          </a:xfrm>
          <a:prstGeom prst="roundRect">
            <a:avLst>
              <a:gd name="adj" fmla="val 11744"/>
            </a:avLst>
          </a:prstGeom>
          <a:ln w="28575">
            <a:solidFill>
              <a:schemeClr val="accent3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4630151" y="1307178"/>
            <a:ext cx="1354706" cy="1354390"/>
          </a:xfrm>
          <a:prstGeom prst="roundRect">
            <a:avLst>
              <a:gd name="adj" fmla="val 7524"/>
            </a:avLst>
          </a:prstGeom>
          <a:ln w="28575">
            <a:solidFill>
              <a:schemeClr val="accent4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2697518" y="2405288"/>
            <a:ext cx="973180" cy="972954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043914" y="1033042"/>
            <a:ext cx="973180" cy="972954"/>
          </a:xfrm>
          <a:prstGeom prst="ellipse">
            <a:avLst/>
          </a:prstGeom>
          <a:ln w="28575">
            <a:solidFill>
              <a:schemeClr val="accent2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418560" y="2398767"/>
            <a:ext cx="973180" cy="972954"/>
          </a:xfrm>
          <a:prstGeom prst="ellipse">
            <a:avLst/>
          </a:prstGeom>
          <a:ln w="28575">
            <a:solidFill>
              <a:schemeClr val="accent3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4049373" y="3759287"/>
            <a:ext cx="973180" cy="972954"/>
          </a:xfrm>
          <a:prstGeom prst="ellipse">
            <a:avLst/>
          </a:prstGeom>
          <a:ln w="28575">
            <a:solidFill>
              <a:schemeClr val="accent4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5"/>
          <p:cNvCxnSpPr/>
          <p:nvPr userDrawn="1"/>
        </p:nvCxnSpPr>
        <p:spPr>
          <a:xfrm rot="16200000">
            <a:off x="4572000" y="508541"/>
            <a:ext cx="0" cy="405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706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10" r:id="rId10"/>
    <p:sldLayoutId id="2147483711" r:id="rId11"/>
    <p:sldLayoutId id="2147483712" r:id="rId12"/>
    <p:sldLayoutId id="2147483717" r:id="rId13"/>
    <p:sldLayoutId id="2147483718" r:id="rId14"/>
    <p:sldLayoutId id="2147483714" r:id="rId15"/>
    <p:sldLayoutId id="2147483730" r:id="rId16"/>
    <p:sldLayoutId id="2147483720" r:id="rId17"/>
    <p:sldLayoutId id="2147483729" r:id="rId18"/>
    <p:sldLayoutId id="2147483707" r:id="rId19"/>
    <p:sldLayoutId id="2147483708" r:id="rId20"/>
    <p:sldLayoutId id="2147483715" r:id="rId21"/>
    <p:sldLayoutId id="2147483716" r:id="rId22"/>
    <p:sldLayoutId id="2147483700" r:id="rId23"/>
    <p:sldLayoutId id="2147483701" r:id="rId24"/>
    <p:sldLayoutId id="2147483709" r:id="rId25"/>
    <p:sldLayoutId id="2147483719" r:id="rId26"/>
    <p:sldLayoutId id="2147483721" r:id="rId27"/>
    <p:sldLayoutId id="2147483694" r:id="rId28"/>
    <p:sldLayoutId id="2147483697" r:id="rId29"/>
    <p:sldLayoutId id="2147483705" r:id="rId30"/>
    <p:sldLayoutId id="2147483703" r:id="rId31"/>
    <p:sldLayoutId id="2147483698" r:id="rId32"/>
    <p:sldLayoutId id="2147483731" r:id="rId33"/>
  </p:sldLayoutIdLst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6270" y="1111738"/>
            <a:ext cx="420531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dirty="0" smtClean="0">
                <a:solidFill>
                  <a:schemeClr val="accent2">
                    <a:lumMod val="75000"/>
                  </a:schemeClr>
                </a:solidFill>
                <a:latin typeface="方正兰亭特黑简体" pitchFamily="2" charset="-122"/>
                <a:ea typeface="方正兰亭特黑简体" pitchFamily="2" charset="-122"/>
              </a:rPr>
              <a:t>欧美多彩商务</a:t>
            </a:r>
            <a:endParaRPr lang="en-US" altLang="zh-CN" sz="4000" dirty="0" smtClean="0">
              <a:solidFill>
                <a:schemeClr val="accent2">
                  <a:lumMod val="75000"/>
                </a:schemeClr>
              </a:solidFill>
              <a:latin typeface="方正兰亭特黑简体" pitchFamily="2" charset="-122"/>
              <a:ea typeface="方正兰亭特黑简体" pitchFamily="2" charset="-122"/>
            </a:endParaRPr>
          </a:p>
          <a:p>
            <a:pPr algn="dist"/>
            <a:r>
              <a:rPr lang="en-US" altLang="zh-CN" sz="4000" dirty="0" smtClean="0">
                <a:solidFill>
                  <a:schemeClr val="accent2">
                    <a:lumMod val="75000"/>
                  </a:schemeClr>
                </a:solidFill>
                <a:latin typeface="方正兰亭特黑简体" pitchFamily="2" charset="-122"/>
                <a:ea typeface="方正兰亭特黑简体" pitchFamily="2" charset="-122"/>
              </a:rPr>
              <a:t>PPT</a:t>
            </a:r>
            <a:r>
              <a:rPr lang="zh-CN" altLang="en-US" sz="4000" dirty="0" smtClean="0">
                <a:solidFill>
                  <a:schemeClr val="accent2">
                    <a:lumMod val="75000"/>
                  </a:schemeClr>
                </a:solidFill>
                <a:latin typeface="方正兰亭特黑简体" pitchFamily="2" charset="-122"/>
                <a:ea typeface="方正兰亭特黑简体" pitchFamily="2" charset="-122"/>
              </a:rPr>
              <a:t>数据图表</a:t>
            </a:r>
            <a:endParaRPr lang="en-US" altLang="zh-CN" sz="4000" dirty="0" smtClean="0">
              <a:solidFill>
                <a:schemeClr val="accent2">
                  <a:lumMod val="75000"/>
                </a:schemeClr>
              </a:solidFill>
              <a:latin typeface="方正兰亭特黑简体" pitchFamily="2" charset="-122"/>
              <a:ea typeface="方正兰亭特黑简体" pitchFamily="2" charset="-122"/>
            </a:endParaRPr>
          </a:p>
          <a:p>
            <a:pPr algn="ctr"/>
            <a:r>
              <a:rPr lang="zh-CN" altLang="en-US" sz="4000" dirty="0" smtClean="0">
                <a:solidFill>
                  <a:schemeClr val="accent4"/>
                </a:solidFill>
                <a:latin typeface="方正兰亭特黑简体" pitchFamily="2" charset="-122"/>
                <a:ea typeface="方正兰亭特黑简体" pitchFamily="2" charset="-122"/>
              </a:rPr>
              <a:t>（第六套）</a:t>
            </a:r>
            <a:endParaRPr lang="zh-CN" altLang="en-US" sz="4000" dirty="0">
              <a:solidFill>
                <a:schemeClr val="accent4"/>
              </a:solidFill>
              <a:latin typeface="方正兰亭特黑简体" pitchFamily="2" charset="-122"/>
              <a:ea typeface="方正兰亭特黑简体" pitchFamily="2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55090" y="3623374"/>
            <a:ext cx="3673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方正兰亭中黑_GBK" pitchFamily="2" charset="-122"/>
                <a:ea typeface="方正兰亭中黑_GBK" pitchFamily="2" charset="-122"/>
              </a:rPr>
              <a:t>医疗 环保 商务 数据分析 电子商务 动态图表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方正兰亭中黑_GBK" pitchFamily="2" charset="-122"/>
              <a:ea typeface="方正兰亭中黑_GBK" pitchFamily="2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71971" y="3931151"/>
            <a:ext cx="44913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Versatile </a:t>
            </a:r>
            <a:r>
              <a:rPr lang="en-US" altLang="zh-CN" sz="800" dirty="0" err="1">
                <a:solidFill>
                  <a:schemeClr val="bg1">
                    <a:lumMod val="50000"/>
                  </a:schemeClr>
                </a:solidFill>
              </a:rPr>
              <a:t>businessData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sz="800" dirty="0" smtClean="0">
                <a:solidFill>
                  <a:schemeClr val="bg1">
                    <a:lumMod val="50000"/>
                  </a:schemeClr>
                </a:solidFill>
              </a:rPr>
              <a:t>charts175P</a:t>
            </a: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Medical environmental protection business data analysis electronic commerce dynamic chart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 flipH="1">
            <a:off x="5263284" y="0"/>
            <a:ext cx="3379895" cy="4127139"/>
            <a:chOff x="5269531" y="-490322"/>
            <a:chExt cx="4042173" cy="4935836"/>
          </a:xfrm>
        </p:grpSpPr>
        <p:grpSp>
          <p:nvGrpSpPr>
            <p:cNvPr id="48" name="Group 87"/>
            <p:cNvGrpSpPr/>
            <p:nvPr/>
          </p:nvGrpSpPr>
          <p:grpSpPr>
            <a:xfrm>
              <a:off x="7073329" y="3067960"/>
              <a:ext cx="372665" cy="510779"/>
              <a:chOff x="2836863" y="4338638"/>
              <a:chExt cx="496887" cy="681038"/>
            </a:xfrm>
          </p:grpSpPr>
          <p:sp>
            <p:nvSpPr>
              <p:cNvPr id="49" name="Freeform 9"/>
              <p:cNvSpPr>
                <a:spLocks/>
              </p:cNvSpPr>
              <p:nvPr/>
            </p:nvSpPr>
            <p:spPr bwMode="auto">
              <a:xfrm>
                <a:off x="2836863" y="4338638"/>
                <a:ext cx="496887" cy="681038"/>
              </a:xfrm>
              <a:custGeom>
                <a:avLst/>
                <a:gdLst>
                  <a:gd name="T0" fmla="*/ 95 w 107"/>
                  <a:gd name="T1" fmla="*/ 147 h 147"/>
                  <a:gd name="T2" fmla="*/ 11 w 107"/>
                  <a:gd name="T3" fmla="*/ 147 h 147"/>
                  <a:gd name="T4" fmla="*/ 0 w 107"/>
                  <a:gd name="T5" fmla="*/ 136 h 147"/>
                  <a:gd name="T6" fmla="*/ 0 w 107"/>
                  <a:gd name="T7" fmla="*/ 12 h 147"/>
                  <a:gd name="T8" fmla="*/ 11 w 107"/>
                  <a:gd name="T9" fmla="*/ 0 h 147"/>
                  <a:gd name="T10" fmla="*/ 95 w 107"/>
                  <a:gd name="T11" fmla="*/ 0 h 147"/>
                  <a:gd name="T12" fmla="*/ 107 w 107"/>
                  <a:gd name="T13" fmla="*/ 12 h 147"/>
                  <a:gd name="T14" fmla="*/ 107 w 107"/>
                  <a:gd name="T15" fmla="*/ 136 h 147"/>
                  <a:gd name="T16" fmla="*/ 95 w 107"/>
                  <a:gd name="T17" fmla="*/ 147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47">
                    <a:moveTo>
                      <a:pt x="95" y="147"/>
                    </a:moveTo>
                    <a:cubicBezTo>
                      <a:pt x="11" y="147"/>
                      <a:pt x="11" y="147"/>
                      <a:pt x="11" y="147"/>
                    </a:cubicBezTo>
                    <a:cubicBezTo>
                      <a:pt x="5" y="147"/>
                      <a:pt x="0" y="142"/>
                      <a:pt x="0" y="136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102" y="0"/>
                      <a:pt x="107" y="5"/>
                      <a:pt x="107" y="12"/>
                    </a:cubicBezTo>
                    <a:cubicBezTo>
                      <a:pt x="107" y="136"/>
                      <a:pt x="107" y="136"/>
                      <a:pt x="107" y="136"/>
                    </a:cubicBezTo>
                    <a:cubicBezTo>
                      <a:pt x="107" y="142"/>
                      <a:pt x="102" y="147"/>
                      <a:pt x="95" y="147"/>
                    </a:cubicBezTo>
                    <a:close/>
                  </a:path>
                </a:pathLst>
              </a:custGeom>
              <a:solidFill>
                <a:srgbClr val="4A4B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50" name="Freeform 10"/>
              <p:cNvSpPr>
                <a:spLocks/>
              </p:cNvSpPr>
              <p:nvPr/>
            </p:nvSpPr>
            <p:spPr bwMode="auto">
              <a:xfrm>
                <a:off x="2836863" y="4606925"/>
                <a:ext cx="496887" cy="412750"/>
              </a:xfrm>
              <a:custGeom>
                <a:avLst/>
                <a:gdLst>
                  <a:gd name="T0" fmla="*/ 0 w 107"/>
                  <a:gd name="T1" fmla="*/ 0 h 89"/>
                  <a:gd name="T2" fmla="*/ 0 w 107"/>
                  <a:gd name="T3" fmla="*/ 78 h 89"/>
                  <a:gd name="T4" fmla="*/ 11 w 107"/>
                  <a:gd name="T5" fmla="*/ 89 h 89"/>
                  <a:gd name="T6" fmla="*/ 95 w 107"/>
                  <a:gd name="T7" fmla="*/ 89 h 89"/>
                  <a:gd name="T8" fmla="*/ 107 w 107"/>
                  <a:gd name="T9" fmla="*/ 78 h 89"/>
                  <a:gd name="T10" fmla="*/ 107 w 107"/>
                  <a:gd name="T11" fmla="*/ 0 h 89"/>
                  <a:gd name="T12" fmla="*/ 0 w 107"/>
                  <a:gd name="T13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89">
                    <a:moveTo>
                      <a:pt x="0" y="0"/>
                    </a:moveTo>
                    <a:cubicBezTo>
                      <a:pt x="0" y="78"/>
                      <a:pt x="0" y="78"/>
                      <a:pt x="0" y="78"/>
                    </a:cubicBezTo>
                    <a:cubicBezTo>
                      <a:pt x="0" y="84"/>
                      <a:pt x="5" y="89"/>
                      <a:pt x="11" y="89"/>
                    </a:cubicBezTo>
                    <a:cubicBezTo>
                      <a:pt x="95" y="89"/>
                      <a:pt x="95" y="89"/>
                      <a:pt x="95" y="89"/>
                    </a:cubicBezTo>
                    <a:cubicBezTo>
                      <a:pt x="102" y="89"/>
                      <a:pt x="107" y="84"/>
                      <a:pt x="107" y="78"/>
                    </a:cubicBezTo>
                    <a:cubicBezTo>
                      <a:pt x="107" y="0"/>
                      <a:pt x="107" y="0"/>
                      <a:pt x="107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A4B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51" name="Freeform 11"/>
              <p:cNvSpPr>
                <a:spLocks/>
              </p:cNvSpPr>
              <p:nvPr/>
            </p:nvSpPr>
            <p:spPr bwMode="auto">
              <a:xfrm>
                <a:off x="2882900" y="4648200"/>
                <a:ext cx="398462" cy="330200"/>
              </a:xfrm>
              <a:custGeom>
                <a:avLst/>
                <a:gdLst>
                  <a:gd name="T0" fmla="*/ 0 w 86"/>
                  <a:gd name="T1" fmla="*/ 0 h 71"/>
                  <a:gd name="T2" fmla="*/ 0 w 86"/>
                  <a:gd name="T3" fmla="*/ 62 h 71"/>
                  <a:gd name="T4" fmla="*/ 9 w 86"/>
                  <a:gd name="T5" fmla="*/ 71 h 71"/>
                  <a:gd name="T6" fmla="*/ 77 w 86"/>
                  <a:gd name="T7" fmla="*/ 71 h 71"/>
                  <a:gd name="T8" fmla="*/ 86 w 86"/>
                  <a:gd name="T9" fmla="*/ 62 h 71"/>
                  <a:gd name="T10" fmla="*/ 86 w 86"/>
                  <a:gd name="T11" fmla="*/ 0 h 71"/>
                  <a:gd name="T12" fmla="*/ 0 w 86"/>
                  <a:gd name="T13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71">
                    <a:moveTo>
                      <a:pt x="0" y="0"/>
                    </a:moveTo>
                    <a:cubicBezTo>
                      <a:pt x="0" y="62"/>
                      <a:pt x="0" y="62"/>
                      <a:pt x="0" y="62"/>
                    </a:cubicBezTo>
                    <a:cubicBezTo>
                      <a:pt x="0" y="67"/>
                      <a:pt x="4" y="71"/>
                      <a:pt x="9" y="71"/>
                    </a:cubicBezTo>
                    <a:cubicBezTo>
                      <a:pt x="77" y="71"/>
                      <a:pt x="77" y="71"/>
                      <a:pt x="77" y="71"/>
                    </a:cubicBezTo>
                    <a:cubicBezTo>
                      <a:pt x="82" y="71"/>
                      <a:pt x="86" y="67"/>
                      <a:pt x="86" y="62"/>
                    </a:cubicBezTo>
                    <a:cubicBezTo>
                      <a:pt x="86" y="0"/>
                      <a:pt x="86" y="0"/>
                      <a:pt x="8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52" name="Freeform 12"/>
              <p:cNvSpPr>
                <a:spLocks/>
              </p:cNvSpPr>
              <p:nvPr/>
            </p:nvSpPr>
            <p:spPr bwMode="auto">
              <a:xfrm>
                <a:off x="2882900" y="4394200"/>
                <a:ext cx="398462" cy="166688"/>
              </a:xfrm>
              <a:custGeom>
                <a:avLst/>
                <a:gdLst>
                  <a:gd name="T0" fmla="*/ 86 w 86"/>
                  <a:gd name="T1" fmla="*/ 36 h 36"/>
                  <a:gd name="T2" fmla="*/ 86 w 86"/>
                  <a:gd name="T3" fmla="*/ 9 h 36"/>
                  <a:gd name="T4" fmla="*/ 77 w 86"/>
                  <a:gd name="T5" fmla="*/ 0 h 36"/>
                  <a:gd name="T6" fmla="*/ 9 w 86"/>
                  <a:gd name="T7" fmla="*/ 0 h 36"/>
                  <a:gd name="T8" fmla="*/ 0 w 86"/>
                  <a:gd name="T9" fmla="*/ 9 h 36"/>
                  <a:gd name="T10" fmla="*/ 0 w 86"/>
                  <a:gd name="T11" fmla="*/ 36 h 36"/>
                  <a:gd name="T12" fmla="*/ 86 w 86"/>
                  <a:gd name="T13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36">
                    <a:moveTo>
                      <a:pt x="86" y="36"/>
                    </a:moveTo>
                    <a:cubicBezTo>
                      <a:pt x="86" y="9"/>
                      <a:pt x="86" y="9"/>
                      <a:pt x="86" y="9"/>
                    </a:cubicBezTo>
                    <a:cubicBezTo>
                      <a:pt x="86" y="4"/>
                      <a:pt x="82" y="0"/>
                      <a:pt x="77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4"/>
                      <a:pt x="0" y="9"/>
                    </a:cubicBezTo>
                    <a:cubicBezTo>
                      <a:pt x="0" y="36"/>
                      <a:pt x="0" y="36"/>
                      <a:pt x="0" y="36"/>
                    </a:cubicBezTo>
                    <a:lnTo>
                      <a:pt x="86" y="3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53" name="Rectangle 13"/>
              <p:cNvSpPr>
                <a:spLocks noChangeArrowheads="1"/>
              </p:cNvSpPr>
              <p:nvPr/>
            </p:nvSpPr>
            <p:spPr bwMode="auto">
              <a:xfrm>
                <a:off x="3054350" y="4625975"/>
                <a:ext cx="55562" cy="157163"/>
              </a:xfrm>
              <a:prstGeom prst="rect">
                <a:avLst/>
              </a:prstGeom>
              <a:solidFill>
                <a:srgbClr val="4A4B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73" name="Oval 14"/>
              <p:cNvSpPr>
                <a:spLocks noChangeArrowheads="1"/>
              </p:cNvSpPr>
              <p:nvPr/>
            </p:nvSpPr>
            <p:spPr bwMode="auto">
              <a:xfrm>
                <a:off x="3035300" y="4843463"/>
                <a:ext cx="93662" cy="93663"/>
              </a:xfrm>
              <a:prstGeom prst="ellipse">
                <a:avLst/>
              </a:prstGeom>
              <a:solidFill>
                <a:srgbClr val="4A4B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</p:grpSp>
        <p:sp>
          <p:nvSpPr>
            <p:cNvPr id="74" name="Freeform 15"/>
            <p:cNvSpPr>
              <a:spLocks/>
            </p:cNvSpPr>
            <p:nvPr/>
          </p:nvSpPr>
          <p:spPr bwMode="auto">
            <a:xfrm>
              <a:off x="6091062" y="2427404"/>
              <a:ext cx="779859" cy="838200"/>
            </a:xfrm>
            <a:custGeom>
              <a:avLst/>
              <a:gdLst>
                <a:gd name="T0" fmla="*/ 217 w 224"/>
                <a:gd name="T1" fmla="*/ 0 h 241"/>
                <a:gd name="T2" fmla="*/ 8 w 224"/>
                <a:gd name="T3" fmla="*/ 0 h 241"/>
                <a:gd name="T4" fmla="*/ 0 w 224"/>
                <a:gd name="T5" fmla="*/ 8 h 241"/>
                <a:gd name="T6" fmla="*/ 0 w 224"/>
                <a:gd name="T7" fmla="*/ 100 h 241"/>
                <a:gd name="T8" fmla="*/ 6 w 224"/>
                <a:gd name="T9" fmla="*/ 100 h 241"/>
                <a:gd name="T10" fmla="*/ 7 w 224"/>
                <a:gd name="T11" fmla="*/ 100 h 241"/>
                <a:gd name="T12" fmla="*/ 24 w 224"/>
                <a:gd name="T13" fmla="*/ 91 h 241"/>
                <a:gd name="T14" fmla="*/ 43 w 224"/>
                <a:gd name="T15" fmla="*/ 111 h 241"/>
                <a:gd name="T16" fmla="*/ 43 w 224"/>
                <a:gd name="T17" fmla="*/ 115 h 241"/>
                <a:gd name="T18" fmla="*/ 23 w 224"/>
                <a:gd name="T19" fmla="*/ 135 h 241"/>
                <a:gd name="T20" fmla="*/ 7 w 224"/>
                <a:gd name="T21" fmla="*/ 126 h 241"/>
                <a:gd name="T22" fmla="*/ 6 w 224"/>
                <a:gd name="T23" fmla="*/ 126 h 241"/>
                <a:gd name="T24" fmla="*/ 0 w 224"/>
                <a:gd name="T25" fmla="*/ 126 h 241"/>
                <a:gd name="T26" fmla="*/ 0 w 224"/>
                <a:gd name="T27" fmla="*/ 209 h 241"/>
                <a:gd name="T28" fmla="*/ 7 w 224"/>
                <a:gd name="T29" fmla="*/ 217 h 241"/>
                <a:gd name="T30" fmla="*/ 216 w 224"/>
                <a:gd name="T31" fmla="*/ 241 h 241"/>
                <a:gd name="T32" fmla="*/ 224 w 224"/>
                <a:gd name="T33" fmla="*/ 233 h 241"/>
                <a:gd name="T34" fmla="*/ 224 w 224"/>
                <a:gd name="T35" fmla="*/ 8 h 241"/>
                <a:gd name="T36" fmla="*/ 217 w 224"/>
                <a:gd name="T37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4" h="241">
                  <a:moveTo>
                    <a:pt x="217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6" y="100"/>
                    <a:pt x="6" y="100"/>
                    <a:pt x="6" y="100"/>
                  </a:cubicBezTo>
                  <a:cubicBezTo>
                    <a:pt x="6" y="100"/>
                    <a:pt x="7" y="100"/>
                    <a:pt x="7" y="100"/>
                  </a:cubicBezTo>
                  <a:cubicBezTo>
                    <a:pt x="12" y="92"/>
                    <a:pt x="19" y="91"/>
                    <a:pt x="24" y="91"/>
                  </a:cubicBezTo>
                  <a:cubicBezTo>
                    <a:pt x="35" y="91"/>
                    <a:pt x="43" y="100"/>
                    <a:pt x="43" y="111"/>
                  </a:cubicBezTo>
                  <a:cubicBezTo>
                    <a:pt x="43" y="115"/>
                    <a:pt x="43" y="115"/>
                    <a:pt x="43" y="115"/>
                  </a:cubicBezTo>
                  <a:cubicBezTo>
                    <a:pt x="43" y="126"/>
                    <a:pt x="34" y="135"/>
                    <a:pt x="23" y="135"/>
                  </a:cubicBezTo>
                  <a:cubicBezTo>
                    <a:pt x="17" y="135"/>
                    <a:pt x="10" y="132"/>
                    <a:pt x="7" y="126"/>
                  </a:cubicBezTo>
                  <a:cubicBezTo>
                    <a:pt x="6" y="126"/>
                    <a:pt x="6" y="126"/>
                    <a:pt x="6" y="126"/>
                  </a:cubicBezTo>
                  <a:cubicBezTo>
                    <a:pt x="0" y="126"/>
                    <a:pt x="0" y="126"/>
                    <a:pt x="0" y="126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0" y="213"/>
                    <a:pt x="3" y="216"/>
                    <a:pt x="7" y="217"/>
                  </a:cubicBezTo>
                  <a:cubicBezTo>
                    <a:pt x="69" y="228"/>
                    <a:pt x="140" y="236"/>
                    <a:pt x="216" y="241"/>
                  </a:cubicBezTo>
                  <a:cubicBezTo>
                    <a:pt x="221" y="241"/>
                    <a:pt x="224" y="237"/>
                    <a:pt x="224" y="233"/>
                  </a:cubicBezTo>
                  <a:cubicBezTo>
                    <a:pt x="224" y="8"/>
                    <a:pt x="224" y="8"/>
                    <a:pt x="224" y="8"/>
                  </a:cubicBezTo>
                  <a:cubicBezTo>
                    <a:pt x="224" y="3"/>
                    <a:pt x="221" y="0"/>
                    <a:pt x="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75" name="Freeform 16"/>
            <p:cNvSpPr>
              <a:spLocks/>
            </p:cNvSpPr>
            <p:nvPr/>
          </p:nvSpPr>
          <p:spPr bwMode="auto">
            <a:xfrm>
              <a:off x="6091063" y="3812101"/>
              <a:ext cx="929878" cy="633413"/>
            </a:xfrm>
            <a:custGeom>
              <a:avLst/>
              <a:gdLst>
                <a:gd name="T0" fmla="*/ 255 w 267"/>
                <a:gd name="T1" fmla="*/ 80 h 182"/>
                <a:gd name="T2" fmla="*/ 244 w 267"/>
                <a:gd name="T3" fmla="*/ 86 h 182"/>
                <a:gd name="T4" fmla="*/ 237 w 267"/>
                <a:gd name="T5" fmla="*/ 89 h 182"/>
                <a:gd name="T6" fmla="*/ 224 w 267"/>
                <a:gd name="T7" fmla="*/ 89 h 182"/>
                <a:gd name="T8" fmla="*/ 224 w 267"/>
                <a:gd name="T9" fmla="*/ 7 h 182"/>
                <a:gd name="T10" fmla="*/ 217 w 267"/>
                <a:gd name="T11" fmla="*/ 0 h 182"/>
                <a:gd name="T12" fmla="*/ 8 w 267"/>
                <a:gd name="T13" fmla="*/ 0 h 182"/>
                <a:gd name="T14" fmla="*/ 0 w 267"/>
                <a:gd name="T15" fmla="*/ 7 h 182"/>
                <a:gd name="T16" fmla="*/ 0 w 267"/>
                <a:gd name="T17" fmla="*/ 82 h 182"/>
                <a:gd name="T18" fmla="*/ 6 w 267"/>
                <a:gd name="T19" fmla="*/ 82 h 182"/>
                <a:gd name="T20" fmla="*/ 7 w 267"/>
                <a:gd name="T21" fmla="*/ 82 h 182"/>
                <a:gd name="T22" fmla="*/ 24 w 267"/>
                <a:gd name="T23" fmla="*/ 73 h 182"/>
                <a:gd name="T24" fmla="*/ 43 w 267"/>
                <a:gd name="T25" fmla="*/ 93 h 182"/>
                <a:gd name="T26" fmla="*/ 43 w 267"/>
                <a:gd name="T27" fmla="*/ 97 h 182"/>
                <a:gd name="T28" fmla="*/ 23 w 267"/>
                <a:gd name="T29" fmla="*/ 117 h 182"/>
                <a:gd name="T30" fmla="*/ 7 w 267"/>
                <a:gd name="T31" fmla="*/ 108 h 182"/>
                <a:gd name="T32" fmla="*/ 6 w 267"/>
                <a:gd name="T33" fmla="*/ 108 h 182"/>
                <a:gd name="T34" fmla="*/ 0 w 267"/>
                <a:gd name="T35" fmla="*/ 108 h 182"/>
                <a:gd name="T36" fmla="*/ 0 w 267"/>
                <a:gd name="T37" fmla="*/ 174 h 182"/>
                <a:gd name="T38" fmla="*/ 8 w 267"/>
                <a:gd name="T39" fmla="*/ 182 h 182"/>
                <a:gd name="T40" fmla="*/ 217 w 267"/>
                <a:gd name="T41" fmla="*/ 182 h 182"/>
                <a:gd name="T42" fmla="*/ 224 w 267"/>
                <a:gd name="T43" fmla="*/ 174 h 182"/>
                <a:gd name="T44" fmla="*/ 224 w 267"/>
                <a:gd name="T45" fmla="*/ 100 h 182"/>
                <a:gd name="T46" fmla="*/ 237 w 267"/>
                <a:gd name="T47" fmla="*/ 100 h 182"/>
                <a:gd name="T48" fmla="*/ 244 w 267"/>
                <a:gd name="T49" fmla="*/ 103 h 182"/>
                <a:gd name="T50" fmla="*/ 255 w 267"/>
                <a:gd name="T51" fmla="*/ 109 h 182"/>
                <a:gd name="T52" fmla="*/ 267 w 267"/>
                <a:gd name="T53" fmla="*/ 97 h 182"/>
                <a:gd name="T54" fmla="*/ 267 w 267"/>
                <a:gd name="T55" fmla="*/ 93 h 182"/>
                <a:gd name="T56" fmla="*/ 255 w 267"/>
                <a:gd name="T57" fmla="*/ 8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67" h="182">
                  <a:moveTo>
                    <a:pt x="255" y="80"/>
                  </a:moveTo>
                  <a:cubicBezTo>
                    <a:pt x="255" y="80"/>
                    <a:pt x="248" y="79"/>
                    <a:pt x="244" y="86"/>
                  </a:cubicBezTo>
                  <a:cubicBezTo>
                    <a:pt x="244" y="86"/>
                    <a:pt x="242" y="89"/>
                    <a:pt x="237" y="89"/>
                  </a:cubicBezTo>
                  <a:cubicBezTo>
                    <a:pt x="235" y="89"/>
                    <a:pt x="229" y="89"/>
                    <a:pt x="224" y="89"/>
                  </a:cubicBezTo>
                  <a:cubicBezTo>
                    <a:pt x="224" y="7"/>
                    <a:pt x="224" y="7"/>
                    <a:pt x="224" y="7"/>
                  </a:cubicBezTo>
                  <a:cubicBezTo>
                    <a:pt x="224" y="3"/>
                    <a:pt x="221" y="0"/>
                    <a:pt x="21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7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6" y="82"/>
                    <a:pt x="7" y="82"/>
                    <a:pt x="7" y="82"/>
                  </a:cubicBezTo>
                  <a:cubicBezTo>
                    <a:pt x="12" y="74"/>
                    <a:pt x="19" y="72"/>
                    <a:pt x="24" y="73"/>
                  </a:cubicBezTo>
                  <a:cubicBezTo>
                    <a:pt x="35" y="73"/>
                    <a:pt x="43" y="82"/>
                    <a:pt x="43" y="93"/>
                  </a:cubicBezTo>
                  <a:cubicBezTo>
                    <a:pt x="43" y="97"/>
                    <a:pt x="43" y="97"/>
                    <a:pt x="43" y="97"/>
                  </a:cubicBezTo>
                  <a:cubicBezTo>
                    <a:pt x="43" y="108"/>
                    <a:pt x="34" y="117"/>
                    <a:pt x="23" y="117"/>
                  </a:cubicBezTo>
                  <a:cubicBezTo>
                    <a:pt x="17" y="117"/>
                    <a:pt x="10" y="113"/>
                    <a:pt x="7" y="108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0" y="178"/>
                    <a:pt x="4" y="182"/>
                    <a:pt x="8" y="182"/>
                  </a:cubicBezTo>
                  <a:cubicBezTo>
                    <a:pt x="217" y="182"/>
                    <a:pt x="217" y="182"/>
                    <a:pt x="217" y="182"/>
                  </a:cubicBezTo>
                  <a:cubicBezTo>
                    <a:pt x="221" y="182"/>
                    <a:pt x="224" y="178"/>
                    <a:pt x="224" y="174"/>
                  </a:cubicBezTo>
                  <a:cubicBezTo>
                    <a:pt x="224" y="100"/>
                    <a:pt x="224" y="100"/>
                    <a:pt x="224" y="100"/>
                  </a:cubicBezTo>
                  <a:cubicBezTo>
                    <a:pt x="229" y="100"/>
                    <a:pt x="235" y="100"/>
                    <a:pt x="237" y="100"/>
                  </a:cubicBezTo>
                  <a:cubicBezTo>
                    <a:pt x="243" y="100"/>
                    <a:pt x="244" y="103"/>
                    <a:pt x="244" y="103"/>
                  </a:cubicBezTo>
                  <a:cubicBezTo>
                    <a:pt x="246" y="107"/>
                    <a:pt x="250" y="109"/>
                    <a:pt x="255" y="109"/>
                  </a:cubicBezTo>
                  <a:cubicBezTo>
                    <a:pt x="262" y="109"/>
                    <a:pt x="267" y="104"/>
                    <a:pt x="267" y="97"/>
                  </a:cubicBezTo>
                  <a:cubicBezTo>
                    <a:pt x="267" y="93"/>
                    <a:pt x="267" y="93"/>
                    <a:pt x="267" y="93"/>
                  </a:cubicBezTo>
                  <a:cubicBezTo>
                    <a:pt x="267" y="86"/>
                    <a:pt x="262" y="80"/>
                    <a:pt x="255" y="8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76" name="Freeform 18"/>
            <p:cNvSpPr>
              <a:spLocks/>
            </p:cNvSpPr>
            <p:nvPr/>
          </p:nvSpPr>
          <p:spPr bwMode="auto">
            <a:xfrm>
              <a:off x="7706740" y="3662083"/>
              <a:ext cx="1604963" cy="783431"/>
            </a:xfrm>
            <a:custGeom>
              <a:avLst/>
              <a:gdLst>
                <a:gd name="T0" fmla="*/ 453 w 461"/>
                <a:gd name="T1" fmla="*/ 43 h 225"/>
                <a:gd name="T2" fmla="*/ 356 w 461"/>
                <a:gd name="T3" fmla="*/ 43 h 225"/>
                <a:gd name="T4" fmla="*/ 356 w 461"/>
                <a:gd name="T5" fmla="*/ 30 h 225"/>
                <a:gd name="T6" fmla="*/ 359 w 461"/>
                <a:gd name="T7" fmla="*/ 24 h 225"/>
                <a:gd name="T8" fmla="*/ 365 w 461"/>
                <a:gd name="T9" fmla="*/ 13 h 225"/>
                <a:gd name="T10" fmla="*/ 353 w 461"/>
                <a:gd name="T11" fmla="*/ 0 h 225"/>
                <a:gd name="T12" fmla="*/ 349 w 461"/>
                <a:gd name="T13" fmla="*/ 0 h 225"/>
                <a:gd name="T14" fmla="*/ 336 w 461"/>
                <a:gd name="T15" fmla="*/ 13 h 225"/>
                <a:gd name="T16" fmla="*/ 342 w 461"/>
                <a:gd name="T17" fmla="*/ 24 h 225"/>
                <a:gd name="T18" fmla="*/ 345 w 461"/>
                <a:gd name="T19" fmla="*/ 30 h 225"/>
                <a:gd name="T20" fmla="*/ 345 w 461"/>
                <a:gd name="T21" fmla="*/ 43 h 225"/>
                <a:gd name="T22" fmla="*/ 119 w 461"/>
                <a:gd name="T23" fmla="*/ 43 h 225"/>
                <a:gd name="T24" fmla="*/ 119 w 461"/>
                <a:gd name="T25" fmla="*/ 30 h 225"/>
                <a:gd name="T26" fmla="*/ 122 w 461"/>
                <a:gd name="T27" fmla="*/ 24 h 225"/>
                <a:gd name="T28" fmla="*/ 128 w 461"/>
                <a:gd name="T29" fmla="*/ 13 h 225"/>
                <a:gd name="T30" fmla="*/ 115 w 461"/>
                <a:gd name="T31" fmla="*/ 0 h 225"/>
                <a:gd name="T32" fmla="*/ 111 w 461"/>
                <a:gd name="T33" fmla="*/ 0 h 225"/>
                <a:gd name="T34" fmla="*/ 99 w 461"/>
                <a:gd name="T35" fmla="*/ 13 h 225"/>
                <a:gd name="T36" fmla="*/ 105 w 461"/>
                <a:gd name="T37" fmla="*/ 24 h 225"/>
                <a:gd name="T38" fmla="*/ 108 w 461"/>
                <a:gd name="T39" fmla="*/ 30 h 225"/>
                <a:gd name="T40" fmla="*/ 108 w 461"/>
                <a:gd name="T41" fmla="*/ 43 h 225"/>
                <a:gd name="T42" fmla="*/ 8 w 461"/>
                <a:gd name="T43" fmla="*/ 43 h 225"/>
                <a:gd name="T44" fmla="*/ 0 w 461"/>
                <a:gd name="T45" fmla="*/ 50 h 225"/>
                <a:gd name="T46" fmla="*/ 0 w 461"/>
                <a:gd name="T47" fmla="*/ 125 h 225"/>
                <a:gd name="T48" fmla="*/ 4 w 461"/>
                <a:gd name="T49" fmla="*/ 125 h 225"/>
                <a:gd name="T50" fmla="*/ 5 w 461"/>
                <a:gd name="T51" fmla="*/ 125 h 225"/>
                <a:gd name="T52" fmla="*/ 22 w 461"/>
                <a:gd name="T53" fmla="*/ 116 h 225"/>
                <a:gd name="T54" fmla="*/ 42 w 461"/>
                <a:gd name="T55" fmla="*/ 136 h 225"/>
                <a:gd name="T56" fmla="*/ 42 w 461"/>
                <a:gd name="T57" fmla="*/ 140 h 225"/>
                <a:gd name="T58" fmla="*/ 22 w 461"/>
                <a:gd name="T59" fmla="*/ 160 h 225"/>
                <a:gd name="T60" fmla="*/ 5 w 461"/>
                <a:gd name="T61" fmla="*/ 151 h 225"/>
                <a:gd name="T62" fmla="*/ 4 w 461"/>
                <a:gd name="T63" fmla="*/ 151 h 225"/>
                <a:gd name="T64" fmla="*/ 0 w 461"/>
                <a:gd name="T65" fmla="*/ 151 h 225"/>
                <a:gd name="T66" fmla="*/ 0 w 461"/>
                <a:gd name="T67" fmla="*/ 217 h 225"/>
                <a:gd name="T68" fmla="*/ 8 w 461"/>
                <a:gd name="T69" fmla="*/ 225 h 225"/>
                <a:gd name="T70" fmla="*/ 453 w 461"/>
                <a:gd name="T71" fmla="*/ 225 h 225"/>
                <a:gd name="T72" fmla="*/ 461 w 461"/>
                <a:gd name="T73" fmla="*/ 217 h 225"/>
                <a:gd name="T74" fmla="*/ 461 w 461"/>
                <a:gd name="T75" fmla="*/ 50 h 225"/>
                <a:gd name="T76" fmla="*/ 453 w 461"/>
                <a:gd name="T77" fmla="*/ 43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61" h="225">
                  <a:moveTo>
                    <a:pt x="453" y="43"/>
                  </a:moveTo>
                  <a:cubicBezTo>
                    <a:pt x="356" y="43"/>
                    <a:pt x="356" y="43"/>
                    <a:pt x="356" y="43"/>
                  </a:cubicBezTo>
                  <a:cubicBezTo>
                    <a:pt x="356" y="38"/>
                    <a:pt x="356" y="33"/>
                    <a:pt x="356" y="30"/>
                  </a:cubicBezTo>
                  <a:cubicBezTo>
                    <a:pt x="356" y="25"/>
                    <a:pt x="359" y="24"/>
                    <a:pt x="359" y="24"/>
                  </a:cubicBezTo>
                  <a:cubicBezTo>
                    <a:pt x="363" y="21"/>
                    <a:pt x="365" y="17"/>
                    <a:pt x="365" y="13"/>
                  </a:cubicBezTo>
                  <a:cubicBezTo>
                    <a:pt x="365" y="6"/>
                    <a:pt x="360" y="0"/>
                    <a:pt x="353" y="0"/>
                  </a:cubicBezTo>
                  <a:cubicBezTo>
                    <a:pt x="349" y="0"/>
                    <a:pt x="349" y="0"/>
                    <a:pt x="349" y="0"/>
                  </a:cubicBezTo>
                  <a:cubicBezTo>
                    <a:pt x="342" y="0"/>
                    <a:pt x="336" y="6"/>
                    <a:pt x="336" y="13"/>
                  </a:cubicBezTo>
                  <a:cubicBezTo>
                    <a:pt x="336" y="13"/>
                    <a:pt x="335" y="20"/>
                    <a:pt x="342" y="24"/>
                  </a:cubicBezTo>
                  <a:cubicBezTo>
                    <a:pt x="342" y="24"/>
                    <a:pt x="345" y="26"/>
                    <a:pt x="345" y="30"/>
                  </a:cubicBezTo>
                  <a:cubicBezTo>
                    <a:pt x="345" y="33"/>
                    <a:pt x="345" y="38"/>
                    <a:pt x="345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38"/>
                    <a:pt x="119" y="33"/>
                    <a:pt x="119" y="30"/>
                  </a:cubicBezTo>
                  <a:cubicBezTo>
                    <a:pt x="119" y="25"/>
                    <a:pt x="122" y="24"/>
                    <a:pt x="122" y="24"/>
                  </a:cubicBezTo>
                  <a:cubicBezTo>
                    <a:pt x="126" y="21"/>
                    <a:pt x="128" y="17"/>
                    <a:pt x="128" y="13"/>
                  </a:cubicBezTo>
                  <a:cubicBezTo>
                    <a:pt x="128" y="6"/>
                    <a:pt x="122" y="0"/>
                    <a:pt x="115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04" y="0"/>
                    <a:pt x="99" y="6"/>
                    <a:pt x="99" y="13"/>
                  </a:cubicBezTo>
                  <a:cubicBezTo>
                    <a:pt x="99" y="13"/>
                    <a:pt x="98" y="20"/>
                    <a:pt x="105" y="24"/>
                  </a:cubicBezTo>
                  <a:cubicBezTo>
                    <a:pt x="105" y="24"/>
                    <a:pt x="108" y="26"/>
                    <a:pt x="108" y="30"/>
                  </a:cubicBezTo>
                  <a:cubicBezTo>
                    <a:pt x="108" y="33"/>
                    <a:pt x="108" y="38"/>
                    <a:pt x="108" y="43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3" y="43"/>
                    <a:pt x="0" y="46"/>
                    <a:pt x="0" y="50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4" y="125"/>
                    <a:pt x="4" y="125"/>
                    <a:pt x="4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10" y="117"/>
                    <a:pt x="18" y="115"/>
                    <a:pt x="22" y="116"/>
                  </a:cubicBezTo>
                  <a:cubicBezTo>
                    <a:pt x="33" y="116"/>
                    <a:pt x="42" y="125"/>
                    <a:pt x="42" y="136"/>
                  </a:cubicBezTo>
                  <a:cubicBezTo>
                    <a:pt x="42" y="140"/>
                    <a:pt x="42" y="140"/>
                    <a:pt x="42" y="140"/>
                  </a:cubicBezTo>
                  <a:cubicBezTo>
                    <a:pt x="42" y="151"/>
                    <a:pt x="33" y="160"/>
                    <a:pt x="22" y="160"/>
                  </a:cubicBezTo>
                  <a:cubicBezTo>
                    <a:pt x="15" y="160"/>
                    <a:pt x="9" y="156"/>
                    <a:pt x="5" y="151"/>
                  </a:cubicBezTo>
                  <a:cubicBezTo>
                    <a:pt x="5" y="151"/>
                    <a:pt x="4" y="151"/>
                    <a:pt x="4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221"/>
                    <a:pt x="3" y="225"/>
                    <a:pt x="8" y="225"/>
                  </a:cubicBezTo>
                  <a:cubicBezTo>
                    <a:pt x="453" y="225"/>
                    <a:pt x="453" y="225"/>
                    <a:pt x="453" y="225"/>
                  </a:cubicBezTo>
                  <a:cubicBezTo>
                    <a:pt x="457" y="225"/>
                    <a:pt x="461" y="221"/>
                    <a:pt x="461" y="217"/>
                  </a:cubicBezTo>
                  <a:cubicBezTo>
                    <a:pt x="461" y="50"/>
                    <a:pt x="461" y="50"/>
                    <a:pt x="461" y="50"/>
                  </a:cubicBezTo>
                  <a:cubicBezTo>
                    <a:pt x="461" y="46"/>
                    <a:pt x="457" y="43"/>
                    <a:pt x="453" y="4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77" name="Freeform 19"/>
            <p:cNvSpPr>
              <a:spLocks/>
            </p:cNvSpPr>
            <p:nvPr/>
          </p:nvSpPr>
          <p:spPr bwMode="auto">
            <a:xfrm>
              <a:off x="6898306" y="3321563"/>
              <a:ext cx="779859" cy="463154"/>
            </a:xfrm>
            <a:custGeom>
              <a:avLst/>
              <a:gdLst>
                <a:gd name="T0" fmla="*/ 216 w 224"/>
                <a:gd name="T1" fmla="*/ 0 h 133"/>
                <a:gd name="T2" fmla="*/ 172 w 224"/>
                <a:gd name="T3" fmla="*/ 2 h 133"/>
                <a:gd name="T4" fmla="*/ 164 w 224"/>
                <a:gd name="T5" fmla="*/ 10 h 133"/>
                <a:gd name="T6" fmla="*/ 164 w 224"/>
                <a:gd name="T7" fmla="*/ 74 h 133"/>
                <a:gd name="T8" fmla="*/ 157 w 224"/>
                <a:gd name="T9" fmla="*/ 82 h 133"/>
                <a:gd name="T10" fmla="*/ 50 w 224"/>
                <a:gd name="T11" fmla="*/ 82 h 133"/>
                <a:gd name="T12" fmla="*/ 42 w 224"/>
                <a:gd name="T13" fmla="*/ 74 h 133"/>
                <a:gd name="T14" fmla="*/ 42 w 224"/>
                <a:gd name="T15" fmla="*/ 9 h 133"/>
                <a:gd name="T16" fmla="*/ 34 w 224"/>
                <a:gd name="T17" fmla="*/ 1 h 133"/>
                <a:gd name="T18" fmla="*/ 8 w 224"/>
                <a:gd name="T19" fmla="*/ 0 h 133"/>
                <a:gd name="T20" fmla="*/ 0 w 224"/>
                <a:gd name="T21" fmla="*/ 8 h 133"/>
                <a:gd name="T22" fmla="*/ 0 w 224"/>
                <a:gd name="T23" fmla="*/ 125 h 133"/>
                <a:gd name="T24" fmla="*/ 8 w 224"/>
                <a:gd name="T25" fmla="*/ 133 h 133"/>
                <a:gd name="T26" fmla="*/ 90 w 224"/>
                <a:gd name="T27" fmla="*/ 133 h 133"/>
                <a:gd name="T28" fmla="*/ 90 w 224"/>
                <a:gd name="T29" fmla="*/ 128 h 133"/>
                <a:gd name="T30" fmla="*/ 90 w 224"/>
                <a:gd name="T31" fmla="*/ 127 h 133"/>
                <a:gd name="T32" fmla="*/ 81 w 224"/>
                <a:gd name="T33" fmla="*/ 110 h 133"/>
                <a:gd name="T34" fmla="*/ 101 w 224"/>
                <a:gd name="T35" fmla="*/ 91 h 133"/>
                <a:gd name="T36" fmla="*/ 105 w 224"/>
                <a:gd name="T37" fmla="*/ 91 h 133"/>
                <a:gd name="T38" fmla="*/ 125 w 224"/>
                <a:gd name="T39" fmla="*/ 111 h 133"/>
                <a:gd name="T40" fmla="*/ 116 w 224"/>
                <a:gd name="T41" fmla="*/ 127 h 133"/>
                <a:gd name="T42" fmla="*/ 116 w 224"/>
                <a:gd name="T43" fmla="*/ 128 h 133"/>
                <a:gd name="T44" fmla="*/ 116 w 224"/>
                <a:gd name="T45" fmla="*/ 133 h 133"/>
                <a:gd name="T46" fmla="*/ 217 w 224"/>
                <a:gd name="T47" fmla="*/ 133 h 133"/>
                <a:gd name="T48" fmla="*/ 224 w 224"/>
                <a:gd name="T49" fmla="*/ 125 h 133"/>
                <a:gd name="T50" fmla="*/ 224 w 224"/>
                <a:gd name="T51" fmla="*/ 8 h 133"/>
                <a:gd name="T52" fmla="*/ 216 w 224"/>
                <a:gd name="T53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4" h="133">
                  <a:moveTo>
                    <a:pt x="216" y="0"/>
                  </a:moveTo>
                  <a:cubicBezTo>
                    <a:pt x="202" y="1"/>
                    <a:pt x="187" y="2"/>
                    <a:pt x="172" y="2"/>
                  </a:cubicBezTo>
                  <a:cubicBezTo>
                    <a:pt x="168" y="2"/>
                    <a:pt x="164" y="6"/>
                    <a:pt x="164" y="10"/>
                  </a:cubicBezTo>
                  <a:cubicBezTo>
                    <a:pt x="164" y="74"/>
                    <a:pt x="164" y="74"/>
                    <a:pt x="164" y="74"/>
                  </a:cubicBezTo>
                  <a:cubicBezTo>
                    <a:pt x="164" y="78"/>
                    <a:pt x="161" y="82"/>
                    <a:pt x="157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45" y="82"/>
                    <a:pt x="42" y="78"/>
                    <a:pt x="42" y="74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5"/>
                    <a:pt x="39" y="2"/>
                    <a:pt x="34" y="1"/>
                  </a:cubicBezTo>
                  <a:cubicBezTo>
                    <a:pt x="26" y="1"/>
                    <a:pt x="17" y="1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129"/>
                    <a:pt x="4" y="133"/>
                    <a:pt x="8" y="133"/>
                  </a:cubicBezTo>
                  <a:cubicBezTo>
                    <a:pt x="90" y="133"/>
                    <a:pt x="90" y="133"/>
                    <a:pt x="90" y="133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0" y="128"/>
                    <a:pt x="90" y="128"/>
                    <a:pt x="90" y="127"/>
                  </a:cubicBezTo>
                  <a:cubicBezTo>
                    <a:pt x="82" y="123"/>
                    <a:pt x="81" y="115"/>
                    <a:pt x="81" y="110"/>
                  </a:cubicBezTo>
                  <a:cubicBezTo>
                    <a:pt x="82" y="99"/>
                    <a:pt x="90" y="91"/>
                    <a:pt x="101" y="91"/>
                  </a:cubicBezTo>
                  <a:cubicBezTo>
                    <a:pt x="105" y="91"/>
                    <a:pt x="105" y="91"/>
                    <a:pt x="105" y="91"/>
                  </a:cubicBezTo>
                  <a:cubicBezTo>
                    <a:pt x="116" y="91"/>
                    <a:pt x="125" y="100"/>
                    <a:pt x="125" y="111"/>
                  </a:cubicBezTo>
                  <a:cubicBezTo>
                    <a:pt x="125" y="117"/>
                    <a:pt x="122" y="124"/>
                    <a:pt x="116" y="127"/>
                  </a:cubicBezTo>
                  <a:cubicBezTo>
                    <a:pt x="116" y="128"/>
                    <a:pt x="116" y="128"/>
                    <a:pt x="116" y="128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217" y="133"/>
                    <a:pt x="217" y="133"/>
                    <a:pt x="217" y="133"/>
                  </a:cubicBezTo>
                  <a:cubicBezTo>
                    <a:pt x="221" y="133"/>
                    <a:pt x="224" y="129"/>
                    <a:pt x="224" y="125"/>
                  </a:cubicBezTo>
                  <a:cubicBezTo>
                    <a:pt x="224" y="8"/>
                    <a:pt x="224" y="8"/>
                    <a:pt x="224" y="8"/>
                  </a:cubicBezTo>
                  <a:cubicBezTo>
                    <a:pt x="224" y="4"/>
                    <a:pt x="221" y="0"/>
                    <a:pt x="2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78" name="Freeform 20"/>
            <p:cNvSpPr>
              <a:spLocks/>
            </p:cNvSpPr>
            <p:nvPr/>
          </p:nvSpPr>
          <p:spPr bwMode="auto">
            <a:xfrm>
              <a:off x="6898306" y="3662083"/>
              <a:ext cx="929878" cy="783431"/>
            </a:xfrm>
            <a:custGeom>
              <a:avLst/>
              <a:gdLst>
                <a:gd name="T0" fmla="*/ 254 w 267"/>
                <a:gd name="T1" fmla="*/ 123 h 225"/>
                <a:gd name="T2" fmla="*/ 243 w 267"/>
                <a:gd name="T3" fmla="*/ 129 h 225"/>
                <a:gd name="T4" fmla="*/ 236 w 267"/>
                <a:gd name="T5" fmla="*/ 132 h 225"/>
                <a:gd name="T6" fmla="*/ 224 w 267"/>
                <a:gd name="T7" fmla="*/ 132 h 225"/>
                <a:gd name="T8" fmla="*/ 224 w 267"/>
                <a:gd name="T9" fmla="*/ 50 h 225"/>
                <a:gd name="T10" fmla="*/ 217 w 267"/>
                <a:gd name="T11" fmla="*/ 43 h 225"/>
                <a:gd name="T12" fmla="*/ 109 w 267"/>
                <a:gd name="T13" fmla="*/ 43 h 225"/>
                <a:gd name="T14" fmla="*/ 109 w 267"/>
                <a:gd name="T15" fmla="*/ 30 h 225"/>
                <a:gd name="T16" fmla="*/ 112 w 267"/>
                <a:gd name="T17" fmla="*/ 24 h 225"/>
                <a:gd name="T18" fmla="*/ 118 w 267"/>
                <a:gd name="T19" fmla="*/ 13 h 225"/>
                <a:gd name="T20" fmla="*/ 105 w 267"/>
                <a:gd name="T21" fmla="*/ 0 h 225"/>
                <a:gd name="T22" fmla="*/ 101 w 267"/>
                <a:gd name="T23" fmla="*/ 0 h 225"/>
                <a:gd name="T24" fmla="*/ 89 w 267"/>
                <a:gd name="T25" fmla="*/ 13 h 225"/>
                <a:gd name="T26" fmla="*/ 94 w 267"/>
                <a:gd name="T27" fmla="*/ 24 h 225"/>
                <a:gd name="T28" fmla="*/ 98 w 267"/>
                <a:gd name="T29" fmla="*/ 30 h 225"/>
                <a:gd name="T30" fmla="*/ 98 w 267"/>
                <a:gd name="T31" fmla="*/ 43 h 225"/>
                <a:gd name="T32" fmla="*/ 8 w 267"/>
                <a:gd name="T33" fmla="*/ 43 h 225"/>
                <a:gd name="T34" fmla="*/ 0 w 267"/>
                <a:gd name="T35" fmla="*/ 50 h 225"/>
                <a:gd name="T36" fmla="*/ 0 w 267"/>
                <a:gd name="T37" fmla="*/ 125 h 225"/>
                <a:gd name="T38" fmla="*/ 5 w 267"/>
                <a:gd name="T39" fmla="*/ 125 h 225"/>
                <a:gd name="T40" fmla="*/ 6 w 267"/>
                <a:gd name="T41" fmla="*/ 125 h 225"/>
                <a:gd name="T42" fmla="*/ 23 w 267"/>
                <a:gd name="T43" fmla="*/ 116 h 225"/>
                <a:gd name="T44" fmla="*/ 43 w 267"/>
                <a:gd name="T45" fmla="*/ 136 h 225"/>
                <a:gd name="T46" fmla="*/ 43 w 267"/>
                <a:gd name="T47" fmla="*/ 140 h 225"/>
                <a:gd name="T48" fmla="*/ 23 w 267"/>
                <a:gd name="T49" fmla="*/ 160 h 225"/>
                <a:gd name="T50" fmla="*/ 6 w 267"/>
                <a:gd name="T51" fmla="*/ 151 h 225"/>
                <a:gd name="T52" fmla="*/ 5 w 267"/>
                <a:gd name="T53" fmla="*/ 151 h 225"/>
                <a:gd name="T54" fmla="*/ 0 w 267"/>
                <a:gd name="T55" fmla="*/ 151 h 225"/>
                <a:gd name="T56" fmla="*/ 0 w 267"/>
                <a:gd name="T57" fmla="*/ 217 h 225"/>
                <a:gd name="T58" fmla="*/ 8 w 267"/>
                <a:gd name="T59" fmla="*/ 225 h 225"/>
                <a:gd name="T60" fmla="*/ 217 w 267"/>
                <a:gd name="T61" fmla="*/ 225 h 225"/>
                <a:gd name="T62" fmla="*/ 224 w 267"/>
                <a:gd name="T63" fmla="*/ 217 h 225"/>
                <a:gd name="T64" fmla="*/ 224 w 267"/>
                <a:gd name="T65" fmla="*/ 143 h 225"/>
                <a:gd name="T66" fmla="*/ 236 w 267"/>
                <a:gd name="T67" fmla="*/ 143 h 225"/>
                <a:gd name="T68" fmla="*/ 243 w 267"/>
                <a:gd name="T69" fmla="*/ 146 h 225"/>
                <a:gd name="T70" fmla="*/ 254 w 267"/>
                <a:gd name="T71" fmla="*/ 152 h 225"/>
                <a:gd name="T72" fmla="*/ 266 w 267"/>
                <a:gd name="T73" fmla="*/ 140 h 225"/>
                <a:gd name="T74" fmla="*/ 266 w 267"/>
                <a:gd name="T75" fmla="*/ 136 h 225"/>
                <a:gd name="T76" fmla="*/ 254 w 267"/>
                <a:gd name="T77" fmla="*/ 123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7" h="225">
                  <a:moveTo>
                    <a:pt x="254" y="123"/>
                  </a:moveTo>
                  <a:cubicBezTo>
                    <a:pt x="254" y="123"/>
                    <a:pt x="247" y="122"/>
                    <a:pt x="243" y="129"/>
                  </a:cubicBezTo>
                  <a:cubicBezTo>
                    <a:pt x="243" y="129"/>
                    <a:pt x="241" y="132"/>
                    <a:pt x="236" y="132"/>
                  </a:cubicBezTo>
                  <a:cubicBezTo>
                    <a:pt x="234" y="132"/>
                    <a:pt x="229" y="132"/>
                    <a:pt x="224" y="132"/>
                  </a:cubicBezTo>
                  <a:cubicBezTo>
                    <a:pt x="224" y="50"/>
                    <a:pt x="224" y="50"/>
                    <a:pt x="224" y="50"/>
                  </a:cubicBezTo>
                  <a:cubicBezTo>
                    <a:pt x="224" y="46"/>
                    <a:pt x="221" y="43"/>
                    <a:pt x="217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8"/>
                    <a:pt x="109" y="33"/>
                    <a:pt x="109" y="30"/>
                  </a:cubicBezTo>
                  <a:cubicBezTo>
                    <a:pt x="109" y="25"/>
                    <a:pt x="112" y="24"/>
                    <a:pt x="112" y="24"/>
                  </a:cubicBezTo>
                  <a:cubicBezTo>
                    <a:pt x="115" y="21"/>
                    <a:pt x="118" y="17"/>
                    <a:pt x="118" y="13"/>
                  </a:cubicBezTo>
                  <a:cubicBezTo>
                    <a:pt x="118" y="6"/>
                    <a:pt x="112" y="0"/>
                    <a:pt x="105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94" y="0"/>
                    <a:pt x="89" y="6"/>
                    <a:pt x="89" y="13"/>
                  </a:cubicBezTo>
                  <a:cubicBezTo>
                    <a:pt x="89" y="13"/>
                    <a:pt x="87" y="20"/>
                    <a:pt x="94" y="24"/>
                  </a:cubicBezTo>
                  <a:cubicBezTo>
                    <a:pt x="94" y="24"/>
                    <a:pt x="98" y="26"/>
                    <a:pt x="98" y="30"/>
                  </a:cubicBezTo>
                  <a:cubicBezTo>
                    <a:pt x="98" y="33"/>
                    <a:pt x="98" y="38"/>
                    <a:pt x="98" y="43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4" y="43"/>
                    <a:pt x="0" y="46"/>
                    <a:pt x="0" y="50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6" y="125"/>
                    <a:pt x="6" y="125"/>
                  </a:cubicBezTo>
                  <a:cubicBezTo>
                    <a:pt x="11" y="117"/>
                    <a:pt x="19" y="115"/>
                    <a:pt x="23" y="116"/>
                  </a:cubicBezTo>
                  <a:cubicBezTo>
                    <a:pt x="34" y="116"/>
                    <a:pt x="43" y="125"/>
                    <a:pt x="43" y="136"/>
                  </a:cubicBezTo>
                  <a:cubicBezTo>
                    <a:pt x="43" y="140"/>
                    <a:pt x="43" y="140"/>
                    <a:pt x="43" y="140"/>
                  </a:cubicBezTo>
                  <a:cubicBezTo>
                    <a:pt x="43" y="151"/>
                    <a:pt x="34" y="160"/>
                    <a:pt x="23" y="160"/>
                  </a:cubicBezTo>
                  <a:cubicBezTo>
                    <a:pt x="16" y="160"/>
                    <a:pt x="10" y="156"/>
                    <a:pt x="6" y="151"/>
                  </a:cubicBezTo>
                  <a:cubicBezTo>
                    <a:pt x="6" y="151"/>
                    <a:pt x="5" y="151"/>
                    <a:pt x="5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221"/>
                    <a:pt x="4" y="225"/>
                    <a:pt x="8" y="225"/>
                  </a:cubicBezTo>
                  <a:cubicBezTo>
                    <a:pt x="217" y="225"/>
                    <a:pt x="217" y="225"/>
                    <a:pt x="217" y="225"/>
                  </a:cubicBezTo>
                  <a:cubicBezTo>
                    <a:pt x="221" y="225"/>
                    <a:pt x="224" y="221"/>
                    <a:pt x="224" y="217"/>
                  </a:cubicBezTo>
                  <a:cubicBezTo>
                    <a:pt x="224" y="143"/>
                    <a:pt x="224" y="143"/>
                    <a:pt x="224" y="143"/>
                  </a:cubicBezTo>
                  <a:cubicBezTo>
                    <a:pt x="229" y="143"/>
                    <a:pt x="234" y="143"/>
                    <a:pt x="236" y="143"/>
                  </a:cubicBezTo>
                  <a:cubicBezTo>
                    <a:pt x="242" y="143"/>
                    <a:pt x="243" y="146"/>
                    <a:pt x="243" y="146"/>
                  </a:cubicBezTo>
                  <a:cubicBezTo>
                    <a:pt x="245" y="150"/>
                    <a:pt x="250" y="150"/>
                    <a:pt x="254" y="152"/>
                  </a:cubicBezTo>
                  <a:cubicBezTo>
                    <a:pt x="261" y="156"/>
                    <a:pt x="267" y="149"/>
                    <a:pt x="266" y="140"/>
                  </a:cubicBezTo>
                  <a:cubicBezTo>
                    <a:pt x="266" y="136"/>
                    <a:pt x="266" y="136"/>
                    <a:pt x="266" y="136"/>
                  </a:cubicBezTo>
                  <a:cubicBezTo>
                    <a:pt x="266" y="129"/>
                    <a:pt x="261" y="123"/>
                    <a:pt x="254" y="1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79" name="Freeform 21"/>
            <p:cNvSpPr>
              <a:spLocks/>
            </p:cNvSpPr>
            <p:nvPr/>
          </p:nvSpPr>
          <p:spPr bwMode="auto">
            <a:xfrm>
              <a:off x="5951759" y="3238220"/>
              <a:ext cx="919163" cy="546497"/>
            </a:xfrm>
            <a:custGeom>
              <a:avLst/>
              <a:gdLst>
                <a:gd name="T0" fmla="*/ 257 w 264"/>
                <a:gd name="T1" fmla="*/ 23 h 157"/>
                <a:gd name="T2" fmla="*/ 49 w 264"/>
                <a:gd name="T3" fmla="*/ 0 h 157"/>
                <a:gd name="T4" fmla="*/ 40 w 264"/>
                <a:gd name="T5" fmla="*/ 8 h 157"/>
                <a:gd name="T6" fmla="*/ 40 w 264"/>
                <a:gd name="T7" fmla="*/ 82 h 157"/>
                <a:gd name="T8" fmla="*/ 30 w 264"/>
                <a:gd name="T9" fmla="*/ 82 h 157"/>
                <a:gd name="T10" fmla="*/ 23 w 264"/>
                <a:gd name="T11" fmla="*/ 79 h 157"/>
                <a:gd name="T12" fmla="*/ 13 w 264"/>
                <a:gd name="T13" fmla="*/ 73 h 157"/>
                <a:gd name="T14" fmla="*/ 0 w 264"/>
                <a:gd name="T15" fmla="*/ 85 h 157"/>
                <a:gd name="T16" fmla="*/ 0 w 264"/>
                <a:gd name="T17" fmla="*/ 89 h 157"/>
                <a:gd name="T18" fmla="*/ 13 w 264"/>
                <a:gd name="T19" fmla="*/ 102 h 157"/>
                <a:gd name="T20" fmla="*/ 23 w 264"/>
                <a:gd name="T21" fmla="*/ 96 h 157"/>
                <a:gd name="T22" fmla="*/ 30 w 264"/>
                <a:gd name="T23" fmla="*/ 93 h 157"/>
                <a:gd name="T24" fmla="*/ 40 w 264"/>
                <a:gd name="T25" fmla="*/ 93 h 157"/>
                <a:gd name="T26" fmla="*/ 40 w 264"/>
                <a:gd name="T27" fmla="*/ 149 h 157"/>
                <a:gd name="T28" fmla="*/ 48 w 264"/>
                <a:gd name="T29" fmla="*/ 157 h 157"/>
                <a:gd name="T30" fmla="*/ 257 w 264"/>
                <a:gd name="T31" fmla="*/ 157 h 157"/>
                <a:gd name="T32" fmla="*/ 264 w 264"/>
                <a:gd name="T33" fmla="*/ 149 h 157"/>
                <a:gd name="T34" fmla="*/ 264 w 264"/>
                <a:gd name="T35" fmla="*/ 31 h 157"/>
                <a:gd name="T36" fmla="*/ 257 w 264"/>
                <a:gd name="T37" fmla="*/ 2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4" h="157">
                  <a:moveTo>
                    <a:pt x="257" y="23"/>
                  </a:moveTo>
                  <a:cubicBezTo>
                    <a:pt x="182" y="19"/>
                    <a:pt x="112" y="11"/>
                    <a:pt x="49" y="0"/>
                  </a:cubicBezTo>
                  <a:cubicBezTo>
                    <a:pt x="45" y="0"/>
                    <a:pt x="40" y="3"/>
                    <a:pt x="40" y="8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36" y="82"/>
                    <a:pt x="32" y="82"/>
                    <a:pt x="30" y="82"/>
                  </a:cubicBezTo>
                  <a:cubicBezTo>
                    <a:pt x="25" y="82"/>
                    <a:pt x="23" y="79"/>
                    <a:pt x="23" y="79"/>
                  </a:cubicBezTo>
                  <a:cubicBezTo>
                    <a:pt x="21" y="75"/>
                    <a:pt x="17" y="73"/>
                    <a:pt x="13" y="73"/>
                  </a:cubicBezTo>
                  <a:cubicBezTo>
                    <a:pt x="6" y="73"/>
                    <a:pt x="0" y="78"/>
                    <a:pt x="0" y="8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96"/>
                    <a:pt x="6" y="102"/>
                    <a:pt x="13" y="102"/>
                  </a:cubicBezTo>
                  <a:cubicBezTo>
                    <a:pt x="13" y="102"/>
                    <a:pt x="20" y="103"/>
                    <a:pt x="23" y="96"/>
                  </a:cubicBezTo>
                  <a:cubicBezTo>
                    <a:pt x="23" y="96"/>
                    <a:pt x="26" y="93"/>
                    <a:pt x="30" y="93"/>
                  </a:cubicBezTo>
                  <a:cubicBezTo>
                    <a:pt x="32" y="93"/>
                    <a:pt x="36" y="93"/>
                    <a:pt x="40" y="93"/>
                  </a:cubicBezTo>
                  <a:cubicBezTo>
                    <a:pt x="40" y="149"/>
                    <a:pt x="40" y="149"/>
                    <a:pt x="40" y="149"/>
                  </a:cubicBezTo>
                  <a:cubicBezTo>
                    <a:pt x="40" y="153"/>
                    <a:pt x="44" y="157"/>
                    <a:pt x="48" y="157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61" y="157"/>
                    <a:pt x="264" y="153"/>
                    <a:pt x="264" y="149"/>
                  </a:cubicBezTo>
                  <a:cubicBezTo>
                    <a:pt x="264" y="31"/>
                    <a:pt x="264" y="31"/>
                    <a:pt x="264" y="31"/>
                  </a:cubicBezTo>
                  <a:cubicBezTo>
                    <a:pt x="264" y="27"/>
                    <a:pt x="261" y="23"/>
                    <a:pt x="257" y="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80" name="Freeform 22"/>
            <p:cNvSpPr>
              <a:spLocks/>
            </p:cNvSpPr>
            <p:nvPr/>
          </p:nvSpPr>
          <p:spPr bwMode="auto">
            <a:xfrm>
              <a:off x="5269531" y="1692789"/>
              <a:ext cx="794147" cy="859631"/>
            </a:xfrm>
            <a:custGeom>
              <a:avLst/>
              <a:gdLst>
                <a:gd name="T0" fmla="*/ 210 w 228"/>
                <a:gd name="T1" fmla="*/ 93 h 247"/>
                <a:gd name="T2" fmla="*/ 226 w 228"/>
                <a:gd name="T3" fmla="*/ 102 h 247"/>
                <a:gd name="T4" fmla="*/ 227 w 228"/>
                <a:gd name="T5" fmla="*/ 102 h 247"/>
                <a:gd name="T6" fmla="*/ 228 w 228"/>
                <a:gd name="T7" fmla="*/ 102 h 247"/>
                <a:gd name="T8" fmla="*/ 228 w 228"/>
                <a:gd name="T9" fmla="*/ 8 h 247"/>
                <a:gd name="T10" fmla="*/ 221 w 228"/>
                <a:gd name="T11" fmla="*/ 0 h 247"/>
                <a:gd name="T12" fmla="*/ 8 w 228"/>
                <a:gd name="T13" fmla="*/ 0 h 247"/>
                <a:gd name="T14" fmla="*/ 0 w 228"/>
                <a:gd name="T15" fmla="*/ 8 h 247"/>
                <a:gd name="T16" fmla="*/ 0 w 228"/>
                <a:gd name="T17" fmla="*/ 195 h 247"/>
                <a:gd name="T18" fmla="*/ 8 w 228"/>
                <a:gd name="T19" fmla="*/ 203 h 247"/>
                <a:gd name="T20" fmla="*/ 116 w 228"/>
                <a:gd name="T21" fmla="*/ 203 h 247"/>
                <a:gd name="T22" fmla="*/ 116 w 228"/>
                <a:gd name="T23" fmla="*/ 217 h 247"/>
                <a:gd name="T24" fmla="*/ 113 w 228"/>
                <a:gd name="T25" fmla="*/ 224 h 247"/>
                <a:gd name="T26" fmla="*/ 107 w 228"/>
                <a:gd name="T27" fmla="*/ 234 h 247"/>
                <a:gd name="T28" fmla="*/ 120 w 228"/>
                <a:gd name="T29" fmla="*/ 247 h 247"/>
                <a:gd name="T30" fmla="*/ 124 w 228"/>
                <a:gd name="T31" fmla="*/ 247 h 247"/>
                <a:gd name="T32" fmla="*/ 136 w 228"/>
                <a:gd name="T33" fmla="*/ 234 h 247"/>
                <a:gd name="T34" fmla="*/ 130 w 228"/>
                <a:gd name="T35" fmla="*/ 224 h 247"/>
                <a:gd name="T36" fmla="*/ 127 w 228"/>
                <a:gd name="T37" fmla="*/ 217 h 247"/>
                <a:gd name="T38" fmla="*/ 127 w 228"/>
                <a:gd name="T39" fmla="*/ 203 h 247"/>
                <a:gd name="T40" fmla="*/ 221 w 228"/>
                <a:gd name="T41" fmla="*/ 203 h 247"/>
                <a:gd name="T42" fmla="*/ 228 w 228"/>
                <a:gd name="T43" fmla="*/ 195 h 247"/>
                <a:gd name="T44" fmla="*/ 228 w 228"/>
                <a:gd name="T45" fmla="*/ 128 h 247"/>
                <a:gd name="T46" fmla="*/ 227 w 228"/>
                <a:gd name="T47" fmla="*/ 128 h 247"/>
                <a:gd name="T48" fmla="*/ 226 w 228"/>
                <a:gd name="T49" fmla="*/ 128 h 247"/>
                <a:gd name="T50" fmla="*/ 209 w 228"/>
                <a:gd name="T51" fmla="*/ 137 h 247"/>
                <a:gd name="T52" fmla="*/ 190 w 228"/>
                <a:gd name="T53" fmla="*/ 117 h 247"/>
                <a:gd name="T54" fmla="*/ 190 w 228"/>
                <a:gd name="T55" fmla="*/ 113 h 247"/>
                <a:gd name="T56" fmla="*/ 210 w 228"/>
                <a:gd name="T57" fmla="*/ 93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8" h="247">
                  <a:moveTo>
                    <a:pt x="210" y="93"/>
                  </a:moveTo>
                  <a:cubicBezTo>
                    <a:pt x="217" y="93"/>
                    <a:pt x="223" y="97"/>
                    <a:pt x="226" y="102"/>
                  </a:cubicBezTo>
                  <a:cubicBezTo>
                    <a:pt x="227" y="102"/>
                    <a:pt x="227" y="102"/>
                    <a:pt x="227" y="102"/>
                  </a:cubicBezTo>
                  <a:cubicBezTo>
                    <a:pt x="228" y="102"/>
                    <a:pt x="228" y="102"/>
                    <a:pt x="228" y="102"/>
                  </a:cubicBezTo>
                  <a:cubicBezTo>
                    <a:pt x="228" y="8"/>
                    <a:pt x="228" y="8"/>
                    <a:pt x="228" y="8"/>
                  </a:cubicBezTo>
                  <a:cubicBezTo>
                    <a:pt x="228" y="4"/>
                    <a:pt x="225" y="0"/>
                    <a:pt x="221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95"/>
                    <a:pt x="0" y="195"/>
                    <a:pt x="0" y="195"/>
                  </a:cubicBezTo>
                  <a:cubicBezTo>
                    <a:pt x="0" y="200"/>
                    <a:pt x="4" y="203"/>
                    <a:pt x="8" y="203"/>
                  </a:cubicBezTo>
                  <a:cubicBezTo>
                    <a:pt x="116" y="203"/>
                    <a:pt x="116" y="203"/>
                    <a:pt x="116" y="203"/>
                  </a:cubicBezTo>
                  <a:cubicBezTo>
                    <a:pt x="116" y="207"/>
                    <a:pt x="116" y="214"/>
                    <a:pt x="116" y="217"/>
                  </a:cubicBezTo>
                  <a:cubicBezTo>
                    <a:pt x="116" y="222"/>
                    <a:pt x="113" y="224"/>
                    <a:pt x="113" y="224"/>
                  </a:cubicBezTo>
                  <a:cubicBezTo>
                    <a:pt x="109" y="226"/>
                    <a:pt x="107" y="230"/>
                    <a:pt x="107" y="234"/>
                  </a:cubicBezTo>
                  <a:cubicBezTo>
                    <a:pt x="107" y="241"/>
                    <a:pt x="113" y="247"/>
                    <a:pt x="120" y="247"/>
                  </a:cubicBezTo>
                  <a:cubicBezTo>
                    <a:pt x="124" y="247"/>
                    <a:pt x="124" y="247"/>
                    <a:pt x="124" y="247"/>
                  </a:cubicBezTo>
                  <a:cubicBezTo>
                    <a:pt x="131" y="247"/>
                    <a:pt x="136" y="241"/>
                    <a:pt x="136" y="234"/>
                  </a:cubicBezTo>
                  <a:cubicBezTo>
                    <a:pt x="136" y="234"/>
                    <a:pt x="137" y="227"/>
                    <a:pt x="130" y="224"/>
                  </a:cubicBezTo>
                  <a:cubicBezTo>
                    <a:pt x="130" y="224"/>
                    <a:pt x="127" y="221"/>
                    <a:pt x="127" y="217"/>
                  </a:cubicBezTo>
                  <a:cubicBezTo>
                    <a:pt x="127" y="214"/>
                    <a:pt x="127" y="207"/>
                    <a:pt x="127" y="203"/>
                  </a:cubicBezTo>
                  <a:cubicBezTo>
                    <a:pt x="221" y="203"/>
                    <a:pt x="221" y="203"/>
                    <a:pt x="221" y="203"/>
                  </a:cubicBezTo>
                  <a:cubicBezTo>
                    <a:pt x="225" y="203"/>
                    <a:pt x="228" y="200"/>
                    <a:pt x="228" y="195"/>
                  </a:cubicBezTo>
                  <a:cubicBezTo>
                    <a:pt x="228" y="128"/>
                    <a:pt x="228" y="128"/>
                    <a:pt x="228" y="128"/>
                  </a:cubicBezTo>
                  <a:cubicBezTo>
                    <a:pt x="227" y="128"/>
                    <a:pt x="227" y="128"/>
                    <a:pt x="227" y="128"/>
                  </a:cubicBezTo>
                  <a:cubicBezTo>
                    <a:pt x="227" y="128"/>
                    <a:pt x="227" y="128"/>
                    <a:pt x="226" y="128"/>
                  </a:cubicBezTo>
                  <a:cubicBezTo>
                    <a:pt x="222" y="136"/>
                    <a:pt x="214" y="138"/>
                    <a:pt x="209" y="137"/>
                  </a:cubicBezTo>
                  <a:cubicBezTo>
                    <a:pt x="198" y="137"/>
                    <a:pt x="190" y="128"/>
                    <a:pt x="190" y="117"/>
                  </a:cubicBezTo>
                  <a:cubicBezTo>
                    <a:pt x="190" y="113"/>
                    <a:pt x="190" y="113"/>
                    <a:pt x="190" y="113"/>
                  </a:cubicBezTo>
                  <a:cubicBezTo>
                    <a:pt x="190" y="102"/>
                    <a:pt x="199" y="93"/>
                    <a:pt x="210" y="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81" name="Freeform 23"/>
            <p:cNvSpPr>
              <a:spLocks/>
            </p:cNvSpPr>
            <p:nvPr/>
          </p:nvSpPr>
          <p:spPr bwMode="auto">
            <a:xfrm>
              <a:off x="5955331" y="1692789"/>
              <a:ext cx="2531269" cy="859631"/>
            </a:xfrm>
            <a:custGeom>
              <a:avLst/>
              <a:gdLst>
                <a:gd name="T0" fmla="*/ 706 w 727"/>
                <a:gd name="T1" fmla="*/ 93 h 247"/>
                <a:gd name="T2" fmla="*/ 723 w 727"/>
                <a:gd name="T3" fmla="*/ 102 h 247"/>
                <a:gd name="T4" fmla="*/ 724 w 727"/>
                <a:gd name="T5" fmla="*/ 102 h 247"/>
                <a:gd name="T6" fmla="*/ 727 w 727"/>
                <a:gd name="T7" fmla="*/ 102 h 247"/>
                <a:gd name="T8" fmla="*/ 727 w 727"/>
                <a:gd name="T9" fmla="*/ 8 h 247"/>
                <a:gd name="T10" fmla="*/ 719 w 727"/>
                <a:gd name="T11" fmla="*/ 0 h 247"/>
                <a:gd name="T12" fmla="*/ 47 w 727"/>
                <a:gd name="T13" fmla="*/ 0 h 247"/>
                <a:gd name="T14" fmla="*/ 39 w 727"/>
                <a:gd name="T15" fmla="*/ 8 h 247"/>
                <a:gd name="T16" fmla="*/ 39 w 727"/>
                <a:gd name="T17" fmla="*/ 110 h 247"/>
                <a:gd name="T18" fmla="*/ 30 w 727"/>
                <a:gd name="T19" fmla="*/ 110 h 247"/>
                <a:gd name="T20" fmla="*/ 24 w 727"/>
                <a:gd name="T21" fmla="*/ 107 h 247"/>
                <a:gd name="T22" fmla="*/ 13 w 727"/>
                <a:gd name="T23" fmla="*/ 101 h 247"/>
                <a:gd name="T24" fmla="*/ 0 w 727"/>
                <a:gd name="T25" fmla="*/ 113 h 247"/>
                <a:gd name="T26" fmla="*/ 0 w 727"/>
                <a:gd name="T27" fmla="*/ 117 h 247"/>
                <a:gd name="T28" fmla="*/ 13 w 727"/>
                <a:gd name="T29" fmla="*/ 130 h 247"/>
                <a:gd name="T30" fmla="*/ 24 w 727"/>
                <a:gd name="T31" fmla="*/ 124 h 247"/>
                <a:gd name="T32" fmla="*/ 30 w 727"/>
                <a:gd name="T33" fmla="*/ 121 h 247"/>
                <a:gd name="T34" fmla="*/ 39 w 727"/>
                <a:gd name="T35" fmla="*/ 121 h 247"/>
                <a:gd name="T36" fmla="*/ 39 w 727"/>
                <a:gd name="T37" fmla="*/ 195 h 247"/>
                <a:gd name="T38" fmla="*/ 47 w 727"/>
                <a:gd name="T39" fmla="*/ 203 h 247"/>
                <a:gd name="T40" fmla="*/ 369 w 727"/>
                <a:gd name="T41" fmla="*/ 203 h 247"/>
                <a:gd name="T42" fmla="*/ 369 w 727"/>
                <a:gd name="T43" fmla="*/ 217 h 247"/>
                <a:gd name="T44" fmla="*/ 366 w 727"/>
                <a:gd name="T45" fmla="*/ 224 h 247"/>
                <a:gd name="T46" fmla="*/ 360 w 727"/>
                <a:gd name="T47" fmla="*/ 234 h 247"/>
                <a:gd name="T48" fmla="*/ 373 w 727"/>
                <a:gd name="T49" fmla="*/ 247 h 247"/>
                <a:gd name="T50" fmla="*/ 377 w 727"/>
                <a:gd name="T51" fmla="*/ 247 h 247"/>
                <a:gd name="T52" fmla="*/ 389 w 727"/>
                <a:gd name="T53" fmla="*/ 234 h 247"/>
                <a:gd name="T54" fmla="*/ 384 w 727"/>
                <a:gd name="T55" fmla="*/ 224 h 247"/>
                <a:gd name="T56" fmla="*/ 380 w 727"/>
                <a:gd name="T57" fmla="*/ 217 h 247"/>
                <a:gd name="T58" fmla="*/ 380 w 727"/>
                <a:gd name="T59" fmla="*/ 203 h 247"/>
                <a:gd name="T60" fmla="*/ 630 w 727"/>
                <a:gd name="T61" fmla="*/ 203 h 247"/>
                <a:gd name="T62" fmla="*/ 630 w 727"/>
                <a:gd name="T63" fmla="*/ 217 h 247"/>
                <a:gd name="T64" fmla="*/ 627 w 727"/>
                <a:gd name="T65" fmla="*/ 224 h 247"/>
                <a:gd name="T66" fmla="*/ 620 w 727"/>
                <a:gd name="T67" fmla="*/ 234 h 247"/>
                <a:gd name="T68" fmla="*/ 633 w 727"/>
                <a:gd name="T69" fmla="*/ 247 h 247"/>
                <a:gd name="T70" fmla="*/ 637 w 727"/>
                <a:gd name="T71" fmla="*/ 247 h 247"/>
                <a:gd name="T72" fmla="*/ 650 w 727"/>
                <a:gd name="T73" fmla="*/ 234 h 247"/>
                <a:gd name="T74" fmla="*/ 644 w 727"/>
                <a:gd name="T75" fmla="*/ 224 h 247"/>
                <a:gd name="T76" fmla="*/ 641 w 727"/>
                <a:gd name="T77" fmla="*/ 217 h 247"/>
                <a:gd name="T78" fmla="*/ 641 w 727"/>
                <a:gd name="T79" fmla="*/ 203 h 247"/>
                <a:gd name="T80" fmla="*/ 719 w 727"/>
                <a:gd name="T81" fmla="*/ 203 h 247"/>
                <a:gd name="T82" fmla="*/ 727 w 727"/>
                <a:gd name="T83" fmla="*/ 195 h 247"/>
                <a:gd name="T84" fmla="*/ 727 w 727"/>
                <a:gd name="T85" fmla="*/ 128 h 247"/>
                <a:gd name="T86" fmla="*/ 724 w 727"/>
                <a:gd name="T87" fmla="*/ 128 h 247"/>
                <a:gd name="T88" fmla="*/ 723 w 727"/>
                <a:gd name="T89" fmla="*/ 128 h 247"/>
                <a:gd name="T90" fmla="*/ 706 w 727"/>
                <a:gd name="T91" fmla="*/ 137 h 247"/>
                <a:gd name="T92" fmla="*/ 686 w 727"/>
                <a:gd name="T93" fmla="*/ 117 h 247"/>
                <a:gd name="T94" fmla="*/ 686 w 727"/>
                <a:gd name="T95" fmla="*/ 113 h 247"/>
                <a:gd name="T96" fmla="*/ 706 w 727"/>
                <a:gd name="T97" fmla="*/ 93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7" h="247">
                  <a:moveTo>
                    <a:pt x="706" y="93"/>
                  </a:moveTo>
                  <a:cubicBezTo>
                    <a:pt x="713" y="93"/>
                    <a:pt x="719" y="97"/>
                    <a:pt x="723" y="102"/>
                  </a:cubicBezTo>
                  <a:cubicBezTo>
                    <a:pt x="723" y="102"/>
                    <a:pt x="723" y="102"/>
                    <a:pt x="724" y="102"/>
                  </a:cubicBezTo>
                  <a:cubicBezTo>
                    <a:pt x="727" y="102"/>
                    <a:pt x="727" y="102"/>
                    <a:pt x="727" y="102"/>
                  </a:cubicBezTo>
                  <a:cubicBezTo>
                    <a:pt x="727" y="8"/>
                    <a:pt x="727" y="8"/>
                    <a:pt x="727" y="8"/>
                  </a:cubicBezTo>
                  <a:cubicBezTo>
                    <a:pt x="727" y="4"/>
                    <a:pt x="724" y="0"/>
                    <a:pt x="719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3" y="0"/>
                    <a:pt x="39" y="4"/>
                    <a:pt x="39" y="8"/>
                  </a:cubicBezTo>
                  <a:cubicBezTo>
                    <a:pt x="39" y="110"/>
                    <a:pt x="39" y="110"/>
                    <a:pt x="39" y="110"/>
                  </a:cubicBezTo>
                  <a:cubicBezTo>
                    <a:pt x="36" y="110"/>
                    <a:pt x="32" y="110"/>
                    <a:pt x="30" y="110"/>
                  </a:cubicBezTo>
                  <a:cubicBezTo>
                    <a:pt x="25" y="110"/>
                    <a:pt x="24" y="107"/>
                    <a:pt x="24" y="107"/>
                  </a:cubicBezTo>
                  <a:cubicBezTo>
                    <a:pt x="21" y="103"/>
                    <a:pt x="17" y="101"/>
                    <a:pt x="13" y="101"/>
                  </a:cubicBezTo>
                  <a:cubicBezTo>
                    <a:pt x="6" y="101"/>
                    <a:pt x="0" y="106"/>
                    <a:pt x="0" y="113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24"/>
                    <a:pt x="6" y="130"/>
                    <a:pt x="13" y="130"/>
                  </a:cubicBezTo>
                  <a:cubicBezTo>
                    <a:pt x="13" y="130"/>
                    <a:pt x="20" y="131"/>
                    <a:pt x="24" y="124"/>
                  </a:cubicBezTo>
                  <a:cubicBezTo>
                    <a:pt x="24" y="124"/>
                    <a:pt x="26" y="121"/>
                    <a:pt x="30" y="121"/>
                  </a:cubicBezTo>
                  <a:cubicBezTo>
                    <a:pt x="32" y="121"/>
                    <a:pt x="36" y="121"/>
                    <a:pt x="39" y="121"/>
                  </a:cubicBezTo>
                  <a:cubicBezTo>
                    <a:pt x="39" y="195"/>
                    <a:pt x="39" y="195"/>
                    <a:pt x="39" y="195"/>
                  </a:cubicBezTo>
                  <a:cubicBezTo>
                    <a:pt x="39" y="200"/>
                    <a:pt x="43" y="203"/>
                    <a:pt x="47" y="203"/>
                  </a:cubicBezTo>
                  <a:cubicBezTo>
                    <a:pt x="369" y="203"/>
                    <a:pt x="369" y="203"/>
                    <a:pt x="369" y="203"/>
                  </a:cubicBezTo>
                  <a:cubicBezTo>
                    <a:pt x="369" y="207"/>
                    <a:pt x="369" y="214"/>
                    <a:pt x="369" y="217"/>
                  </a:cubicBezTo>
                  <a:cubicBezTo>
                    <a:pt x="369" y="222"/>
                    <a:pt x="366" y="224"/>
                    <a:pt x="366" y="224"/>
                  </a:cubicBezTo>
                  <a:cubicBezTo>
                    <a:pt x="363" y="226"/>
                    <a:pt x="360" y="230"/>
                    <a:pt x="360" y="234"/>
                  </a:cubicBezTo>
                  <a:cubicBezTo>
                    <a:pt x="360" y="241"/>
                    <a:pt x="366" y="247"/>
                    <a:pt x="373" y="247"/>
                  </a:cubicBezTo>
                  <a:cubicBezTo>
                    <a:pt x="377" y="247"/>
                    <a:pt x="377" y="247"/>
                    <a:pt x="377" y="247"/>
                  </a:cubicBezTo>
                  <a:cubicBezTo>
                    <a:pt x="384" y="247"/>
                    <a:pt x="389" y="241"/>
                    <a:pt x="389" y="234"/>
                  </a:cubicBezTo>
                  <a:cubicBezTo>
                    <a:pt x="389" y="234"/>
                    <a:pt x="391" y="227"/>
                    <a:pt x="384" y="224"/>
                  </a:cubicBezTo>
                  <a:cubicBezTo>
                    <a:pt x="384" y="224"/>
                    <a:pt x="380" y="221"/>
                    <a:pt x="380" y="217"/>
                  </a:cubicBezTo>
                  <a:cubicBezTo>
                    <a:pt x="380" y="214"/>
                    <a:pt x="380" y="207"/>
                    <a:pt x="380" y="203"/>
                  </a:cubicBezTo>
                  <a:cubicBezTo>
                    <a:pt x="630" y="203"/>
                    <a:pt x="630" y="203"/>
                    <a:pt x="630" y="203"/>
                  </a:cubicBezTo>
                  <a:cubicBezTo>
                    <a:pt x="630" y="207"/>
                    <a:pt x="630" y="214"/>
                    <a:pt x="630" y="217"/>
                  </a:cubicBezTo>
                  <a:cubicBezTo>
                    <a:pt x="630" y="222"/>
                    <a:pt x="627" y="224"/>
                    <a:pt x="627" y="224"/>
                  </a:cubicBezTo>
                  <a:cubicBezTo>
                    <a:pt x="623" y="226"/>
                    <a:pt x="620" y="230"/>
                    <a:pt x="620" y="234"/>
                  </a:cubicBezTo>
                  <a:cubicBezTo>
                    <a:pt x="620" y="241"/>
                    <a:pt x="626" y="247"/>
                    <a:pt x="633" y="247"/>
                  </a:cubicBezTo>
                  <a:cubicBezTo>
                    <a:pt x="637" y="247"/>
                    <a:pt x="637" y="247"/>
                    <a:pt x="637" y="247"/>
                  </a:cubicBezTo>
                  <a:cubicBezTo>
                    <a:pt x="644" y="247"/>
                    <a:pt x="650" y="241"/>
                    <a:pt x="650" y="234"/>
                  </a:cubicBezTo>
                  <a:cubicBezTo>
                    <a:pt x="650" y="234"/>
                    <a:pt x="651" y="227"/>
                    <a:pt x="644" y="224"/>
                  </a:cubicBezTo>
                  <a:cubicBezTo>
                    <a:pt x="644" y="224"/>
                    <a:pt x="641" y="221"/>
                    <a:pt x="641" y="217"/>
                  </a:cubicBezTo>
                  <a:cubicBezTo>
                    <a:pt x="641" y="214"/>
                    <a:pt x="641" y="207"/>
                    <a:pt x="641" y="203"/>
                  </a:cubicBezTo>
                  <a:cubicBezTo>
                    <a:pt x="719" y="203"/>
                    <a:pt x="719" y="203"/>
                    <a:pt x="719" y="203"/>
                  </a:cubicBezTo>
                  <a:cubicBezTo>
                    <a:pt x="724" y="203"/>
                    <a:pt x="727" y="200"/>
                    <a:pt x="727" y="195"/>
                  </a:cubicBezTo>
                  <a:cubicBezTo>
                    <a:pt x="727" y="128"/>
                    <a:pt x="727" y="128"/>
                    <a:pt x="727" y="128"/>
                  </a:cubicBezTo>
                  <a:cubicBezTo>
                    <a:pt x="724" y="128"/>
                    <a:pt x="724" y="128"/>
                    <a:pt x="724" y="128"/>
                  </a:cubicBezTo>
                  <a:cubicBezTo>
                    <a:pt x="723" y="128"/>
                    <a:pt x="723" y="128"/>
                    <a:pt x="723" y="128"/>
                  </a:cubicBezTo>
                  <a:cubicBezTo>
                    <a:pt x="718" y="137"/>
                    <a:pt x="709" y="139"/>
                    <a:pt x="706" y="137"/>
                  </a:cubicBezTo>
                  <a:cubicBezTo>
                    <a:pt x="695" y="137"/>
                    <a:pt x="686" y="128"/>
                    <a:pt x="686" y="117"/>
                  </a:cubicBezTo>
                  <a:cubicBezTo>
                    <a:pt x="686" y="113"/>
                    <a:pt x="686" y="113"/>
                    <a:pt x="686" y="113"/>
                  </a:cubicBezTo>
                  <a:cubicBezTo>
                    <a:pt x="686" y="102"/>
                    <a:pt x="695" y="93"/>
                    <a:pt x="706" y="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82" name="Freeform 24"/>
            <p:cNvSpPr>
              <a:spLocks/>
            </p:cNvSpPr>
            <p:nvPr/>
          </p:nvSpPr>
          <p:spPr bwMode="auto">
            <a:xfrm>
              <a:off x="6898306" y="2427404"/>
              <a:ext cx="779859" cy="848916"/>
            </a:xfrm>
            <a:custGeom>
              <a:avLst/>
              <a:gdLst>
                <a:gd name="T0" fmla="*/ 221 w 224"/>
                <a:gd name="T1" fmla="*/ 126 h 244"/>
                <a:gd name="T2" fmla="*/ 220 w 224"/>
                <a:gd name="T3" fmla="*/ 126 h 244"/>
                <a:gd name="T4" fmla="*/ 202 w 224"/>
                <a:gd name="T5" fmla="*/ 135 h 244"/>
                <a:gd name="T6" fmla="*/ 183 w 224"/>
                <a:gd name="T7" fmla="*/ 115 h 244"/>
                <a:gd name="T8" fmla="*/ 183 w 224"/>
                <a:gd name="T9" fmla="*/ 111 h 244"/>
                <a:gd name="T10" fmla="*/ 203 w 224"/>
                <a:gd name="T11" fmla="*/ 91 h 244"/>
                <a:gd name="T12" fmla="*/ 220 w 224"/>
                <a:gd name="T13" fmla="*/ 100 h 244"/>
                <a:gd name="T14" fmla="*/ 221 w 224"/>
                <a:gd name="T15" fmla="*/ 100 h 244"/>
                <a:gd name="T16" fmla="*/ 224 w 224"/>
                <a:gd name="T17" fmla="*/ 100 h 244"/>
                <a:gd name="T18" fmla="*/ 224 w 224"/>
                <a:gd name="T19" fmla="*/ 8 h 244"/>
                <a:gd name="T20" fmla="*/ 217 w 224"/>
                <a:gd name="T21" fmla="*/ 0 h 244"/>
                <a:gd name="T22" fmla="*/ 117 w 224"/>
                <a:gd name="T23" fmla="*/ 0 h 244"/>
                <a:gd name="T24" fmla="*/ 117 w 224"/>
                <a:gd name="T25" fmla="*/ 6 h 244"/>
                <a:gd name="T26" fmla="*/ 117 w 224"/>
                <a:gd name="T27" fmla="*/ 7 h 244"/>
                <a:gd name="T28" fmla="*/ 126 w 224"/>
                <a:gd name="T29" fmla="*/ 24 h 244"/>
                <a:gd name="T30" fmla="*/ 106 w 224"/>
                <a:gd name="T31" fmla="*/ 43 h 244"/>
                <a:gd name="T32" fmla="*/ 102 w 224"/>
                <a:gd name="T33" fmla="*/ 43 h 244"/>
                <a:gd name="T34" fmla="*/ 82 w 224"/>
                <a:gd name="T35" fmla="*/ 23 h 244"/>
                <a:gd name="T36" fmla="*/ 91 w 224"/>
                <a:gd name="T37" fmla="*/ 7 h 244"/>
                <a:gd name="T38" fmla="*/ 91 w 224"/>
                <a:gd name="T39" fmla="*/ 6 h 244"/>
                <a:gd name="T40" fmla="*/ 91 w 224"/>
                <a:gd name="T41" fmla="*/ 0 h 244"/>
                <a:gd name="T42" fmla="*/ 8 w 224"/>
                <a:gd name="T43" fmla="*/ 0 h 244"/>
                <a:gd name="T44" fmla="*/ 0 w 224"/>
                <a:gd name="T45" fmla="*/ 8 h 244"/>
                <a:gd name="T46" fmla="*/ 0 w 224"/>
                <a:gd name="T47" fmla="*/ 234 h 244"/>
                <a:gd name="T48" fmla="*/ 7 w 224"/>
                <a:gd name="T49" fmla="*/ 242 h 244"/>
                <a:gd name="T50" fmla="*/ 34 w 224"/>
                <a:gd name="T51" fmla="*/ 243 h 244"/>
                <a:gd name="T52" fmla="*/ 42 w 224"/>
                <a:gd name="T53" fmla="*/ 235 h 244"/>
                <a:gd name="T54" fmla="*/ 42 w 224"/>
                <a:gd name="T55" fmla="*/ 184 h 244"/>
                <a:gd name="T56" fmla="*/ 50 w 224"/>
                <a:gd name="T57" fmla="*/ 177 h 244"/>
                <a:gd name="T58" fmla="*/ 157 w 224"/>
                <a:gd name="T59" fmla="*/ 177 h 244"/>
                <a:gd name="T60" fmla="*/ 164 w 224"/>
                <a:gd name="T61" fmla="*/ 184 h 244"/>
                <a:gd name="T62" fmla="*/ 164 w 224"/>
                <a:gd name="T63" fmla="*/ 236 h 244"/>
                <a:gd name="T64" fmla="*/ 172 w 224"/>
                <a:gd name="T65" fmla="*/ 243 h 244"/>
                <a:gd name="T66" fmla="*/ 217 w 224"/>
                <a:gd name="T67" fmla="*/ 242 h 244"/>
                <a:gd name="T68" fmla="*/ 224 w 224"/>
                <a:gd name="T69" fmla="*/ 234 h 244"/>
                <a:gd name="T70" fmla="*/ 224 w 224"/>
                <a:gd name="T71" fmla="*/ 126 h 244"/>
                <a:gd name="T72" fmla="*/ 221 w 224"/>
                <a:gd name="T73" fmla="*/ 126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4" h="244">
                  <a:moveTo>
                    <a:pt x="221" y="126"/>
                  </a:moveTo>
                  <a:cubicBezTo>
                    <a:pt x="220" y="126"/>
                    <a:pt x="220" y="126"/>
                    <a:pt x="220" y="126"/>
                  </a:cubicBezTo>
                  <a:cubicBezTo>
                    <a:pt x="213" y="135"/>
                    <a:pt x="204" y="137"/>
                    <a:pt x="202" y="135"/>
                  </a:cubicBezTo>
                  <a:cubicBezTo>
                    <a:pt x="192" y="135"/>
                    <a:pt x="183" y="126"/>
                    <a:pt x="183" y="115"/>
                  </a:cubicBezTo>
                  <a:cubicBezTo>
                    <a:pt x="183" y="111"/>
                    <a:pt x="183" y="111"/>
                    <a:pt x="183" y="111"/>
                  </a:cubicBezTo>
                  <a:cubicBezTo>
                    <a:pt x="183" y="100"/>
                    <a:pt x="192" y="91"/>
                    <a:pt x="203" y="91"/>
                  </a:cubicBezTo>
                  <a:cubicBezTo>
                    <a:pt x="210" y="91"/>
                    <a:pt x="216" y="94"/>
                    <a:pt x="220" y="100"/>
                  </a:cubicBezTo>
                  <a:cubicBezTo>
                    <a:pt x="220" y="100"/>
                    <a:pt x="220" y="100"/>
                    <a:pt x="221" y="100"/>
                  </a:cubicBezTo>
                  <a:cubicBezTo>
                    <a:pt x="224" y="100"/>
                    <a:pt x="224" y="100"/>
                    <a:pt x="224" y="100"/>
                  </a:cubicBezTo>
                  <a:cubicBezTo>
                    <a:pt x="224" y="8"/>
                    <a:pt x="224" y="8"/>
                    <a:pt x="224" y="8"/>
                  </a:cubicBezTo>
                  <a:cubicBezTo>
                    <a:pt x="224" y="3"/>
                    <a:pt x="221" y="0"/>
                    <a:pt x="217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6"/>
                    <a:pt x="117" y="6"/>
                    <a:pt x="117" y="7"/>
                  </a:cubicBezTo>
                  <a:cubicBezTo>
                    <a:pt x="125" y="11"/>
                    <a:pt x="126" y="19"/>
                    <a:pt x="126" y="24"/>
                  </a:cubicBezTo>
                  <a:cubicBezTo>
                    <a:pt x="125" y="35"/>
                    <a:pt x="117" y="43"/>
                    <a:pt x="106" y="43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91" y="43"/>
                    <a:pt x="82" y="34"/>
                    <a:pt x="82" y="23"/>
                  </a:cubicBezTo>
                  <a:cubicBezTo>
                    <a:pt x="82" y="17"/>
                    <a:pt x="85" y="10"/>
                    <a:pt x="91" y="7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34"/>
                    <a:pt x="0" y="234"/>
                    <a:pt x="0" y="234"/>
                  </a:cubicBezTo>
                  <a:cubicBezTo>
                    <a:pt x="0" y="238"/>
                    <a:pt x="3" y="242"/>
                    <a:pt x="7" y="242"/>
                  </a:cubicBezTo>
                  <a:cubicBezTo>
                    <a:pt x="16" y="242"/>
                    <a:pt x="25" y="243"/>
                    <a:pt x="34" y="243"/>
                  </a:cubicBezTo>
                  <a:cubicBezTo>
                    <a:pt x="38" y="243"/>
                    <a:pt x="42" y="240"/>
                    <a:pt x="42" y="235"/>
                  </a:cubicBezTo>
                  <a:cubicBezTo>
                    <a:pt x="42" y="184"/>
                    <a:pt x="42" y="184"/>
                    <a:pt x="42" y="184"/>
                  </a:cubicBezTo>
                  <a:cubicBezTo>
                    <a:pt x="42" y="180"/>
                    <a:pt x="45" y="177"/>
                    <a:pt x="50" y="177"/>
                  </a:cubicBezTo>
                  <a:cubicBezTo>
                    <a:pt x="157" y="177"/>
                    <a:pt x="157" y="177"/>
                    <a:pt x="157" y="177"/>
                  </a:cubicBezTo>
                  <a:cubicBezTo>
                    <a:pt x="161" y="177"/>
                    <a:pt x="164" y="180"/>
                    <a:pt x="164" y="184"/>
                  </a:cubicBezTo>
                  <a:cubicBezTo>
                    <a:pt x="164" y="236"/>
                    <a:pt x="164" y="236"/>
                    <a:pt x="164" y="236"/>
                  </a:cubicBezTo>
                  <a:cubicBezTo>
                    <a:pt x="164" y="240"/>
                    <a:pt x="168" y="244"/>
                    <a:pt x="172" y="243"/>
                  </a:cubicBezTo>
                  <a:cubicBezTo>
                    <a:pt x="187" y="243"/>
                    <a:pt x="202" y="243"/>
                    <a:pt x="217" y="242"/>
                  </a:cubicBezTo>
                  <a:cubicBezTo>
                    <a:pt x="221" y="242"/>
                    <a:pt x="224" y="238"/>
                    <a:pt x="224" y="234"/>
                  </a:cubicBezTo>
                  <a:cubicBezTo>
                    <a:pt x="224" y="126"/>
                    <a:pt x="224" y="126"/>
                    <a:pt x="224" y="126"/>
                  </a:cubicBezTo>
                  <a:lnTo>
                    <a:pt x="221" y="12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83" name="Freeform 25"/>
            <p:cNvSpPr>
              <a:spLocks/>
            </p:cNvSpPr>
            <p:nvPr/>
          </p:nvSpPr>
          <p:spPr bwMode="auto">
            <a:xfrm>
              <a:off x="7560294" y="2427404"/>
              <a:ext cx="926306" cy="838200"/>
            </a:xfrm>
            <a:custGeom>
              <a:avLst/>
              <a:gdLst>
                <a:gd name="T0" fmla="*/ 258 w 266"/>
                <a:gd name="T1" fmla="*/ 0 h 241"/>
                <a:gd name="T2" fmla="*/ 187 w 266"/>
                <a:gd name="T3" fmla="*/ 0 h 241"/>
                <a:gd name="T4" fmla="*/ 187 w 266"/>
                <a:gd name="T5" fmla="*/ 6 h 241"/>
                <a:gd name="T6" fmla="*/ 187 w 266"/>
                <a:gd name="T7" fmla="*/ 7 h 241"/>
                <a:gd name="T8" fmla="*/ 196 w 266"/>
                <a:gd name="T9" fmla="*/ 24 h 241"/>
                <a:gd name="T10" fmla="*/ 176 w 266"/>
                <a:gd name="T11" fmla="*/ 43 h 241"/>
                <a:gd name="T12" fmla="*/ 172 w 266"/>
                <a:gd name="T13" fmla="*/ 43 h 241"/>
                <a:gd name="T14" fmla="*/ 152 w 266"/>
                <a:gd name="T15" fmla="*/ 23 h 241"/>
                <a:gd name="T16" fmla="*/ 161 w 266"/>
                <a:gd name="T17" fmla="*/ 7 h 241"/>
                <a:gd name="T18" fmla="*/ 161 w 266"/>
                <a:gd name="T19" fmla="*/ 6 h 241"/>
                <a:gd name="T20" fmla="*/ 161 w 266"/>
                <a:gd name="T21" fmla="*/ 0 h 241"/>
                <a:gd name="T22" fmla="*/ 50 w 266"/>
                <a:gd name="T23" fmla="*/ 0 h 241"/>
                <a:gd name="T24" fmla="*/ 42 w 266"/>
                <a:gd name="T25" fmla="*/ 8 h 241"/>
                <a:gd name="T26" fmla="*/ 42 w 266"/>
                <a:gd name="T27" fmla="*/ 108 h 241"/>
                <a:gd name="T28" fmla="*/ 31 w 266"/>
                <a:gd name="T29" fmla="*/ 108 h 241"/>
                <a:gd name="T30" fmla="*/ 24 w 266"/>
                <a:gd name="T31" fmla="*/ 104 h 241"/>
                <a:gd name="T32" fmla="*/ 13 w 266"/>
                <a:gd name="T33" fmla="*/ 98 h 241"/>
                <a:gd name="T34" fmla="*/ 0 w 266"/>
                <a:gd name="T35" fmla="*/ 111 h 241"/>
                <a:gd name="T36" fmla="*/ 0 w 266"/>
                <a:gd name="T37" fmla="*/ 115 h 241"/>
                <a:gd name="T38" fmla="*/ 13 w 266"/>
                <a:gd name="T39" fmla="*/ 128 h 241"/>
                <a:gd name="T40" fmla="*/ 24 w 266"/>
                <a:gd name="T41" fmla="*/ 122 h 241"/>
                <a:gd name="T42" fmla="*/ 31 w 266"/>
                <a:gd name="T43" fmla="*/ 119 h 241"/>
                <a:gd name="T44" fmla="*/ 42 w 266"/>
                <a:gd name="T45" fmla="*/ 119 h 241"/>
                <a:gd name="T46" fmla="*/ 42 w 266"/>
                <a:gd name="T47" fmla="*/ 233 h 241"/>
                <a:gd name="T48" fmla="*/ 50 w 266"/>
                <a:gd name="T49" fmla="*/ 241 h 241"/>
                <a:gd name="T50" fmla="*/ 260 w 266"/>
                <a:gd name="T51" fmla="*/ 218 h 241"/>
                <a:gd name="T52" fmla="*/ 266 w 266"/>
                <a:gd name="T53" fmla="*/ 210 h 241"/>
                <a:gd name="T54" fmla="*/ 266 w 266"/>
                <a:gd name="T55" fmla="*/ 8 h 241"/>
                <a:gd name="T56" fmla="*/ 258 w 266"/>
                <a:gd name="T57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66" h="241">
                  <a:moveTo>
                    <a:pt x="258" y="0"/>
                  </a:moveTo>
                  <a:cubicBezTo>
                    <a:pt x="187" y="0"/>
                    <a:pt x="187" y="0"/>
                    <a:pt x="187" y="0"/>
                  </a:cubicBezTo>
                  <a:cubicBezTo>
                    <a:pt x="187" y="6"/>
                    <a:pt x="187" y="6"/>
                    <a:pt x="187" y="6"/>
                  </a:cubicBezTo>
                  <a:cubicBezTo>
                    <a:pt x="187" y="6"/>
                    <a:pt x="187" y="6"/>
                    <a:pt x="187" y="7"/>
                  </a:cubicBezTo>
                  <a:cubicBezTo>
                    <a:pt x="195" y="11"/>
                    <a:pt x="197" y="19"/>
                    <a:pt x="196" y="24"/>
                  </a:cubicBezTo>
                  <a:cubicBezTo>
                    <a:pt x="196" y="35"/>
                    <a:pt x="187" y="43"/>
                    <a:pt x="176" y="43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61" y="43"/>
                    <a:pt x="152" y="34"/>
                    <a:pt x="152" y="23"/>
                  </a:cubicBezTo>
                  <a:cubicBezTo>
                    <a:pt x="152" y="17"/>
                    <a:pt x="156" y="10"/>
                    <a:pt x="161" y="7"/>
                  </a:cubicBezTo>
                  <a:cubicBezTo>
                    <a:pt x="161" y="6"/>
                    <a:pt x="161" y="6"/>
                    <a:pt x="161" y="6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5" y="0"/>
                    <a:pt x="42" y="3"/>
                    <a:pt x="42" y="8"/>
                  </a:cubicBezTo>
                  <a:cubicBezTo>
                    <a:pt x="42" y="108"/>
                    <a:pt x="42" y="108"/>
                    <a:pt x="42" y="108"/>
                  </a:cubicBezTo>
                  <a:cubicBezTo>
                    <a:pt x="38" y="108"/>
                    <a:pt x="33" y="108"/>
                    <a:pt x="31" y="108"/>
                  </a:cubicBezTo>
                  <a:cubicBezTo>
                    <a:pt x="25" y="108"/>
                    <a:pt x="24" y="104"/>
                    <a:pt x="24" y="104"/>
                  </a:cubicBezTo>
                  <a:cubicBezTo>
                    <a:pt x="21" y="101"/>
                    <a:pt x="17" y="98"/>
                    <a:pt x="13" y="98"/>
                  </a:cubicBezTo>
                  <a:cubicBezTo>
                    <a:pt x="6" y="98"/>
                    <a:pt x="0" y="104"/>
                    <a:pt x="0" y="111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22"/>
                    <a:pt x="6" y="128"/>
                    <a:pt x="13" y="128"/>
                  </a:cubicBezTo>
                  <a:cubicBezTo>
                    <a:pt x="13" y="128"/>
                    <a:pt x="20" y="129"/>
                    <a:pt x="24" y="122"/>
                  </a:cubicBezTo>
                  <a:cubicBezTo>
                    <a:pt x="24" y="122"/>
                    <a:pt x="26" y="119"/>
                    <a:pt x="31" y="119"/>
                  </a:cubicBezTo>
                  <a:cubicBezTo>
                    <a:pt x="33" y="119"/>
                    <a:pt x="38" y="119"/>
                    <a:pt x="42" y="119"/>
                  </a:cubicBezTo>
                  <a:cubicBezTo>
                    <a:pt x="42" y="233"/>
                    <a:pt x="42" y="233"/>
                    <a:pt x="42" y="233"/>
                  </a:cubicBezTo>
                  <a:cubicBezTo>
                    <a:pt x="42" y="237"/>
                    <a:pt x="46" y="241"/>
                    <a:pt x="50" y="241"/>
                  </a:cubicBezTo>
                  <a:cubicBezTo>
                    <a:pt x="126" y="237"/>
                    <a:pt x="197" y="229"/>
                    <a:pt x="260" y="218"/>
                  </a:cubicBezTo>
                  <a:cubicBezTo>
                    <a:pt x="263" y="217"/>
                    <a:pt x="266" y="214"/>
                    <a:pt x="266" y="210"/>
                  </a:cubicBezTo>
                  <a:cubicBezTo>
                    <a:pt x="266" y="8"/>
                    <a:pt x="266" y="8"/>
                    <a:pt x="266" y="8"/>
                  </a:cubicBezTo>
                  <a:cubicBezTo>
                    <a:pt x="266" y="3"/>
                    <a:pt x="263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84" name="Freeform 26"/>
            <p:cNvSpPr>
              <a:spLocks/>
            </p:cNvSpPr>
            <p:nvPr/>
          </p:nvSpPr>
          <p:spPr bwMode="auto">
            <a:xfrm>
              <a:off x="8371110" y="1692789"/>
              <a:ext cx="940594" cy="1478756"/>
            </a:xfrm>
            <a:custGeom>
              <a:avLst/>
              <a:gdLst>
                <a:gd name="T0" fmla="*/ 262 w 270"/>
                <a:gd name="T1" fmla="*/ 0 h 425"/>
                <a:gd name="T2" fmla="*/ 49 w 270"/>
                <a:gd name="T3" fmla="*/ 0 h 425"/>
                <a:gd name="T4" fmla="*/ 41 w 270"/>
                <a:gd name="T5" fmla="*/ 8 h 425"/>
                <a:gd name="T6" fmla="*/ 41 w 270"/>
                <a:gd name="T7" fmla="*/ 110 h 425"/>
                <a:gd name="T8" fmla="*/ 30 w 270"/>
                <a:gd name="T9" fmla="*/ 110 h 425"/>
                <a:gd name="T10" fmla="*/ 23 w 270"/>
                <a:gd name="T11" fmla="*/ 107 h 425"/>
                <a:gd name="T12" fmla="*/ 12 w 270"/>
                <a:gd name="T13" fmla="*/ 101 h 425"/>
                <a:gd name="T14" fmla="*/ 0 w 270"/>
                <a:gd name="T15" fmla="*/ 113 h 425"/>
                <a:gd name="T16" fmla="*/ 0 w 270"/>
                <a:gd name="T17" fmla="*/ 117 h 425"/>
                <a:gd name="T18" fmla="*/ 12 w 270"/>
                <a:gd name="T19" fmla="*/ 130 h 425"/>
                <a:gd name="T20" fmla="*/ 23 w 270"/>
                <a:gd name="T21" fmla="*/ 124 h 425"/>
                <a:gd name="T22" fmla="*/ 30 w 270"/>
                <a:gd name="T23" fmla="*/ 121 h 425"/>
                <a:gd name="T24" fmla="*/ 41 w 270"/>
                <a:gd name="T25" fmla="*/ 121 h 425"/>
                <a:gd name="T26" fmla="*/ 41 w 270"/>
                <a:gd name="T27" fmla="*/ 417 h 425"/>
                <a:gd name="T28" fmla="*/ 50 w 270"/>
                <a:gd name="T29" fmla="*/ 424 h 425"/>
                <a:gd name="T30" fmla="*/ 96 w 270"/>
                <a:gd name="T31" fmla="*/ 414 h 425"/>
                <a:gd name="T32" fmla="*/ 134 w 270"/>
                <a:gd name="T33" fmla="*/ 403 h 425"/>
                <a:gd name="T34" fmla="*/ 122 w 270"/>
                <a:gd name="T35" fmla="*/ 391 h 425"/>
                <a:gd name="T36" fmla="*/ 135 w 270"/>
                <a:gd name="T37" fmla="*/ 366 h 425"/>
                <a:gd name="T38" fmla="*/ 139 w 270"/>
                <a:gd name="T39" fmla="*/ 365 h 425"/>
                <a:gd name="T40" fmla="*/ 164 w 270"/>
                <a:gd name="T41" fmla="*/ 377 h 425"/>
                <a:gd name="T42" fmla="*/ 162 w 270"/>
                <a:gd name="T43" fmla="*/ 394 h 425"/>
                <a:gd name="T44" fmla="*/ 269 w 270"/>
                <a:gd name="T45" fmla="*/ 323 h 425"/>
                <a:gd name="T46" fmla="*/ 270 w 270"/>
                <a:gd name="T47" fmla="*/ 319 h 425"/>
                <a:gd name="T48" fmla="*/ 270 w 270"/>
                <a:gd name="T49" fmla="*/ 8 h 425"/>
                <a:gd name="T50" fmla="*/ 262 w 270"/>
                <a:gd name="T51" fmla="*/ 0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70" h="425">
                  <a:moveTo>
                    <a:pt x="262" y="0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44" y="0"/>
                    <a:pt x="41" y="4"/>
                    <a:pt x="41" y="8"/>
                  </a:cubicBezTo>
                  <a:cubicBezTo>
                    <a:pt x="41" y="110"/>
                    <a:pt x="41" y="110"/>
                    <a:pt x="41" y="110"/>
                  </a:cubicBezTo>
                  <a:cubicBezTo>
                    <a:pt x="37" y="110"/>
                    <a:pt x="32" y="110"/>
                    <a:pt x="30" y="110"/>
                  </a:cubicBezTo>
                  <a:cubicBezTo>
                    <a:pt x="24" y="110"/>
                    <a:pt x="23" y="107"/>
                    <a:pt x="23" y="107"/>
                  </a:cubicBezTo>
                  <a:cubicBezTo>
                    <a:pt x="21" y="103"/>
                    <a:pt x="17" y="101"/>
                    <a:pt x="12" y="101"/>
                  </a:cubicBezTo>
                  <a:cubicBezTo>
                    <a:pt x="5" y="101"/>
                    <a:pt x="0" y="106"/>
                    <a:pt x="0" y="113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24"/>
                    <a:pt x="5" y="130"/>
                    <a:pt x="12" y="130"/>
                  </a:cubicBezTo>
                  <a:cubicBezTo>
                    <a:pt x="12" y="130"/>
                    <a:pt x="19" y="131"/>
                    <a:pt x="23" y="124"/>
                  </a:cubicBezTo>
                  <a:cubicBezTo>
                    <a:pt x="23" y="124"/>
                    <a:pt x="25" y="121"/>
                    <a:pt x="30" y="121"/>
                  </a:cubicBezTo>
                  <a:cubicBezTo>
                    <a:pt x="32" y="121"/>
                    <a:pt x="37" y="121"/>
                    <a:pt x="41" y="121"/>
                  </a:cubicBezTo>
                  <a:cubicBezTo>
                    <a:pt x="41" y="417"/>
                    <a:pt x="41" y="417"/>
                    <a:pt x="41" y="417"/>
                  </a:cubicBezTo>
                  <a:cubicBezTo>
                    <a:pt x="41" y="421"/>
                    <a:pt x="45" y="425"/>
                    <a:pt x="50" y="424"/>
                  </a:cubicBezTo>
                  <a:cubicBezTo>
                    <a:pt x="66" y="421"/>
                    <a:pt x="82" y="418"/>
                    <a:pt x="96" y="414"/>
                  </a:cubicBezTo>
                  <a:cubicBezTo>
                    <a:pt x="108" y="411"/>
                    <a:pt x="121" y="408"/>
                    <a:pt x="134" y="403"/>
                  </a:cubicBezTo>
                  <a:cubicBezTo>
                    <a:pt x="126" y="401"/>
                    <a:pt x="123" y="395"/>
                    <a:pt x="122" y="391"/>
                  </a:cubicBezTo>
                  <a:cubicBezTo>
                    <a:pt x="119" y="380"/>
                    <a:pt x="125" y="369"/>
                    <a:pt x="135" y="366"/>
                  </a:cubicBezTo>
                  <a:cubicBezTo>
                    <a:pt x="139" y="365"/>
                    <a:pt x="139" y="365"/>
                    <a:pt x="139" y="365"/>
                  </a:cubicBezTo>
                  <a:cubicBezTo>
                    <a:pt x="149" y="361"/>
                    <a:pt x="161" y="367"/>
                    <a:pt x="164" y="377"/>
                  </a:cubicBezTo>
                  <a:cubicBezTo>
                    <a:pt x="166" y="383"/>
                    <a:pt x="165" y="389"/>
                    <a:pt x="162" y="394"/>
                  </a:cubicBezTo>
                  <a:cubicBezTo>
                    <a:pt x="207" y="378"/>
                    <a:pt x="252" y="354"/>
                    <a:pt x="269" y="323"/>
                  </a:cubicBezTo>
                  <a:cubicBezTo>
                    <a:pt x="269" y="322"/>
                    <a:pt x="270" y="320"/>
                    <a:pt x="270" y="319"/>
                  </a:cubicBezTo>
                  <a:cubicBezTo>
                    <a:pt x="270" y="8"/>
                    <a:pt x="270" y="8"/>
                    <a:pt x="270" y="8"/>
                  </a:cubicBezTo>
                  <a:cubicBezTo>
                    <a:pt x="270" y="4"/>
                    <a:pt x="266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85" name="Freeform 27"/>
            <p:cNvSpPr>
              <a:spLocks/>
            </p:cNvSpPr>
            <p:nvPr/>
          </p:nvSpPr>
          <p:spPr bwMode="auto">
            <a:xfrm>
              <a:off x="8513985" y="2932229"/>
              <a:ext cx="797719" cy="852488"/>
            </a:xfrm>
            <a:custGeom>
              <a:avLst/>
              <a:gdLst>
                <a:gd name="T0" fmla="*/ 216 w 229"/>
                <a:gd name="T1" fmla="*/ 5 h 245"/>
                <a:gd name="T2" fmla="*/ 117 w 229"/>
                <a:gd name="T3" fmla="*/ 56 h 245"/>
                <a:gd name="T4" fmla="*/ 113 w 229"/>
                <a:gd name="T5" fmla="*/ 43 h 245"/>
                <a:gd name="T6" fmla="*/ 114 w 229"/>
                <a:gd name="T7" fmla="*/ 36 h 245"/>
                <a:gd name="T8" fmla="*/ 116 w 229"/>
                <a:gd name="T9" fmla="*/ 24 h 245"/>
                <a:gd name="T10" fmla="*/ 100 w 229"/>
                <a:gd name="T11" fmla="*/ 15 h 245"/>
                <a:gd name="T12" fmla="*/ 96 w 229"/>
                <a:gd name="T13" fmla="*/ 17 h 245"/>
                <a:gd name="T14" fmla="*/ 88 w 229"/>
                <a:gd name="T15" fmla="*/ 33 h 245"/>
                <a:gd name="T16" fmla="*/ 97 w 229"/>
                <a:gd name="T17" fmla="*/ 41 h 245"/>
                <a:gd name="T18" fmla="*/ 102 w 229"/>
                <a:gd name="T19" fmla="*/ 47 h 245"/>
                <a:gd name="T20" fmla="*/ 107 w 229"/>
                <a:gd name="T21" fmla="*/ 59 h 245"/>
                <a:gd name="T22" fmla="*/ 59 w 229"/>
                <a:gd name="T23" fmla="*/ 73 h 245"/>
                <a:gd name="T24" fmla="*/ 6 w 229"/>
                <a:gd name="T25" fmla="*/ 85 h 245"/>
                <a:gd name="T26" fmla="*/ 0 w 229"/>
                <a:gd name="T27" fmla="*/ 92 h 245"/>
                <a:gd name="T28" fmla="*/ 0 w 229"/>
                <a:gd name="T29" fmla="*/ 237 h 245"/>
                <a:gd name="T30" fmla="*/ 8 w 229"/>
                <a:gd name="T31" fmla="*/ 245 h 245"/>
                <a:gd name="T32" fmla="*/ 106 w 229"/>
                <a:gd name="T33" fmla="*/ 245 h 245"/>
                <a:gd name="T34" fmla="*/ 106 w 229"/>
                <a:gd name="T35" fmla="*/ 240 h 245"/>
                <a:gd name="T36" fmla="*/ 105 w 229"/>
                <a:gd name="T37" fmla="*/ 239 h 245"/>
                <a:gd name="T38" fmla="*/ 97 w 229"/>
                <a:gd name="T39" fmla="*/ 222 h 245"/>
                <a:gd name="T40" fmla="*/ 117 w 229"/>
                <a:gd name="T41" fmla="*/ 203 h 245"/>
                <a:gd name="T42" fmla="*/ 121 w 229"/>
                <a:gd name="T43" fmla="*/ 203 h 245"/>
                <a:gd name="T44" fmla="*/ 141 w 229"/>
                <a:gd name="T45" fmla="*/ 223 h 245"/>
                <a:gd name="T46" fmla="*/ 131 w 229"/>
                <a:gd name="T47" fmla="*/ 239 h 245"/>
                <a:gd name="T48" fmla="*/ 131 w 229"/>
                <a:gd name="T49" fmla="*/ 240 h 245"/>
                <a:gd name="T50" fmla="*/ 131 w 229"/>
                <a:gd name="T51" fmla="*/ 245 h 245"/>
                <a:gd name="T52" fmla="*/ 221 w 229"/>
                <a:gd name="T53" fmla="*/ 245 h 245"/>
                <a:gd name="T54" fmla="*/ 229 w 229"/>
                <a:gd name="T55" fmla="*/ 237 h 245"/>
                <a:gd name="T56" fmla="*/ 229 w 229"/>
                <a:gd name="T57" fmla="*/ 11 h 245"/>
                <a:gd name="T58" fmla="*/ 216 w 229"/>
                <a:gd name="T59" fmla="*/ 5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9" h="245">
                  <a:moveTo>
                    <a:pt x="216" y="5"/>
                  </a:moveTo>
                  <a:cubicBezTo>
                    <a:pt x="194" y="24"/>
                    <a:pt x="161" y="41"/>
                    <a:pt x="117" y="56"/>
                  </a:cubicBezTo>
                  <a:cubicBezTo>
                    <a:pt x="116" y="52"/>
                    <a:pt x="114" y="46"/>
                    <a:pt x="113" y="43"/>
                  </a:cubicBezTo>
                  <a:cubicBezTo>
                    <a:pt x="111" y="38"/>
                    <a:pt x="114" y="36"/>
                    <a:pt x="114" y="36"/>
                  </a:cubicBezTo>
                  <a:cubicBezTo>
                    <a:pt x="117" y="32"/>
                    <a:pt x="118" y="28"/>
                    <a:pt x="116" y="24"/>
                  </a:cubicBezTo>
                  <a:cubicBezTo>
                    <a:pt x="114" y="17"/>
                    <a:pt x="107" y="13"/>
                    <a:pt x="100" y="15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0" y="19"/>
                    <a:pt x="86" y="26"/>
                    <a:pt x="88" y="33"/>
                  </a:cubicBezTo>
                  <a:cubicBezTo>
                    <a:pt x="88" y="33"/>
                    <a:pt x="89" y="40"/>
                    <a:pt x="97" y="41"/>
                  </a:cubicBezTo>
                  <a:cubicBezTo>
                    <a:pt x="97" y="41"/>
                    <a:pt x="101" y="42"/>
                    <a:pt x="102" y="47"/>
                  </a:cubicBezTo>
                  <a:cubicBezTo>
                    <a:pt x="103" y="49"/>
                    <a:pt x="105" y="55"/>
                    <a:pt x="107" y="59"/>
                  </a:cubicBezTo>
                  <a:cubicBezTo>
                    <a:pt x="92" y="64"/>
                    <a:pt x="76" y="69"/>
                    <a:pt x="59" y="73"/>
                  </a:cubicBezTo>
                  <a:cubicBezTo>
                    <a:pt x="42" y="77"/>
                    <a:pt x="25" y="81"/>
                    <a:pt x="6" y="85"/>
                  </a:cubicBezTo>
                  <a:cubicBezTo>
                    <a:pt x="3" y="85"/>
                    <a:pt x="0" y="88"/>
                    <a:pt x="0" y="92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41"/>
                    <a:pt x="3" y="245"/>
                    <a:pt x="8" y="245"/>
                  </a:cubicBezTo>
                  <a:cubicBezTo>
                    <a:pt x="106" y="245"/>
                    <a:pt x="106" y="245"/>
                    <a:pt x="106" y="245"/>
                  </a:cubicBezTo>
                  <a:cubicBezTo>
                    <a:pt x="106" y="240"/>
                    <a:pt x="106" y="240"/>
                    <a:pt x="106" y="240"/>
                  </a:cubicBezTo>
                  <a:cubicBezTo>
                    <a:pt x="106" y="240"/>
                    <a:pt x="106" y="240"/>
                    <a:pt x="105" y="239"/>
                  </a:cubicBezTo>
                  <a:cubicBezTo>
                    <a:pt x="98" y="235"/>
                    <a:pt x="96" y="227"/>
                    <a:pt x="97" y="222"/>
                  </a:cubicBezTo>
                  <a:cubicBezTo>
                    <a:pt x="97" y="211"/>
                    <a:pt x="106" y="203"/>
                    <a:pt x="117" y="203"/>
                  </a:cubicBezTo>
                  <a:cubicBezTo>
                    <a:pt x="121" y="203"/>
                    <a:pt x="121" y="203"/>
                    <a:pt x="121" y="203"/>
                  </a:cubicBezTo>
                  <a:cubicBezTo>
                    <a:pt x="132" y="203"/>
                    <a:pt x="141" y="212"/>
                    <a:pt x="141" y="223"/>
                  </a:cubicBezTo>
                  <a:cubicBezTo>
                    <a:pt x="141" y="229"/>
                    <a:pt x="137" y="236"/>
                    <a:pt x="131" y="239"/>
                  </a:cubicBezTo>
                  <a:cubicBezTo>
                    <a:pt x="131" y="240"/>
                    <a:pt x="131" y="240"/>
                    <a:pt x="131" y="240"/>
                  </a:cubicBezTo>
                  <a:cubicBezTo>
                    <a:pt x="131" y="245"/>
                    <a:pt x="131" y="245"/>
                    <a:pt x="131" y="245"/>
                  </a:cubicBezTo>
                  <a:cubicBezTo>
                    <a:pt x="221" y="245"/>
                    <a:pt x="221" y="245"/>
                    <a:pt x="221" y="245"/>
                  </a:cubicBezTo>
                  <a:cubicBezTo>
                    <a:pt x="225" y="245"/>
                    <a:pt x="229" y="241"/>
                    <a:pt x="229" y="237"/>
                  </a:cubicBezTo>
                  <a:cubicBezTo>
                    <a:pt x="229" y="11"/>
                    <a:pt x="229" y="11"/>
                    <a:pt x="229" y="11"/>
                  </a:cubicBezTo>
                  <a:cubicBezTo>
                    <a:pt x="229" y="4"/>
                    <a:pt x="221" y="0"/>
                    <a:pt x="216" y="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86" name="Freeform 28"/>
            <p:cNvSpPr>
              <a:spLocks/>
            </p:cNvSpPr>
            <p:nvPr/>
          </p:nvSpPr>
          <p:spPr bwMode="auto">
            <a:xfrm>
              <a:off x="5269531" y="2928657"/>
              <a:ext cx="946547" cy="1516856"/>
            </a:xfrm>
            <a:custGeom>
              <a:avLst/>
              <a:gdLst>
                <a:gd name="T0" fmla="*/ 259 w 272"/>
                <a:gd name="T1" fmla="*/ 334 h 436"/>
                <a:gd name="T2" fmla="*/ 249 w 272"/>
                <a:gd name="T3" fmla="*/ 340 h 436"/>
                <a:gd name="T4" fmla="*/ 242 w 272"/>
                <a:gd name="T5" fmla="*/ 343 h 436"/>
                <a:gd name="T6" fmla="*/ 228 w 272"/>
                <a:gd name="T7" fmla="*/ 343 h 436"/>
                <a:gd name="T8" fmla="*/ 228 w 272"/>
                <a:gd name="T9" fmla="*/ 189 h 436"/>
                <a:gd name="T10" fmla="*/ 226 w 272"/>
                <a:gd name="T11" fmla="*/ 189 h 436"/>
                <a:gd name="T12" fmla="*/ 225 w 272"/>
                <a:gd name="T13" fmla="*/ 189 h 436"/>
                <a:gd name="T14" fmla="*/ 208 w 272"/>
                <a:gd name="T15" fmla="*/ 198 h 436"/>
                <a:gd name="T16" fmla="*/ 189 w 272"/>
                <a:gd name="T17" fmla="*/ 178 h 436"/>
                <a:gd name="T18" fmla="*/ 189 w 272"/>
                <a:gd name="T19" fmla="*/ 174 h 436"/>
                <a:gd name="T20" fmla="*/ 209 w 272"/>
                <a:gd name="T21" fmla="*/ 154 h 436"/>
                <a:gd name="T22" fmla="*/ 225 w 272"/>
                <a:gd name="T23" fmla="*/ 163 h 436"/>
                <a:gd name="T24" fmla="*/ 226 w 272"/>
                <a:gd name="T25" fmla="*/ 164 h 436"/>
                <a:gd name="T26" fmla="*/ 228 w 272"/>
                <a:gd name="T27" fmla="*/ 164 h 436"/>
                <a:gd name="T28" fmla="*/ 228 w 272"/>
                <a:gd name="T29" fmla="*/ 93 h 436"/>
                <a:gd name="T30" fmla="*/ 222 w 272"/>
                <a:gd name="T31" fmla="*/ 85 h 436"/>
                <a:gd name="T32" fmla="*/ 172 w 272"/>
                <a:gd name="T33" fmla="*/ 74 h 436"/>
                <a:gd name="T34" fmla="*/ 125 w 272"/>
                <a:gd name="T35" fmla="*/ 61 h 436"/>
                <a:gd name="T36" fmla="*/ 125 w 272"/>
                <a:gd name="T37" fmla="*/ 75 h 436"/>
                <a:gd name="T38" fmla="*/ 99 w 272"/>
                <a:gd name="T39" fmla="*/ 86 h 436"/>
                <a:gd name="T40" fmla="*/ 95 w 272"/>
                <a:gd name="T41" fmla="*/ 85 h 436"/>
                <a:gd name="T42" fmla="*/ 84 w 272"/>
                <a:gd name="T43" fmla="*/ 59 h 436"/>
                <a:gd name="T44" fmla="*/ 92 w 272"/>
                <a:gd name="T45" fmla="*/ 49 h 436"/>
                <a:gd name="T46" fmla="*/ 13 w 272"/>
                <a:gd name="T47" fmla="*/ 4 h 436"/>
                <a:gd name="T48" fmla="*/ 0 w 272"/>
                <a:gd name="T49" fmla="*/ 10 h 436"/>
                <a:gd name="T50" fmla="*/ 0 w 272"/>
                <a:gd name="T51" fmla="*/ 428 h 436"/>
                <a:gd name="T52" fmla="*/ 8 w 272"/>
                <a:gd name="T53" fmla="*/ 436 h 436"/>
                <a:gd name="T54" fmla="*/ 221 w 272"/>
                <a:gd name="T55" fmla="*/ 436 h 436"/>
                <a:gd name="T56" fmla="*/ 228 w 272"/>
                <a:gd name="T57" fmla="*/ 428 h 436"/>
                <a:gd name="T58" fmla="*/ 228 w 272"/>
                <a:gd name="T59" fmla="*/ 354 h 436"/>
                <a:gd name="T60" fmla="*/ 242 w 272"/>
                <a:gd name="T61" fmla="*/ 354 h 436"/>
                <a:gd name="T62" fmla="*/ 249 w 272"/>
                <a:gd name="T63" fmla="*/ 357 h 436"/>
                <a:gd name="T64" fmla="*/ 259 w 272"/>
                <a:gd name="T65" fmla="*/ 363 h 436"/>
                <a:gd name="T66" fmla="*/ 272 w 272"/>
                <a:gd name="T67" fmla="*/ 351 h 436"/>
                <a:gd name="T68" fmla="*/ 272 w 272"/>
                <a:gd name="T69" fmla="*/ 347 h 436"/>
                <a:gd name="T70" fmla="*/ 259 w 272"/>
                <a:gd name="T71" fmla="*/ 334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2" h="436">
                  <a:moveTo>
                    <a:pt x="259" y="334"/>
                  </a:moveTo>
                  <a:cubicBezTo>
                    <a:pt x="259" y="334"/>
                    <a:pt x="252" y="333"/>
                    <a:pt x="249" y="340"/>
                  </a:cubicBezTo>
                  <a:cubicBezTo>
                    <a:pt x="249" y="340"/>
                    <a:pt x="246" y="343"/>
                    <a:pt x="242" y="343"/>
                  </a:cubicBezTo>
                  <a:cubicBezTo>
                    <a:pt x="239" y="343"/>
                    <a:pt x="233" y="343"/>
                    <a:pt x="228" y="343"/>
                  </a:cubicBezTo>
                  <a:cubicBezTo>
                    <a:pt x="228" y="189"/>
                    <a:pt x="228" y="189"/>
                    <a:pt x="228" y="189"/>
                  </a:cubicBezTo>
                  <a:cubicBezTo>
                    <a:pt x="226" y="189"/>
                    <a:pt x="226" y="189"/>
                    <a:pt x="226" y="189"/>
                  </a:cubicBezTo>
                  <a:cubicBezTo>
                    <a:pt x="226" y="189"/>
                    <a:pt x="225" y="189"/>
                    <a:pt x="225" y="189"/>
                  </a:cubicBezTo>
                  <a:cubicBezTo>
                    <a:pt x="220" y="197"/>
                    <a:pt x="213" y="199"/>
                    <a:pt x="208" y="198"/>
                  </a:cubicBezTo>
                  <a:cubicBezTo>
                    <a:pt x="197" y="198"/>
                    <a:pt x="189" y="189"/>
                    <a:pt x="189" y="178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63"/>
                    <a:pt x="198" y="154"/>
                    <a:pt x="209" y="154"/>
                  </a:cubicBezTo>
                  <a:cubicBezTo>
                    <a:pt x="215" y="154"/>
                    <a:pt x="222" y="158"/>
                    <a:pt x="225" y="163"/>
                  </a:cubicBezTo>
                  <a:cubicBezTo>
                    <a:pt x="225" y="164"/>
                    <a:pt x="226" y="164"/>
                    <a:pt x="226" y="164"/>
                  </a:cubicBezTo>
                  <a:cubicBezTo>
                    <a:pt x="228" y="164"/>
                    <a:pt x="228" y="164"/>
                    <a:pt x="228" y="164"/>
                  </a:cubicBezTo>
                  <a:cubicBezTo>
                    <a:pt x="228" y="93"/>
                    <a:pt x="228" y="93"/>
                    <a:pt x="228" y="93"/>
                  </a:cubicBezTo>
                  <a:cubicBezTo>
                    <a:pt x="228" y="89"/>
                    <a:pt x="226" y="86"/>
                    <a:pt x="222" y="85"/>
                  </a:cubicBezTo>
                  <a:cubicBezTo>
                    <a:pt x="205" y="82"/>
                    <a:pt x="188" y="78"/>
                    <a:pt x="172" y="74"/>
                  </a:cubicBezTo>
                  <a:cubicBezTo>
                    <a:pt x="155" y="70"/>
                    <a:pt x="140" y="65"/>
                    <a:pt x="125" y="61"/>
                  </a:cubicBezTo>
                  <a:cubicBezTo>
                    <a:pt x="127" y="66"/>
                    <a:pt x="126" y="72"/>
                    <a:pt x="125" y="75"/>
                  </a:cubicBezTo>
                  <a:cubicBezTo>
                    <a:pt x="121" y="85"/>
                    <a:pt x="109" y="90"/>
                    <a:pt x="99" y="86"/>
                  </a:cubicBezTo>
                  <a:cubicBezTo>
                    <a:pt x="95" y="85"/>
                    <a:pt x="95" y="85"/>
                    <a:pt x="95" y="85"/>
                  </a:cubicBezTo>
                  <a:cubicBezTo>
                    <a:pt x="85" y="81"/>
                    <a:pt x="80" y="69"/>
                    <a:pt x="84" y="59"/>
                  </a:cubicBezTo>
                  <a:cubicBezTo>
                    <a:pt x="85" y="55"/>
                    <a:pt x="88" y="51"/>
                    <a:pt x="92" y="49"/>
                  </a:cubicBezTo>
                  <a:cubicBezTo>
                    <a:pt x="58" y="36"/>
                    <a:pt x="32" y="21"/>
                    <a:pt x="13" y="4"/>
                  </a:cubicBezTo>
                  <a:cubicBezTo>
                    <a:pt x="8" y="0"/>
                    <a:pt x="0" y="3"/>
                    <a:pt x="0" y="10"/>
                  </a:cubicBezTo>
                  <a:cubicBezTo>
                    <a:pt x="0" y="428"/>
                    <a:pt x="0" y="428"/>
                    <a:pt x="0" y="428"/>
                  </a:cubicBezTo>
                  <a:cubicBezTo>
                    <a:pt x="0" y="432"/>
                    <a:pt x="4" y="436"/>
                    <a:pt x="8" y="436"/>
                  </a:cubicBezTo>
                  <a:cubicBezTo>
                    <a:pt x="221" y="436"/>
                    <a:pt x="221" y="436"/>
                    <a:pt x="221" y="436"/>
                  </a:cubicBezTo>
                  <a:cubicBezTo>
                    <a:pt x="225" y="436"/>
                    <a:pt x="228" y="432"/>
                    <a:pt x="228" y="428"/>
                  </a:cubicBezTo>
                  <a:cubicBezTo>
                    <a:pt x="228" y="354"/>
                    <a:pt x="228" y="354"/>
                    <a:pt x="228" y="354"/>
                  </a:cubicBezTo>
                  <a:cubicBezTo>
                    <a:pt x="233" y="354"/>
                    <a:pt x="239" y="354"/>
                    <a:pt x="242" y="354"/>
                  </a:cubicBezTo>
                  <a:cubicBezTo>
                    <a:pt x="247" y="354"/>
                    <a:pt x="249" y="357"/>
                    <a:pt x="249" y="357"/>
                  </a:cubicBezTo>
                  <a:cubicBezTo>
                    <a:pt x="251" y="361"/>
                    <a:pt x="255" y="363"/>
                    <a:pt x="259" y="363"/>
                  </a:cubicBezTo>
                  <a:cubicBezTo>
                    <a:pt x="266" y="363"/>
                    <a:pt x="272" y="358"/>
                    <a:pt x="272" y="351"/>
                  </a:cubicBezTo>
                  <a:cubicBezTo>
                    <a:pt x="272" y="347"/>
                    <a:pt x="272" y="347"/>
                    <a:pt x="272" y="347"/>
                  </a:cubicBezTo>
                  <a:cubicBezTo>
                    <a:pt x="272" y="340"/>
                    <a:pt x="266" y="334"/>
                    <a:pt x="259" y="3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87" name="Freeform 29"/>
            <p:cNvSpPr>
              <a:spLocks/>
            </p:cNvSpPr>
            <p:nvPr/>
          </p:nvSpPr>
          <p:spPr bwMode="auto">
            <a:xfrm>
              <a:off x="5269531" y="2427404"/>
              <a:ext cx="946547" cy="785813"/>
            </a:xfrm>
            <a:custGeom>
              <a:avLst/>
              <a:gdLst>
                <a:gd name="T0" fmla="*/ 259 w 272"/>
                <a:gd name="T1" fmla="*/ 98 h 226"/>
                <a:gd name="T2" fmla="*/ 249 w 272"/>
                <a:gd name="T3" fmla="*/ 104 h 226"/>
                <a:gd name="T4" fmla="*/ 242 w 272"/>
                <a:gd name="T5" fmla="*/ 108 h 226"/>
                <a:gd name="T6" fmla="*/ 228 w 272"/>
                <a:gd name="T7" fmla="*/ 108 h 226"/>
                <a:gd name="T8" fmla="*/ 228 w 272"/>
                <a:gd name="T9" fmla="*/ 8 h 226"/>
                <a:gd name="T10" fmla="*/ 221 w 272"/>
                <a:gd name="T11" fmla="*/ 0 h 226"/>
                <a:gd name="T12" fmla="*/ 134 w 272"/>
                <a:gd name="T13" fmla="*/ 0 h 226"/>
                <a:gd name="T14" fmla="*/ 134 w 272"/>
                <a:gd name="T15" fmla="*/ 6 h 226"/>
                <a:gd name="T16" fmla="*/ 135 w 272"/>
                <a:gd name="T17" fmla="*/ 7 h 226"/>
                <a:gd name="T18" fmla="*/ 144 w 272"/>
                <a:gd name="T19" fmla="*/ 24 h 226"/>
                <a:gd name="T20" fmla="*/ 124 w 272"/>
                <a:gd name="T21" fmla="*/ 43 h 226"/>
                <a:gd name="T22" fmla="*/ 120 w 272"/>
                <a:gd name="T23" fmla="*/ 43 h 226"/>
                <a:gd name="T24" fmla="*/ 100 w 272"/>
                <a:gd name="T25" fmla="*/ 23 h 226"/>
                <a:gd name="T26" fmla="*/ 109 w 272"/>
                <a:gd name="T27" fmla="*/ 7 h 226"/>
                <a:gd name="T28" fmla="*/ 109 w 272"/>
                <a:gd name="T29" fmla="*/ 6 h 226"/>
                <a:gd name="T30" fmla="*/ 109 w 272"/>
                <a:gd name="T31" fmla="*/ 0 h 226"/>
                <a:gd name="T32" fmla="*/ 8 w 272"/>
                <a:gd name="T33" fmla="*/ 0 h 226"/>
                <a:gd name="T34" fmla="*/ 0 w 272"/>
                <a:gd name="T35" fmla="*/ 8 h 226"/>
                <a:gd name="T36" fmla="*/ 0 w 272"/>
                <a:gd name="T37" fmla="*/ 104 h 226"/>
                <a:gd name="T38" fmla="*/ 1 w 272"/>
                <a:gd name="T39" fmla="*/ 108 h 226"/>
                <a:gd name="T40" fmla="*/ 109 w 272"/>
                <a:gd name="T41" fmla="*/ 183 h 226"/>
                <a:gd name="T42" fmla="*/ 105 w 272"/>
                <a:gd name="T43" fmla="*/ 192 h 226"/>
                <a:gd name="T44" fmla="*/ 100 w 272"/>
                <a:gd name="T45" fmla="*/ 198 h 226"/>
                <a:gd name="T46" fmla="*/ 91 w 272"/>
                <a:gd name="T47" fmla="*/ 206 h 226"/>
                <a:gd name="T48" fmla="*/ 98 w 272"/>
                <a:gd name="T49" fmla="*/ 222 h 226"/>
                <a:gd name="T50" fmla="*/ 102 w 272"/>
                <a:gd name="T51" fmla="*/ 223 h 226"/>
                <a:gd name="T52" fmla="*/ 118 w 272"/>
                <a:gd name="T53" fmla="*/ 216 h 226"/>
                <a:gd name="T54" fmla="*/ 116 w 272"/>
                <a:gd name="T55" fmla="*/ 204 h 226"/>
                <a:gd name="T56" fmla="*/ 116 w 272"/>
                <a:gd name="T57" fmla="*/ 196 h 226"/>
                <a:gd name="T58" fmla="*/ 120 w 272"/>
                <a:gd name="T59" fmla="*/ 186 h 226"/>
                <a:gd name="T60" fmla="*/ 176 w 272"/>
                <a:gd name="T61" fmla="*/ 203 h 226"/>
                <a:gd name="T62" fmla="*/ 219 w 272"/>
                <a:gd name="T63" fmla="*/ 213 h 226"/>
                <a:gd name="T64" fmla="*/ 228 w 272"/>
                <a:gd name="T65" fmla="*/ 205 h 226"/>
                <a:gd name="T66" fmla="*/ 228 w 272"/>
                <a:gd name="T67" fmla="*/ 119 h 226"/>
                <a:gd name="T68" fmla="*/ 242 w 272"/>
                <a:gd name="T69" fmla="*/ 119 h 226"/>
                <a:gd name="T70" fmla="*/ 249 w 272"/>
                <a:gd name="T71" fmla="*/ 122 h 226"/>
                <a:gd name="T72" fmla="*/ 259 w 272"/>
                <a:gd name="T73" fmla="*/ 128 h 226"/>
                <a:gd name="T74" fmla="*/ 272 w 272"/>
                <a:gd name="T75" fmla="*/ 115 h 226"/>
                <a:gd name="T76" fmla="*/ 272 w 272"/>
                <a:gd name="T77" fmla="*/ 111 h 226"/>
                <a:gd name="T78" fmla="*/ 259 w 272"/>
                <a:gd name="T79" fmla="*/ 98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72" h="226">
                  <a:moveTo>
                    <a:pt x="259" y="98"/>
                  </a:moveTo>
                  <a:cubicBezTo>
                    <a:pt x="259" y="98"/>
                    <a:pt x="252" y="97"/>
                    <a:pt x="249" y="104"/>
                  </a:cubicBezTo>
                  <a:cubicBezTo>
                    <a:pt x="249" y="104"/>
                    <a:pt x="246" y="108"/>
                    <a:pt x="242" y="108"/>
                  </a:cubicBezTo>
                  <a:cubicBezTo>
                    <a:pt x="239" y="108"/>
                    <a:pt x="233" y="108"/>
                    <a:pt x="228" y="108"/>
                  </a:cubicBezTo>
                  <a:cubicBezTo>
                    <a:pt x="228" y="8"/>
                    <a:pt x="228" y="8"/>
                    <a:pt x="228" y="8"/>
                  </a:cubicBezTo>
                  <a:cubicBezTo>
                    <a:pt x="228" y="3"/>
                    <a:pt x="225" y="0"/>
                    <a:pt x="221" y="0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34" y="6"/>
                    <a:pt x="134" y="6"/>
                    <a:pt x="134" y="6"/>
                  </a:cubicBezTo>
                  <a:cubicBezTo>
                    <a:pt x="134" y="6"/>
                    <a:pt x="135" y="6"/>
                    <a:pt x="135" y="7"/>
                  </a:cubicBezTo>
                  <a:cubicBezTo>
                    <a:pt x="143" y="11"/>
                    <a:pt x="144" y="19"/>
                    <a:pt x="144" y="24"/>
                  </a:cubicBezTo>
                  <a:cubicBezTo>
                    <a:pt x="143" y="35"/>
                    <a:pt x="134" y="43"/>
                    <a:pt x="124" y="43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09" y="43"/>
                    <a:pt x="100" y="34"/>
                    <a:pt x="100" y="23"/>
                  </a:cubicBezTo>
                  <a:cubicBezTo>
                    <a:pt x="100" y="17"/>
                    <a:pt x="103" y="10"/>
                    <a:pt x="109" y="7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6"/>
                    <a:pt x="1" y="107"/>
                    <a:pt x="1" y="108"/>
                  </a:cubicBezTo>
                  <a:cubicBezTo>
                    <a:pt x="16" y="141"/>
                    <a:pt x="62" y="166"/>
                    <a:pt x="109" y="183"/>
                  </a:cubicBezTo>
                  <a:cubicBezTo>
                    <a:pt x="108" y="186"/>
                    <a:pt x="106" y="191"/>
                    <a:pt x="105" y="192"/>
                  </a:cubicBezTo>
                  <a:cubicBezTo>
                    <a:pt x="103" y="198"/>
                    <a:pt x="100" y="198"/>
                    <a:pt x="100" y="198"/>
                  </a:cubicBezTo>
                  <a:cubicBezTo>
                    <a:pt x="96" y="198"/>
                    <a:pt x="92" y="201"/>
                    <a:pt x="91" y="206"/>
                  </a:cubicBezTo>
                  <a:cubicBezTo>
                    <a:pt x="88" y="212"/>
                    <a:pt x="91" y="220"/>
                    <a:pt x="98" y="222"/>
                  </a:cubicBezTo>
                  <a:cubicBezTo>
                    <a:pt x="102" y="223"/>
                    <a:pt x="102" y="223"/>
                    <a:pt x="102" y="223"/>
                  </a:cubicBezTo>
                  <a:cubicBezTo>
                    <a:pt x="108" y="226"/>
                    <a:pt x="116" y="223"/>
                    <a:pt x="118" y="216"/>
                  </a:cubicBezTo>
                  <a:cubicBezTo>
                    <a:pt x="118" y="216"/>
                    <a:pt x="122" y="210"/>
                    <a:pt x="116" y="204"/>
                  </a:cubicBezTo>
                  <a:cubicBezTo>
                    <a:pt x="116" y="204"/>
                    <a:pt x="114" y="201"/>
                    <a:pt x="116" y="196"/>
                  </a:cubicBezTo>
                  <a:cubicBezTo>
                    <a:pt x="117" y="194"/>
                    <a:pt x="118" y="190"/>
                    <a:pt x="120" y="186"/>
                  </a:cubicBezTo>
                  <a:cubicBezTo>
                    <a:pt x="139" y="193"/>
                    <a:pt x="159" y="199"/>
                    <a:pt x="176" y="203"/>
                  </a:cubicBezTo>
                  <a:cubicBezTo>
                    <a:pt x="190" y="206"/>
                    <a:pt x="204" y="210"/>
                    <a:pt x="219" y="213"/>
                  </a:cubicBezTo>
                  <a:cubicBezTo>
                    <a:pt x="224" y="214"/>
                    <a:pt x="228" y="210"/>
                    <a:pt x="228" y="205"/>
                  </a:cubicBezTo>
                  <a:cubicBezTo>
                    <a:pt x="228" y="119"/>
                    <a:pt x="228" y="119"/>
                    <a:pt x="228" y="119"/>
                  </a:cubicBezTo>
                  <a:cubicBezTo>
                    <a:pt x="233" y="119"/>
                    <a:pt x="239" y="119"/>
                    <a:pt x="242" y="119"/>
                  </a:cubicBezTo>
                  <a:cubicBezTo>
                    <a:pt x="247" y="119"/>
                    <a:pt x="249" y="122"/>
                    <a:pt x="249" y="122"/>
                  </a:cubicBezTo>
                  <a:cubicBezTo>
                    <a:pt x="251" y="125"/>
                    <a:pt x="255" y="128"/>
                    <a:pt x="259" y="128"/>
                  </a:cubicBezTo>
                  <a:cubicBezTo>
                    <a:pt x="266" y="128"/>
                    <a:pt x="272" y="122"/>
                    <a:pt x="272" y="115"/>
                  </a:cubicBezTo>
                  <a:cubicBezTo>
                    <a:pt x="272" y="111"/>
                    <a:pt x="272" y="111"/>
                    <a:pt x="272" y="111"/>
                  </a:cubicBezTo>
                  <a:cubicBezTo>
                    <a:pt x="272" y="104"/>
                    <a:pt x="266" y="98"/>
                    <a:pt x="259" y="9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88" name="Freeform 30"/>
            <p:cNvSpPr>
              <a:spLocks/>
            </p:cNvSpPr>
            <p:nvPr/>
          </p:nvSpPr>
          <p:spPr bwMode="auto">
            <a:xfrm>
              <a:off x="7706741" y="3238220"/>
              <a:ext cx="779859" cy="546497"/>
            </a:xfrm>
            <a:custGeom>
              <a:avLst/>
              <a:gdLst>
                <a:gd name="T0" fmla="*/ 215 w 224"/>
                <a:gd name="T1" fmla="*/ 1 h 157"/>
                <a:gd name="T2" fmla="*/ 7 w 224"/>
                <a:gd name="T3" fmla="*/ 23 h 157"/>
                <a:gd name="T4" fmla="*/ 0 w 224"/>
                <a:gd name="T5" fmla="*/ 31 h 157"/>
                <a:gd name="T6" fmla="*/ 0 w 224"/>
                <a:gd name="T7" fmla="*/ 149 h 157"/>
                <a:gd name="T8" fmla="*/ 8 w 224"/>
                <a:gd name="T9" fmla="*/ 157 h 157"/>
                <a:gd name="T10" fmla="*/ 100 w 224"/>
                <a:gd name="T11" fmla="*/ 157 h 157"/>
                <a:gd name="T12" fmla="*/ 100 w 224"/>
                <a:gd name="T13" fmla="*/ 152 h 157"/>
                <a:gd name="T14" fmla="*/ 100 w 224"/>
                <a:gd name="T15" fmla="*/ 151 h 157"/>
                <a:gd name="T16" fmla="*/ 91 w 224"/>
                <a:gd name="T17" fmla="*/ 134 h 157"/>
                <a:gd name="T18" fmla="*/ 111 w 224"/>
                <a:gd name="T19" fmla="*/ 115 h 157"/>
                <a:gd name="T20" fmla="*/ 115 w 224"/>
                <a:gd name="T21" fmla="*/ 115 h 157"/>
                <a:gd name="T22" fmla="*/ 135 w 224"/>
                <a:gd name="T23" fmla="*/ 135 h 157"/>
                <a:gd name="T24" fmla="*/ 126 w 224"/>
                <a:gd name="T25" fmla="*/ 151 h 157"/>
                <a:gd name="T26" fmla="*/ 126 w 224"/>
                <a:gd name="T27" fmla="*/ 152 h 157"/>
                <a:gd name="T28" fmla="*/ 126 w 224"/>
                <a:gd name="T29" fmla="*/ 157 h 157"/>
                <a:gd name="T30" fmla="*/ 216 w 224"/>
                <a:gd name="T31" fmla="*/ 157 h 157"/>
                <a:gd name="T32" fmla="*/ 224 w 224"/>
                <a:gd name="T33" fmla="*/ 149 h 157"/>
                <a:gd name="T34" fmla="*/ 224 w 224"/>
                <a:gd name="T35" fmla="*/ 8 h 157"/>
                <a:gd name="T36" fmla="*/ 215 w 224"/>
                <a:gd name="T37" fmla="*/ 1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4" h="157">
                  <a:moveTo>
                    <a:pt x="215" y="1"/>
                  </a:moveTo>
                  <a:cubicBezTo>
                    <a:pt x="153" y="12"/>
                    <a:pt x="82" y="19"/>
                    <a:pt x="7" y="23"/>
                  </a:cubicBezTo>
                  <a:cubicBezTo>
                    <a:pt x="3" y="24"/>
                    <a:pt x="0" y="27"/>
                    <a:pt x="0" y="31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53"/>
                    <a:pt x="3" y="157"/>
                    <a:pt x="8" y="157"/>
                  </a:cubicBezTo>
                  <a:cubicBezTo>
                    <a:pt x="100" y="157"/>
                    <a:pt x="100" y="157"/>
                    <a:pt x="100" y="157"/>
                  </a:cubicBezTo>
                  <a:cubicBezTo>
                    <a:pt x="100" y="152"/>
                    <a:pt x="100" y="152"/>
                    <a:pt x="100" y="152"/>
                  </a:cubicBezTo>
                  <a:cubicBezTo>
                    <a:pt x="100" y="152"/>
                    <a:pt x="100" y="152"/>
                    <a:pt x="100" y="151"/>
                  </a:cubicBezTo>
                  <a:cubicBezTo>
                    <a:pt x="92" y="147"/>
                    <a:pt x="91" y="139"/>
                    <a:pt x="91" y="134"/>
                  </a:cubicBezTo>
                  <a:cubicBezTo>
                    <a:pt x="92" y="123"/>
                    <a:pt x="100" y="115"/>
                    <a:pt x="111" y="115"/>
                  </a:cubicBezTo>
                  <a:cubicBezTo>
                    <a:pt x="115" y="115"/>
                    <a:pt x="115" y="115"/>
                    <a:pt x="115" y="115"/>
                  </a:cubicBezTo>
                  <a:cubicBezTo>
                    <a:pt x="126" y="115"/>
                    <a:pt x="135" y="124"/>
                    <a:pt x="135" y="135"/>
                  </a:cubicBezTo>
                  <a:cubicBezTo>
                    <a:pt x="135" y="141"/>
                    <a:pt x="132" y="148"/>
                    <a:pt x="126" y="151"/>
                  </a:cubicBezTo>
                  <a:cubicBezTo>
                    <a:pt x="126" y="152"/>
                    <a:pt x="126" y="152"/>
                    <a:pt x="126" y="152"/>
                  </a:cubicBezTo>
                  <a:cubicBezTo>
                    <a:pt x="126" y="157"/>
                    <a:pt x="126" y="157"/>
                    <a:pt x="126" y="157"/>
                  </a:cubicBezTo>
                  <a:cubicBezTo>
                    <a:pt x="216" y="157"/>
                    <a:pt x="216" y="157"/>
                    <a:pt x="216" y="157"/>
                  </a:cubicBezTo>
                  <a:cubicBezTo>
                    <a:pt x="221" y="157"/>
                    <a:pt x="224" y="153"/>
                    <a:pt x="224" y="149"/>
                  </a:cubicBezTo>
                  <a:cubicBezTo>
                    <a:pt x="224" y="8"/>
                    <a:pt x="224" y="8"/>
                    <a:pt x="224" y="8"/>
                  </a:cubicBezTo>
                  <a:cubicBezTo>
                    <a:pt x="224" y="4"/>
                    <a:pt x="220" y="0"/>
                    <a:pt x="2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grpSp>
          <p:nvGrpSpPr>
            <p:cNvPr id="89" name="Group 86"/>
            <p:cNvGrpSpPr/>
            <p:nvPr/>
          </p:nvGrpSpPr>
          <p:grpSpPr>
            <a:xfrm>
              <a:off x="6306566" y="-490322"/>
              <a:ext cx="1964531" cy="2183112"/>
              <a:chOff x="1814513" y="-405740"/>
              <a:chExt cx="2619375" cy="2910816"/>
            </a:xfrm>
          </p:grpSpPr>
          <p:sp>
            <p:nvSpPr>
              <p:cNvPr id="90" name="Freeform 5"/>
              <p:cNvSpPr>
                <a:spLocks/>
              </p:cNvSpPr>
              <p:nvPr/>
            </p:nvSpPr>
            <p:spPr bwMode="auto">
              <a:xfrm>
                <a:off x="1814513" y="2309813"/>
                <a:ext cx="608012" cy="195263"/>
              </a:xfrm>
              <a:custGeom>
                <a:avLst/>
                <a:gdLst>
                  <a:gd name="T0" fmla="*/ 25 w 131"/>
                  <a:gd name="T1" fmla="*/ 42 h 42"/>
                  <a:gd name="T2" fmla="*/ 25 w 131"/>
                  <a:gd name="T3" fmla="*/ 28 h 42"/>
                  <a:gd name="T4" fmla="*/ 21 w 131"/>
                  <a:gd name="T5" fmla="*/ 28 h 42"/>
                  <a:gd name="T6" fmla="*/ 21 w 131"/>
                  <a:gd name="T7" fmla="*/ 17 h 42"/>
                  <a:gd name="T8" fmla="*/ 109 w 131"/>
                  <a:gd name="T9" fmla="*/ 17 h 42"/>
                  <a:gd name="T10" fmla="*/ 109 w 131"/>
                  <a:gd name="T11" fmla="*/ 28 h 42"/>
                  <a:gd name="T12" fmla="*/ 105 w 131"/>
                  <a:gd name="T13" fmla="*/ 28 h 42"/>
                  <a:gd name="T14" fmla="*/ 105 w 131"/>
                  <a:gd name="T15" fmla="*/ 42 h 42"/>
                  <a:gd name="T16" fmla="*/ 131 w 131"/>
                  <a:gd name="T17" fmla="*/ 42 h 42"/>
                  <a:gd name="T18" fmla="*/ 131 w 131"/>
                  <a:gd name="T19" fmla="*/ 28 h 42"/>
                  <a:gd name="T20" fmla="*/ 126 w 131"/>
                  <a:gd name="T21" fmla="*/ 28 h 42"/>
                  <a:gd name="T22" fmla="*/ 126 w 131"/>
                  <a:gd name="T23" fmla="*/ 15 h 42"/>
                  <a:gd name="T24" fmla="*/ 111 w 131"/>
                  <a:gd name="T25" fmla="*/ 0 h 42"/>
                  <a:gd name="T26" fmla="*/ 20 w 131"/>
                  <a:gd name="T27" fmla="*/ 0 h 42"/>
                  <a:gd name="T28" fmla="*/ 4 w 131"/>
                  <a:gd name="T29" fmla="*/ 15 h 42"/>
                  <a:gd name="T30" fmla="*/ 4 w 131"/>
                  <a:gd name="T31" fmla="*/ 28 h 42"/>
                  <a:gd name="T32" fmla="*/ 0 w 131"/>
                  <a:gd name="T33" fmla="*/ 28 h 42"/>
                  <a:gd name="T34" fmla="*/ 0 w 131"/>
                  <a:gd name="T35" fmla="*/ 42 h 42"/>
                  <a:gd name="T36" fmla="*/ 25 w 131"/>
                  <a:gd name="T37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1" h="42">
                    <a:moveTo>
                      <a:pt x="25" y="42"/>
                    </a:moveTo>
                    <a:cubicBezTo>
                      <a:pt x="25" y="28"/>
                      <a:pt x="25" y="28"/>
                      <a:pt x="25" y="28"/>
                    </a:cubicBezTo>
                    <a:cubicBezTo>
                      <a:pt x="21" y="28"/>
                      <a:pt x="21" y="28"/>
                      <a:pt x="21" y="28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109" y="17"/>
                      <a:pt x="109" y="17"/>
                      <a:pt x="109" y="17"/>
                    </a:cubicBezTo>
                    <a:cubicBezTo>
                      <a:pt x="109" y="28"/>
                      <a:pt x="109" y="28"/>
                      <a:pt x="109" y="28"/>
                    </a:cubicBezTo>
                    <a:cubicBezTo>
                      <a:pt x="105" y="28"/>
                      <a:pt x="105" y="28"/>
                      <a:pt x="105" y="28"/>
                    </a:cubicBezTo>
                    <a:cubicBezTo>
                      <a:pt x="105" y="42"/>
                      <a:pt x="105" y="42"/>
                      <a:pt x="105" y="42"/>
                    </a:cubicBezTo>
                    <a:cubicBezTo>
                      <a:pt x="131" y="42"/>
                      <a:pt x="131" y="42"/>
                      <a:pt x="131" y="42"/>
                    </a:cubicBezTo>
                    <a:cubicBezTo>
                      <a:pt x="131" y="28"/>
                      <a:pt x="131" y="28"/>
                      <a:pt x="131" y="28"/>
                    </a:cubicBezTo>
                    <a:cubicBezTo>
                      <a:pt x="126" y="28"/>
                      <a:pt x="126" y="28"/>
                      <a:pt x="126" y="28"/>
                    </a:cubicBezTo>
                    <a:cubicBezTo>
                      <a:pt x="126" y="15"/>
                      <a:pt x="126" y="15"/>
                      <a:pt x="126" y="15"/>
                    </a:cubicBezTo>
                    <a:cubicBezTo>
                      <a:pt x="126" y="7"/>
                      <a:pt x="119" y="0"/>
                      <a:pt x="111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1" y="0"/>
                      <a:pt x="4" y="7"/>
                      <a:pt x="4" y="15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42"/>
                      <a:pt x="0" y="42"/>
                      <a:pt x="0" y="42"/>
                    </a:cubicBezTo>
                    <a:lnTo>
                      <a:pt x="25" y="42"/>
                    </a:lnTo>
                    <a:close/>
                  </a:path>
                </a:pathLst>
              </a:custGeom>
              <a:solidFill>
                <a:srgbClr val="4140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91" name="Freeform 6"/>
              <p:cNvSpPr>
                <a:spLocks/>
              </p:cNvSpPr>
              <p:nvPr/>
            </p:nvSpPr>
            <p:spPr bwMode="auto">
              <a:xfrm>
                <a:off x="3824288" y="2309813"/>
                <a:ext cx="609600" cy="195263"/>
              </a:xfrm>
              <a:custGeom>
                <a:avLst/>
                <a:gdLst>
                  <a:gd name="T0" fmla="*/ 25 w 131"/>
                  <a:gd name="T1" fmla="*/ 42 h 42"/>
                  <a:gd name="T2" fmla="*/ 25 w 131"/>
                  <a:gd name="T3" fmla="*/ 28 h 42"/>
                  <a:gd name="T4" fmla="*/ 21 w 131"/>
                  <a:gd name="T5" fmla="*/ 28 h 42"/>
                  <a:gd name="T6" fmla="*/ 21 w 131"/>
                  <a:gd name="T7" fmla="*/ 17 h 42"/>
                  <a:gd name="T8" fmla="*/ 110 w 131"/>
                  <a:gd name="T9" fmla="*/ 17 h 42"/>
                  <a:gd name="T10" fmla="*/ 110 w 131"/>
                  <a:gd name="T11" fmla="*/ 28 h 42"/>
                  <a:gd name="T12" fmla="*/ 106 w 131"/>
                  <a:gd name="T13" fmla="*/ 28 h 42"/>
                  <a:gd name="T14" fmla="*/ 106 w 131"/>
                  <a:gd name="T15" fmla="*/ 42 h 42"/>
                  <a:gd name="T16" fmla="*/ 131 w 131"/>
                  <a:gd name="T17" fmla="*/ 42 h 42"/>
                  <a:gd name="T18" fmla="*/ 131 w 131"/>
                  <a:gd name="T19" fmla="*/ 28 h 42"/>
                  <a:gd name="T20" fmla="*/ 127 w 131"/>
                  <a:gd name="T21" fmla="*/ 28 h 42"/>
                  <a:gd name="T22" fmla="*/ 127 w 131"/>
                  <a:gd name="T23" fmla="*/ 15 h 42"/>
                  <a:gd name="T24" fmla="*/ 111 w 131"/>
                  <a:gd name="T25" fmla="*/ 0 h 42"/>
                  <a:gd name="T26" fmla="*/ 20 w 131"/>
                  <a:gd name="T27" fmla="*/ 0 h 42"/>
                  <a:gd name="T28" fmla="*/ 4 w 131"/>
                  <a:gd name="T29" fmla="*/ 15 h 42"/>
                  <a:gd name="T30" fmla="*/ 4 w 131"/>
                  <a:gd name="T31" fmla="*/ 28 h 42"/>
                  <a:gd name="T32" fmla="*/ 0 w 131"/>
                  <a:gd name="T33" fmla="*/ 28 h 42"/>
                  <a:gd name="T34" fmla="*/ 0 w 131"/>
                  <a:gd name="T35" fmla="*/ 42 h 42"/>
                  <a:gd name="T36" fmla="*/ 25 w 131"/>
                  <a:gd name="T37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1" h="42">
                    <a:moveTo>
                      <a:pt x="25" y="42"/>
                    </a:moveTo>
                    <a:cubicBezTo>
                      <a:pt x="25" y="28"/>
                      <a:pt x="25" y="28"/>
                      <a:pt x="25" y="28"/>
                    </a:cubicBezTo>
                    <a:cubicBezTo>
                      <a:pt x="21" y="28"/>
                      <a:pt x="21" y="28"/>
                      <a:pt x="21" y="28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110" y="17"/>
                      <a:pt x="110" y="17"/>
                      <a:pt x="110" y="17"/>
                    </a:cubicBezTo>
                    <a:cubicBezTo>
                      <a:pt x="110" y="28"/>
                      <a:pt x="110" y="28"/>
                      <a:pt x="110" y="28"/>
                    </a:cubicBezTo>
                    <a:cubicBezTo>
                      <a:pt x="106" y="28"/>
                      <a:pt x="106" y="28"/>
                      <a:pt x="106" y="28"/>
                    </a:cubicBezTo>
                    <a:cubicBezTo>
                      <a:pt x="106" y="42"/>
                      <a:pt x="106" y="42"/>
                      <a:pt x="106" y="42"/>
                    </a:cubicBezTo>
                    <a:cubicBezTo>
                      <a:pt x="131" y="42"/>
                      <a:pt x="131" y="42"/>
                      <a:pt x="131" y="42"/>
                    </a:cubicBezTo>
                    <a:cubicBezTo>
                      <a:pt x="131" y="28"/>
                      <a:pt x="131" y="28"/>
                      <a:pt x="131" y="28"/>
                    </a:cubicBezTo>
                    <a:cubicBezTo>
                      <a:pt x="127" y="28"/>
                      <a:pt x="127" y="28"/>
                      <a:pt x="127" y="28"/>
                    </a:cubicBezTo>
                    <a:cubicBezTo>
                      <a:pt x="127" y="15"/>
                      <a:pt x="127" y="15"/>
                      <a:pt x="127" y="15"/>
                    </a:cubicBezTo>
                    <a:cubicBezTo>
                      <a:pt x="127" y="7"/>
                      <a:pt x="120" y="0"/>
                      <a:pt x="111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1" y="0"/>
                      <a:pt x="4" y="7"/>
                      <a:pt x="4" y="15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42"/>
                      <a:pt x="0" y="42"/>
                      <a:pt x="0" y="42"/>
                    </a:cubicBezTo>
                    <a:lnTo>
                      <a:pt x="25" y="42"/>
                    </a:lnTo>
                    <a:close/>
                  </a:path>
                </a:pathLst>
              </a:custGeom>
              <a:solidFill>
                <a:srgbClr val="4140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92" name="Freeform 7"/>
              <p:cNvSpPr>
                <a:spLocks/>
              </p:cNvSpPr>
              <p:nvPr/>
            </p:nvSpPr>
            <p:spPr bwMode="auto">
              <a:xfrm>
                <a:off x="3527425" y="992188"/>
                <a:ext cx="419100" cy="1071563"/>
              </a:xfrm>
              <a:custGeom>
                <a:avLst/>
                <a:gdLst>
                  <a:gd name="T0" fmla="*/ 36 w 90"/>
                  <a:gd name="T1" fmla="*/ 0 h 231"/>
                  <a:gd name="T2" fmla="*/ 83 w 90"/>
                  <a:gd name="T3" fmla="*/ 122 h 231"/>
                  <a:gd name="T4" fmla="*/ 90 w 90"/>
                  <a:gd name="T5" fmla="*/ 218 h 231"/>
                  <a:gd name="T6" fmla="*/ 15 w 90"/>
                  <a:gd name="T7" fmla="*/ 192 h 231"/>
                  <a:gd name="T8" fmla="*/ 36 w 90"/>
                  <a:gd name="T9" fmla="*/ 0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0" h="231">
                    <a:moveTo>
                      <a:pt x="36" y="0"/>
                    </a:moveTo>
                    <a:cubicBezTo>
                      <a:pt x="83" y="122"/>
                      <a:pt x="83" y="122"/>
                      <a:pt x="83" y="122"/>
                    </a:cubicBezTo>
                    <a:cubicBezTo>
                      <a:pt x="90" y="218"/>
                      <a:pt x="90" y="218"/>
                      <a:pt x="90" y="218"/>
                    </a:cubicBezTo>
                    <a:cubicBezTo>
                      <a:pt x="90" y="218"/>
                      <a:pt x="31" y="231"/>
                      <a:pt x="15" y="192"/>
                    </a:cubicBezTo>
                    <a:cubicBezTo>
                      <a:pt x="0" y="153"/>
                      <a:pt x="36" y="0"/>
                      <a:pt x="36" y="0"/>
                    </a:cubicBezTo>
                    <a:close/>
                  </a:path>
                </a:pathLst>
              </a:custGeom>
              <a:solidFill>
                <a:srgbClr val="D9B17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93" name="Freeform 8"/>
              <p:cNvSpPr>
                <a:spLocks/>
              </p:cNvSpPr>
              <p:nvPr/>
            </p:nvSpPr>
            <p:spPr bwMode="auto">
              <a:xfrm>
                <a:off x="1982788" y="1581150"/>
                <a:ext cx="2301875" cy="873125"/>
              </a:xfrm>
              <a:custGeom>
                <a:avLst/>
                <a:gdLst>
                  <a:gd name="T0" fmla="*/ 484 w 496"/>
                  <a:gd name="T1" fmla="*/ 188 h 188"/>
                  <a:gd name="T2" fmla="*/ 445 w 496"/>
                  <a:gd name="T3" fmla="*/ 188 h 188"/>
                  <a:gd name="T4" fmla="*/ 434 w 496"/>
                  <a:gd name="T5" fmla="*/ 178 h 188"/>
                  <a:gd name="T6" fmla="*/ 307 w 496"/>
                  <a:gd name="T7" fmla="*/ 62 h 188"/>
                  <a:gd name="T8" fmla="*/ 188 w 496"/>
                  <a:gd name="T9" fmla="*/ 62 h 188"/>
                  <a:gd name="T10" fmla="*/ 62 w 496"/>
                  <a:gd name="T11" fmla="*/ 178 h 188"/>
                  <a:gd name="T12" fmla="*/ 51 w 496"/>
                  <a:gd name="T13" fmla="*/ 188 h 188"/>
                  <a:gd name="T14" fmla="*/ 11 w 496"/>
                  <a:gd name="T15" fmla="*/ 188 h 188"/>
                  <a:gd name="T16" fmla="*/ 0 w 496"/>
                  <a:gd name="T17" fmla="*/ 176 h 188"/>
                  <a:gd name="T18" fmla="*/ 188 w 496"/>
                  <a:gd name="T19" fmla="*/ 0 h 188"/>
                  <a:gd name="T20" fmla="*/ 307 w 496"/>
                  <a:gd name="T21" fmla="*/ 0 h 188"/>
                  <a:gd name="T22" fmla="*/ 496 w 496"/>
                  <a:gd name="T23" fmla="*/ 176 h 188"/>
                  <a:gd name="T24" fmla="*/ 484 w 496"/>
                  <a:gd name="T25" fmla="*/ 188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96" h="188">
                    <a:moveTo>
                      <a:pt x="484" y="188"/>
                    </a:moveTo>
                    <a:cubicBezTo>
                      <a:pt x="445" y="188"/>
                      <a:pt x="445" y="188"/>
                      <a:pt x="445" y="188"/>
                    </a:cubicBezTo>
                    <a:cubicBezTo>
                      <a:pt x="439" y="188"/>
                      <a:pt x="434" y="184"/>
                      <a:pt x="434" y="178"/>
                    </a:cubicBezTo>
                    <a:cubicBezTo>
                      <a:pt x="428" y="113"/>
                      <a:pt x="374" y="62"/>
                      <a:pt x="307" y="62"/>
                    </a:cubicBezTo>
                    <a:cubicBezTo>
                      <a:pt x="188" y="62"/>
                      <a:pt x="188" y="62"/>
                      <a:pt x="188" y="62"/>
                    </a:cubicBezTo>
                    <a:cubicBezTo>
                      <a:pt x="122" y="62"/>
                      <a:pt x="67" y="113"/>
                      <a:pt x="62" y="178"/>
                    </a:cubicBezTo>
                    <a:cubicBezTo>
                      <a:pt x="62" y="184"/>
                      <a:pt x="57" y="188"/>
                      <a:pt x="51" y="188"/>
                    </a:cubicBezTo>
                    <a:cubicBezTo>
                      <a:pt x="11" y="188"/>
                      <a:pt x="11" y="188"/>
                      <a:pt x="11" y="188"/>
                    </a:cubicBezTo>
                    <a:cubicBezTo>
                      <a:pt x="5" y="188"/>
                      <a:pt x="0" y="183"/>
                      <a:pt x="0" y="176"/>
                    </a:cubicBezTo>
                    <a:cubicBezTo>
                      <a:pt x="6" y="78"/>
                      <a:pt x="88" y="0"/>
                      <a:pt x="188" y="0"/>
                    </a:cubicBezTo>
                    <a:cubicBezTo>
                      <a:pt x="307" y="0"/>
                      <a:pt x="307" y="0"/>
                      <a:pt x="307" y="0"/>
                    </a:cubicBezTo>
                    <a:cubicBezTo>
                      <a:pt x="407" y="0"/>
                      <a:pt x="490" y="78"/>
                      <a:pt x="496" y="176"/>
                    </a:cubicBezTo>
                    <a:cubicBezTo>
                      <a:pt x="496" y="183"/>
                      <a:pt x="491" y="188"/>
                      <a:pt x="484" y="188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94" name="Freeform 31"/>
              <p:cNvSpPr>
                <a:spLocks/>
              </p:cNvSpPr>
              <p:nvPr/>
            </p:nvSpPr>
            <p:spPr bwMode="auto">
              <a:xfrm>
                <a:off x="2366963" y="157163"/>
                <a:ext cx="1462087" cy="2120900"/>
              </a:xfrm>
              <a:custGeom>
                <a:avLst/>
                <a:gdLst>
                  <a:gd name="T0" fmla="*/ 312 w 315"/>
                  <a:gd name="T1" fmla="*/ 286 h 457"/>
                  <a:gd name="T2" fmla="*/ 291 w 315"/>
                  <a:gd name="T3" fmla="*/ 193 h 457"/>
                  <a:gd name="T4" fmla="*/ 277 w 315"/>
                  <a:gd name="T5" fmla="*/ 164 h 457"/>
                  <a:gd name="T6" fmla="*/ 251 w 315"/>
                  <a:gd name="T7" fmla="*/ 129 h 457"/>
                  <a:gd name="T8" fmla="*/ 236 w 315"/>
                  <a:gd name="T9" fmla="*/ 0 h 457"/>
                  <a:gd name="T10" fmla="*/ 34 w 315"/>
                  <a:gd name="T11" fmla="*/ 33 h 457"/>
                  <a:gd name="T12" fmla="*/ 38 w 315"/>
                  <a:gd name="T13" fmla="*/ 162 h 457"/>
                  <a:gd name="T14" fmla="*/ 14 w 315"/>
                  <a:gd name="T15" fmla="*/ 227 h 457"/>
                  <a:gd name="T16" fmla="*/ 9 w 315"/>
                  <a:gd name="T17" fmla="*/ 253 h 457"/>
                  <a:gd name="T18" fmla="*/ 0 w 315"/>
                  <a:gd name="T19" fmla="*/ 333 h 457"/>
                  <a:gd name="T20" fmla="*/ 4 w 315"/>
                  <a:gd name="T21" fmla="*/ 361 h 457"/>
                  <a:gd name="T22" fmla="*/ 39 w 315"/>
                  <a:gd name="T23" fmla="*/ 427 h 457"/>
                  <a:gd name="T24" fmla="*/ 59 w 315"/>
                  <a:gd name="T25" fmla="*/ 442 h 457"/>
                  <a:gd name="T26" fmla="*/ 74 w 315"/>
                  <a:gd name="T27" fmla="*/ 444 h 457"/>
                  <a:gd name="T28" fmla="*/ 98 w 315"/>
                  <a:gd name="T29" fmla="*/ 430 h 457"/>
                  <a:gd name="T30" fmla="*/ 98 w 315"/>
                  <a:gd name="T31" fmla="*/ 430 h 457"/>
                  <a:gd name="T32" fmla="*/ 100 w 315"/>
                  <a:gd name="T33" fmla="*/ 430 h 457"/>
                  <a:gd name="T34" fmla="*/ 101 w 315"/>
                  <a:gd name="T35" fmla="*/ 436 h 457"/>
                  <a:gd name="T36" fmla="*/ 121 w 315"/>
                  <a:gd name="T37" fmla="*/ 454 h 457"/>
                  <a:gd name="T38" fmla="*/ 142 w 315"/>
                  <a:gd name="T39" fmla="*/ 454 h 457"/>
                  <a:gd name="T40" fmla="*/ 168 w 315"/>
                  <a:gd name="T41" fmla="*/ 441 h 457"/>
                  <a:gd name="T42" fmla="*/ 171 w 315"/>
                  <a:gd name="T43" fmla="*/ 433 h 457"/>
                  <a:gd name="T44" fmla="*/ 173 w 315"/>
                  <a:gd name="T45" fmla="*/ 433 h 457"/>
                  <a:gd name="T46" fmla="*/ 174 w 315"/>
                  <a:gd name="T47" fmla="*/ 442 h 457"/>
                  <a:gd name="T48" fmla="*/ 196 w 315"/>
                  <a:gd name="T49" fmla="*/ 457 h 457"/>
                  <a:gd name="T50" fmla="*/ 213 w 315"/>
                  <a:gd name="T51" fmla="*/ 457 h 457"/>
                  <a:gd name="T52" fmla="*/ 236 w 315"/>
                  <a:gd name="T53" fmla="*/ 429 h 457"/>
                  <a:gd name="T54" fmla="*/ 237 w 315"/>
                  <a:gd name="T55" fmla="*/ 423 h 457"/>
                  <a:gd name="T56" fmla="*/ 239 w 315"/>
                  <a:gd name="T57" fmla="*/ 423 h 457"/>
                  <a:gd name="T58" fmla="*/ 243 w 315"/>
                  <a:gd name="T59" fmla="*/ 438 h 457"/>
                  <a:gd name="T60" fmla="*/ 266 w 315"/>
                  <a:gd name="T61" fmla="*/ 455 h 457"/>
                  <a:gd name="T62" fmla="*/ 292 w 315"/>
                  <a:gd name="T63" fmla="*/ 454 h 457"/>
                  <a:gd name="T64" fmla="*/ 314 w 315"/>
                  <a:gd name="T65" fmla="*/ 430 h 457"/>
                  <a:gd name="T66" fmla="*/ 312 w 315"/>
                  <a:gd name="T67" fmla="*/ 286 h 4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5" h="457">
                    <a:moveTo>
                      <a:pt x="312" y="286"/>
                    </a:moveTo>
                    <a:cubicBezTo>
                      <a:pt x="291" y="193"/>
                      <a:pt x="291" y="193"/>
                      <a:pt x="291" y="193"/>
                    </a:cubicBezTo>
                    <a:cubicBezTo>
                      <a:pt x="288" y="183"/>
                      <a:pt x="284" y="173"/>
                      <a:pt x="277" y="164"/>
                    </a:cubicBezTo>
                    <a:cubicBezTo>
                      <a:pt x="251" y="129"/>
                      <a:pt x="251" y="129"/>
                      <a:pt x="251" y="129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38" y="162"/>
                      <a:pt x="38" y="162"/>
                      <a:pt x="38" y="162"/>
                    </a:cubicBezTo>
                    <a:cubicBezTo>
                      <a:pt x="14" y="227"/>
                      <a:pt x="14" y="227"/>
                      <a:pt x="14" y="227"/>
                    </a:cubicBezTo>
                    <a:cubicBezTo>
                      <a:pt x="11" y="235"/>
                      <a:pt x="9" y="244"/>
                      <a:pt x="9" y="253"/>
                    </a:cubicBezTo>
                    <a:cubicBezTo>
                      <a:pt x="0" y="333"/>
                      <a:pt x="0" y="333"/>
                      <a:pt x="0" y="333"/>
                    </a:cubicBezTo>
                    <a:cubicBezTo>
                      <a:pt x="0" y="342"/>
                      <a:pt x="1" y="352"/>
                      <a:pt x="4" y="361"/>
                    </a:cubicBezTo>
                    <a:cubicBezTo>
                      <a:pt x="39" y="427"/>
                      <a:pt x="39" y="427"/>
                      <a:pt x="39" y="427"/>
                    </a:cubicBezTo>
                    <a:cubicBezTo>
                      <a:pt x="42" y="435"/>
                      <a:pt x="50" y="441"/>
                      <a:pt x="59" y="442"/>
                    </a:cubicBezTo>
                    <a:cubicBezTo>
                      <a:pt x="74" y="444"/>
                      <a:pt x="74" y="444"/>
                      <a:pt x="74" y="444"/>
                    </a:cubicBezTo>
                    <a:cubicBezTo>
                      <a:pt x="84" y="445"/>
                      <a:pt x="94" y="439"/>
                      <a:pt x="98" y="430"/>
                    </a:cubicBezTo>
                    <a:cubicBezTo>
                      <a:pt x="98" y="430"/>
                      <a:pt x="98" y="430"/>
                      <a:pt x="98" y="430"/>
                    </a:cubicBezTo>
                    <a:cubicBezTo>
                      <a:pt x="98" y="429"/>
                      <a:pt x="100" y="429"/>
                      <a:pt x="100" y="430"/>
                    </a:cubicBezTo>
                    <a:cubicBezTo>
                      <a:pt x="101" y="436"/>
                      <a:pt x="101" y="436"/>
                      <a:pt x="101" y="436"/>
                    </a:cubicBezTo>
                    <a:cubicBezTo>
                      <a:pt x="103" y="446"/>
                      <a:pt x="111" y="453"/>
                      <a:pt x="121" y="454"/>
                    </a:cubicBezTo>
                    <a:cubicBezTo>
                      <a:pt x="142" y="454"/>
                      <a:pt x="142" y="454"/>
                      <a:pt x="142" y="454"/>
                    </a:cubicBezTo>
                    <a:cubicBezTo>
                      <a:pt x="153" y="455"/>
                      <a:pt x="164" y="450"/>
                      <a:pt x="168" y="441"/>
                    </a:cubicBezTo>
                    <a:cubicBezTo>
                      <a:pt x="171" y="433"/>
                      <a:pt x="171" y="433"/>
                      <a:pt x="171" y="433"/>
                    </a:cubicBezTo>
                    <a:cubicBezTo>
                      <a:pt x="172" y="432"/>
                      <a:pt x="173" y="432"/>
                      <a:pt x="173" y="433"/>
                    </a:cubicBezTo>
                    <a:cubicBezTo>
                      <a:pt x="174" y="442"/>
                      <a:pt x="174" y="442"/>
                      <a:pt x="174" y="442"/>
                    </a:cubicBezTo>
                    <a:cubicBezTo>
                      <a:pt x="174" y="455"/>
                      <a:pt x="184" y="456"/>
                      <a:pt x="196" y="457"/>
                    </a:cubicBezTo>
                    <a:cubicBezTo>
                      <a:pt x="213" y="457"/>
                      <a:pt x="213" y="457"/>
                      <a:pt x="213" y="457"/>
                    </a:cubicBezTo>
                    <a:cubicBezTo>
                      <a:pt x="232" y="455"/>
                      <a:pt x="233" y="440"/>
                      <a:pt x="236" y="429"/>
                    </a:cubicBezTo>
                    <a:cubicBezTo>
                      <a:pt x="237" y="423"/>
                      <a:pt x="237" y="423"/>
                      <a:pt x="237" y="423"/>
                    </a:cubicBezTo>
                    <a:cubicBezTo>
                      <a:pt x="237" y="422"/>
                      <a:pt x="238" y="422"/>
                      <a:pt x="239" y="423"/>
                    </a:cubicBezTo>
                    <a:cubicBezTo>
                      <a:pt x="243" y="438"/>
                      <a:pt x="243" y="438"/>
                      <a:pt x="243" y="438"/>
                    </a:cubicBezTo>
                    <a:cubicBezTo>
                      <a:pt x="246" y="448"/>
                      <a:pt x="256" y="455"/>
                      <a:pt x="266" y="455"/>
                    </a:cubicBezTo>
                    <a:cubicBezTo>
                      <a:pt x="292" y="454"/>
                      <a:pt x="292" y="454"/>
                      <a:pt x="292" y="454"/>
                    </a:cubicBezTo>
                    <a:cubicBezTo>
                      <a:pt x="305" y="454"/>
                      <a:pt x="315" y="443"/>
                      <a:pt x="314" y="430"/>
                    </a:cubicBezTo>
                    <a:lnTo>
                      <a:pt x="312" y="286"/>
                    </a:lnTo>
                    <a:close/>
                  </a:path>
                </a:pathLst>
              </a:custGeom>
              <a:solidFill>
                <a:srgbClr val="DFBC89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cs typeface="+mn-ea"/>
                  <a:sym typeface="+mn-lt"/>
                </a:endParaRPr>
              </a:p>
            </p:txBody>
          </p:sp>
          <p:sp>
            <p:nvSpPr>
              <p:cNvPr id="95" name="Freeform 32"/>
              <p:cNvSpPr>
                <a:spLocks/>
              </p:cNvSpPr>
              <p:nvPr/>
            </p:nvSpPr>
            <p:spPr bwMode="auto">
              <a:xfrm>
                <a:off x="2362200" y="180975"/>
                <a:ext cx="1263650" cy="681038"/>
              </a:xfrm>
              <a:custGeom>
                <a:avLst/>
                <a:gdLst>
                  <a:gd name="T0" fmla="*/ 796 w 796"/>
                  <a:gd name="T1" fmla="*/ 304 h 429"/>
                  <a:gd name="T2" fmla="*/ 30 w 796"/>
                  <a:gd name="T3" fmla="*/ 429 h 429"/>
                  <a:gd name="T4" fmla="*/ 0 w 796"/>
                  <a:gd name="T5" fmla="*/ 149 h 429"/>
                  <a:gd name="T6" fmla="*/ 752 w 796"/>
                  <a:gd name="T7" fmla="*/ 0 h 429"/>
                  <a:gd name="T8" fmla="*/ 796 w 796"/>
                  <a:gd name="T9" fmla="*/ 304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6" h="429">
                    <a:moveTo>
                      <a:pt x="796" y="304"/>
                    </a:moveTo>
                    <a:lnTo>
                      <a:pt x="30" y="429"/>
                    </a:lnTo>
                    <a:lnTo>
                      <a:pt x="0" y="149"/>
                    </a:lnTo>
                    <a:lnTo>
                      <a:pt x="752" y="0"/>
                    </a:lnTo>
                    <a:lnTo>
                      <a:pt x="796" y="304"/>
                    </a:lnTo>
                    <a:close/>
                  </a:path>
                </a:pathLst>
              </a:custGeom>
              <a:solidFill>
                <a:srgbClr val="CD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96" name="Freeform 33"/>
              <p:cNvSpPr>
                <a:spLocks/>
              </p:cNvSpPr>
              <p:nvPr/>
            </p:nvSpPr>
            <p:spPr bwMode="auto">
              <a:xfrm>
                <a:off x="2200274" y="-405740"/>
                <a:ext cx="1411287" cy="934378"/>
              </a:xfrm>
              <a:custGeom>
                <a:avLst/>
                <a:gdLst>
                  <a:gd name="T0" fmla="*/ 866 w 889"/>
                  <a:gd name="T1" fmla="*/ 0 h 330"/>
                  <a:gd name="T2" fmla="*/ 0 w 889"/>
                  <a:gd name="T3" fmla="*/ 0 h 330"/>
                  <a:gd name="T4" fmla="*/ 56 w 889"/>
                  <a:gd name="T5" fmla="*/ 330 h 330"/>
                  <a:gd name="T6" fmla="*/ 889 w 889"/>
                  <a:gd name="T7" fmla="*/ 216 h 330"/>
                  <a:gd name="T8" fmla="*/ 866 w 889"/>
                  <a:gd name="T9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9" h="330">
                    <a:moveTo>
                      <a:pt x="866" y="0"/>
                    </a:moveTo>
                    <a:lnTo>
                      <a:pt x="0" y="0"/>
                    </a:lnTo>
                    <a:lnTo>
                      <a:pt x="56" y="330"/>
                    </a:lnTo>
                    <a:lnTo>
                      <a:pt x="889" y="216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97" name="Freeform 34"/>
              <p:cNvSpPr>
                <a:spLocks/>
              </p:cNvSpPr>
              <p:nvPr/>
            </p:nvSpPr>
            <p:spPr bwMode="auto">
              <a:xfrm>
                <a:off x="2381250" y="1484313"/>
                <a:ext cx="1447800" cy="793750"/>
              </a:xfrm>
              <a:custGeom>
                <a:avLst/>
                <a:gdLst>
                  <a:gd name="T0" fmla="*/ 1 w 312"/>
                  <a:gd name="T1" fmla="*/ 75 h 171"/>
                  <a:gd name="T2" fmla="*/ 36 w 312"/>
                  <a:gd name="T3" fmla="*/ 141 h 171"/>
                  <a:gd name="T4" fmla="*/ 56 w 312"/>
                  <a:gd name="T5" fmla="*/ 156 h 171"/>
                  <a:gd name="T6" fmla="*/ 71 w 312"/>
                  <a:gd name="T7" fmla="*/ 158 h 171"/>
                  <a:gd name="T8" fmla="*/ 95 w 312"/>
                  <a:gd name="T9" fmla="*/ 144 h 171"/>
                  <a:gd name="T10" fmla="*/ 95 w 312"/>
                  <a:gd name="T11" fmla="*/ 144 h 171"/>
                  <a:gd name="T12" fmla="*/ 97 w 312"/>
                  <a:gd name="T13" fmla="*/ 144 h 171"/>
                  <a:gd name="T14" fmla="*/ 98 w 312"/>
                  <a:gd name="T15" fmla="*/ 150 h 171"/>
                  <a:gd name="T16" fmla="*/ 118 w 312"/>
                  <a:gd name="T17" fmla="*/ 168 h 171"/>
                  <a:gd name="T18" fmla="*/ 139 w 312"/>
                  <a:gd name="T19" fmla="*/ 168 h 171"/>
                  <a:gd name="T20" fmla="*/ 165 w 312"/>
                  <a:gd name="T21" fmla="*/ 155 h 171"/>
                  <a:gd name="T22" fmla="*/ 168 w 312"/>
                  <a:gd name="T23" fmla="*/ 147 h 171"/>
                  <a:gd name="T24" fmla="*/ 170 w 312"/>
                  <a:gd name="T25" fmla="*/ 147 h 171"/>
                  <a:gd name="T26" fmla="*/ 171 w 312"/>
                  <a:gd name="T27" fmla="*/ 156 h 171"/>
                  <a:gd name="T28" fmla="*/ 193 w 312"/>
                  <a:gd name="T29" fmla="*/ 171 h 171"/>
                  <a:gd name="T30" fmla="*/ 210 w 312"/>
                  <a:gd name="T31" fmla="*/ 171 h 171"/>
                  <a:gd name="T32" fmla="*/ 233 w 312"/>
                  <a:gd name="T33" fmla="*/ 143 h 171"/>
                  <a:gd name="T34" fmla="*/ 234 w 312"/>
                  <a:gd name="T35" fmla="*/ 137 h 171"/>
                  <a:gd name="T36" fmla="*/ 236 w 312"/>
                  <a:gd name="T37" fmla="*/ 137 h 171"/>
                  <a:gd name="T38" fmla="*/ 240 w 312"/>
                  <a:gd name="T39" fmla="*/ 152 h 171"/>
                  <a:gd name="T40" fmla="*/ 263 w 312"/>
                  <a:gd name="T41" fmla="*/ 169 h 171"/>
                  <a:gd name="T42" fmla="*/ 289 w 312"/>
                  <a:gd name="T43" fmla="*/ 168 h 171"/>
                  <a:gd name="T44" fmla="*/ 311 w 312"/>
                  <a:gd name="T45" fmla="*/ 144 h 171"/>
                  <a:gd name="T46" fmla="*/ 309 w 312"/>
                  <a:gd name="T47" fmla="*/ 0 h 171"/>
                  <a:gd name="T48" fmla="*/ 0 w 312"/>
                  <a:gd name="T49" fmla="*/ 70 h 171"/>
                  <a:gd name="T50" fmla="*/ 1 w 312"/>
                  <a:gd name="T51" fmla="*/ 75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12" h="171">
                    <a:moveTo>
                      <a:pt x="1" y="75"/>
                    </a:moveTo>
                    <a:cubicBezTo>
                      <a:pt x="36" y="141"/>
                      <a:pt x="36" y="141"/>
                      <a:pt x="36" y="141"/>
                    </a:cubicBezTo>
                    <a:cubicBezTo>
                      <a:pt x="39" y="149"/>
                      <a:pt x="47" y="155"/>
                      <a:pt x="56" y="156"/>
                    </a:cubicBezTo>
                    <a:cubicBezTo>
                      <a:pt x="71" y="158"/>
                      <a:pt x="71" y="158"/>
                      <a:pt x="71" y="158"/>
                    </a:cubicBezTo>
                    <a:cubicBezTo>
                      <a:pt x="81" y="159"/>
                      <a:pt x="91" y="153"/>
                      <a:pt x="95" y="144"/>
                    </a:cubicBezTo>
                    <a:cubicBezTo>
                      <a:pt x="95" y="144"/>
                      <a:pt x="95" y="144"/>
                      <a:pt x="95" y="144"/>
                    </a:cubicBezTo>
                    <a:cubicBezTo>
                      <a:pt x="95" y="143"/>
                      <a:pt x="97" y="143"/>
                      <a:pt x="97" y="144"/>
                    </a:cubicBezTo>
                    <a:cubicBezTo>
                      <a:pt x="98" y="150"/>
                      <a:pt x="98" y="150"/>
                      <a:pt x="98" y="150"/>
                    </a:cubicBezTo>
                    <a:cubicBezTo>
                      <a:pt x="100" y="160"/>
                      <a:pt x="108" y="167"/>
                      <a:pt x="118" y="168"/>
                    </a:cubicBezTo>
                    <a:cubicBezTo>
                      <a:pt x="139" y="168"/>
                      <a:pt x="139" y="168"/>
                      <a:pt x="139" y="168"/>
                    </a:cubicBezTo>
                    <a:cubicBezTo>
                      <a:pt x="150" y="169"/>
                      <a:pt x="161" y="164"/>
                      <a:pt x="165" y="155"/>
                    </a:cubicBezTo>
                    <a:cubicBezTo>
                      <a:pt x="168" y="147"/>
                      <a:pt x="168" y="147"/>
                      <a:pt x="168" y="147"/>
                    </a:cubicBezTo>
                    <a:cubicBezTo>
                      <a:pt x="169" y="146"/>
                      <a:pt x="170" y="146"/>
                      <a:pt x="170" y="147"/>
                    </a:cubicBezTo>
                    <a:cubicBezTo>
                      <a:pt x="171" y="156"/>
                      <a:pt x="171" y="156"/>
                      <a:pt x="171" y="156"/>
                    </a:cubicBezTo>
                    <a:cubicBezTo>
                      <a:pt x="171" y="169"/>
                      <a:pt x="181" y="170"/>
                      <a:pt x="193" y="171"/>
                    </a:cubicBezTo>
                    <a:cubicBezTo>
                      <a:pt x="210" y="171"/>
                      <a:pt x="210" y="171"/>
                      <a:pt x="210" y="171"/>
                    </a:cubicBezTo>
                    <a:cubicBezTo>
                      <a:pt x="229" y="169"/>
                      <a:pt x="230" y="154"/>
                      <a:pt x="233" y="143"/>
                    </a:cubicBezTo>
                    <a:cubicBezTo>
                      <a:pt x="234" y="137"/>
                      <a:pt x="234" y="137"/>
                      <a:pt x="234" y="137"/>
                    </a:cubicBezTo>
                    <a:cubicBezTo>
                      <a:pt x="234" y="136"/>
                      <a:pt x="235" y="136"/>
                      <a:pt x="236" y="137"/>
                    </a:cubicBezTo>
                    <a:cubicBezTo>
                      <a:pt x="240" y="152"/>
                      <a:pt x="240" y="152"/>
                      <a:pt x="240" y="152"/>
                    </a:cubicBezTo>
                    <a:cubicBezTo>
                      <a:pt x="243" y="162"/>
                      <a:pt x="253" y="169"/>
                      <a:pt x="263" y="169"/>
                    </a:cubicBezTo>
                    <a:cubicBezTo>
                      <a:pt x="289" y="168"/>
                      <a:pt x="289" y="168"/>
                      <a:pt x="289" y="168"/>
                    </a:cubicBezTo>
                    <a:cubicBezTo>
                      <a:pt x="302" y="168"/>
                      <a:pt x="312" y="157"/>
                      <a:pt x="311" y="144"/>
                    </a:cubicBezTo>
                    <a:cubicBezTo>
                      <a:pt x="309" y="0"/>
                      <a:pt x="309" y="0"/>
                      <a:pt x="309" y="0"/>
                    </a:cubicBezTo>
                    <a:cubicBezTo>
                      <a:pt x="0" y="70"/>
                      <a:pt x="0" y="70"/>
                      <a:pt x="0" y="70"/>
                    </a:cubicBezTo>
                    <a:cubicBezTo>
                      <a:pt x="0" y="72"/>
                      <a:pt x="0" y="74"/>
                      <a:pt x="1" y="75"/>
                    </a:cubicBezTo>
                    <a:close/>
                  </a:path>
                </a:pathLst>
              </a:custGeom>
              <a:solidFill>
                <a:srgbClr val="D9B17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</p:grpSp>
        <p:sp>
          <p:nvSpPr>
            <p:cNvPr id="103" name="Freeform 92"/>
            <p:cNvSpPr>
              <a:spLocks noEditPoints="1"/>
            </p:cNvSpPr>
            <p:nvPr/>
          </p:nvSpPr>
          <p:spPr bwMode="auto">
            <a:xfrm>
              <a:off x="5393948" y="3619432"/>
              <a:ext cx="484009" cy="506786"/>
            </a:xfrm>
            <a:custGeom>
              <a:avLst/>
              <a:gdLst>
                <a:gd name="T0" fmla="*/ 167 w 180"/>
                <a:gd name="T1" fmla="*/ 96 h 188"/>
                <a:gd name="T2" fmla="*/ 180 w 180"/>
                <a:gd name="T3" fmla="*/ 69 h 188"/>
                <a:gd name="T4" fmla="*/ 180 w 180"/>
                <a:gd name="T5" fmla="*/ 68 h 188"/>
                <a:gd name="T6" fmla="*/ 179 w 180"/>
                <a:gd name="T7" fmla="*/ 66 h 188"/>
                <a:gd name="T8" fmla="*/ 166 w 180"/>
                <a:gd name="T9" fmla="*/ 0 h 188"/>
                <a:gd name="T10" fmla="*/ 1 w 180"/>
                <a:gd name="T11" fmla="*/ 66 h 188"/>
                <a:gd name="T12" fmla="*/ 0 w 180"/>
                <a:gd name="T13" fmla="*/ 67 h 188"/>
                <a:gd name="T14" fmla="*/ 0 w 180"/>
                <a:gd name="T15" fmla="*/ 69 h 188"/>
                <a:gd name="T16" fmla="*/ 13 w 180"/>
                <a:gd name="T17" fmla="*/ 97 h 188"/>
                <a:gd name="T18" fmla="*/ 13 w 180"/>
                <a:gd name="T19" fmla="*/ 97 h 188"/>
                <a:gd name="T20" fmla="*/ 1 w 180"/>
                <a:gd name="T21" fmla="*/ 188 h 188"/>
                <a:gd name="T22" fmla="*/ 167 w 180"/>
                <a:gd name="T23" fmla="*/ 163 h 188"/>
                <a:gd name="T24" fmla="*/ 173 w 180"/>
                <a:gd name="T25" fmla="*/ 80 h 188"/>
                <a:gd name="T26" fmla="*/ 150 w 180"/>
                <a:gd name="T27" fmla="*/ 80 h 188"/>
                <a:gd name="T28" fmla="*/ 173 w 180"/>
                <a:gd name="T29" fmla="*/ 80 h 188"/>
                <a:gd name="T30" fmla="*/ 149 w 180"/>
                <a:gd name="T31" fmla="*/ 65 h 188"/>
                <a:gd name="T32" fmla="*/ 137 w 180"/>
                <a:gd name="T33" fmla="*/ 49 h 188"/>
                <a:gd name="T34" fmla="*/ 118 w 180"/>
                <a:gd name="T35" fmla="*/ 49 h 188"/>
                <a:gd name="T36" fmla="*/ 145 w 180"/>
                <a:gd name="T37" fmla="*/ 80 h 188"/>
                <a:gd name="T38" fmla="*/ 121 w 180"/>
                <a:gd name="T39" fmla="*/ 80 h 188"/>
                <a:gd name="T40" fmla="*/ 92 w 180"/>
                <a:gd name="T41" fmla="*/ 49 h 188"/>
                <a:gd name="T42" fmla="*/ 92 w 180"/>
                <a:gd name="T43" fmla="*/ 65 h 188"/>
                <a:gd name="T44" fmla="*/ 116 w 180"/>
                <a:gd name="T45" fmla="*/ 80 h 188"/>
                <a:gd name="T46" fmla="*/ 92 w 180"/>
                <a:gd name="T47" fmla="*/ 80 h 188"/>
                <a:gd name="T48" fmla="*/ 67 w 180"/>
                <a:gd name="T49" fmla="*/ 49 h 188"/>
                <a:gd name="T50" fmla="*/ 64 w 180"/>
                <a:gd name="T51" fmla="*/ 65 h 188"/>
                <a:gd name="T52" fmla="*/ 87 w 180"/>
                <a:gd name="T53" fmla="*/ 72 h 188"/>
                <a:gd name="T54" fmla="*/ 75 w 180"/>
                <a:gd name="T55" fmla="*/ 91 h 188"/>
                <a:gd name="T56" fmla="*/ 62 w 180"/>
                <a:gd name="T57" fmla="*/ 49 h 188"/>
                <a:gd name="T58" fmla="*/ 42 w 180"/>
                <a:gd name="T59" fmla="*/ 49 h 188"/>
                <a:gd name="T60" fmla="*/ 58 w 180"/>
                <a:gd name="T61" fmla="*/ 80 h 188"/>
                <a:gd name="T62" fmla="*/ 35 w 180"/>
                <a:gd name="T63" fmla="*/ 80 h 188"/>
                <a:gd name="T64" fmla="*/ 18 w 180"/>
                <a:gd name="T65" fmla="*/ 49 h 188"/>
                <a:gd name="T66" fmla="*/ 9 w 180"/>
                <a:gd name="T67" fmla="*/ 65 h 188"/>
                <a:gd name="T68" fmla="*/ 29 w 180"/>
                <a:gd name="T69" fmla="*/ 72 h 188"/>
                <a:gd name="T70" fmla="*/ 18 w 180"/>
                <a:gd name="T71" fmla="*/ 91 h 188"/>
                <a:gd name="T72" fmla="*/ 172 w 180"/>
                <a:gd name="T73" fmla="*/ 181 h 188"/>
                <a:gd name="T74" fmla="*/ 172 w 180"/>
                <a:gd name="T75" fmla="*/ 170 h 188"/>
                <a:gd name="T76" fmla="*/ 35 w 180"/>
                <a:gd name="T77" fmla="*/ 163 h 188"/>
                <a:gd name="T78" fmla="*/ 69 w 180"/>
                <a:gd name="T79" fmla="*/ 163 h 188"/>
                <a:gd name="T80" fmla="*/ 29 w 180"/>
                <a:gd name="T81" fmla="*/ 107 h 188"/>
                <a:gd name="T82" fmla="*/ 20 w 180"/>
                <a:gd name="T83" fmla="*/ 97 h 188"/>
                <a:gd name="T84" fmla="*/ 47 w 180"/>
                <a:gd name="T85" fmla="*/ 97 h 188"/>
                <a:gd name="T86" fmla="*/ 75 w 180"/>
                <a:gd name="T87" fmla="*/ 97 h 188"/>
                <a:gd name="T88" fmla="*/ 104 w 180"/>
                <a:gd name="T89" fmla="*/ 97 h 188"/>
                <a:gd name="T90" fmla="*/ 133 w 180"/>
                <a:gd name="T91" fmla="*/ 97 h 188"/>
                <a:gd name="T92" fmla="*/ 159 w 180"/>
                <a:gd name="T93" fmla="*/ 163 h 188"/>
                <a:gd name="T94" fmla="*/ 149 w 180"/>
                <a:gd name="T95" fmla="*/ 146 h 188"/>
                <a:gd name="T96" fmla="*/ 90 w 180"/>
                <a:gd name="T97" fmla="*/ 146 h 188"/>
                <a:gd name="T98" fmla="*/ 123 w 180"/>
                <a:gd name="T99" fmla="*/ 112 h 188"/>
                <a:gd name="T100" fmla="*/ 96 w 180"/>
                <a:gd name="T101" fmla="*/ 112 h 188"/>
                <a:gd name="T102" fmla="*/ 96 w 180"/>
                <a:gd name="T103" fmla="*/ 14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80" h="188">
                  <a:moveTo>
                    <a:pt x="167" y="96"/>
                  </a:moveTo>
                  <a:cubicBezTo>
                    <a:pt x="167" y="96"/>
                    <a:pt x="167" y="96"/>
                    <a:pt x="166" y="96"/>
                  </a:cubicBezTo>
                  <a:cubicBezTo>
                    <a:pt x="167" y="96"/>
                    <a:pt x="167" y="96"/>
                    <a:pt x="167" y="96"/>
                  </a:cubicBezTo>
                  <a:cubicBezTo>
                    <a:pt x="167" y="97"/>
                    <a:pt x="167" y="97"/>
                    <a:pt x="167" y="97"/>
                  </a:cubicBezTo>
                  <a:cubicBezTo>
                    <a:pt x="174" y="95"/>
                    <a:pt x="180" y="88"/>
                    <a:pt x="180" y="80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80" y="68"/>
                    <a:pt x="179" y="67"/>
                    <a:pt x="179" y="67"/>
                  </a:cubicBezTo>
                  <a:cubicBezTo>
                    <a:pt x="179" y="66"/>
                    <a:pt x="179" y="66"/>
                    <a:pt x="179" y="66"/>
                  </a:cubicBezTo>
                  <a:cubicBezTo>
                    <a:pt x="179" y="66"/>
                    <a:pt x="179" y="66"/>
                    <a:pt x="179" y="66"/>
                  </a:cubicBezTo>
                  <a:cubicBezTo>
                    <a:pt x="179" y="66"/>
                    <a:pt x="179" y="66"/>
                    <a:pt x="179" y="66"/>
                  </a:cubicBezTo>
                  <a:cubicBezTo>
                    <a:pt x="166" y="43"/>
                    <a:pt x="166" y="43"/>
                    <a:pt x="166" y="43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67"/>
                    <a:pt x="0" y="68"/>
                    <a:pt x="0" y="68"/>
                  </a:cubicBezTo>
                  <a:cubicBezTo>
                    <a:pt x="0" y="68"/>
                    <a:pt x="0" y="68"/>
                    <a:pt x="0" y="69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8"/>
                    <a:pt x="5" y="95"/>
                    <a:pt x="13" y="97"/>
                  </a:cubicBezTo>
                  <a:cubicBezTo>
                    <a:pt x="12" y="96"/>
                    <a:pt x="12" y="96"/>
                    <a:pt x="12" y="96"/>
                  </a:cubicBezTo>
                  <a:cubicBezTo>
                    <a:pt x="13" y="96"/>
                    <a:pt x="13" y="96"/>
                    <a:pt x="13" y="96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3" y="163"/>
                    <a:pt x="13" y="163"/>
                    <a:pt x="13" y="163"/>
                  </a:cubicBezTo>
                  <a:cubicBezTo>
                    <a:pt x="1" y="163"/>
                    <a:pt x="1" y="163"/>
                    <a:pt x="1" y="163"/>
                  </a:cubicBezTo>
                  <a:cubicBezTo>
                    <a:pt x="1" y="188"/>
                    <a:pt x="1" y="188"/>
                    <a:pt x="1" y="188"/>
                  </a:cubicBezTo>
                  <a:cubicBezTo>
                    <a:pt x="179" y="188"/>
                    <a:pt x="179" y="188"/>
                    <a:pt x="179" y="188"/>
                  </a:cubicBezTo>
                  <a:cubicBezTo>
                    <a:pt x="179" y="163"/>
                    <a:pt x="179" y="163"/>
                    <a:pt x="179" y="163"/>
                  </a:cubicBezTo>
                  <a:cubicBezTo>
                    <a:pt x="167" y="163"/>
                    <a:pt x="167" y="163"/>
                    <a:pt x="167" y="163"/>
                  </a:cubicBezTo>
                  <a:cubicBezTo>
                    <a:pt x="167" y="97"/>
                    <a:pt x="167" y="97"/>
                    <a:pt x="167" y="97"/>
                  </a:cubicBezTo>
                  <a:lnTo>
                    <a:pt x="167" y="96"/>
                  </a:lnTo>
                  <a:close/>
                  <a:moveTo>
                    <a:pt x="173" y="80"/>
                  </a:moveTo>
                  <a:cubicBezTo>
                    <a:pt x="173" y="86"/>
                    <a:pt x="168" y="91"/>
                    <a:pt x="162" y="91"/>
                  </a:cubicBezTo>
                  <a:cubicBezTo>
                    <a:pt x="162" y="91"/>
                    <a:pt x="162" y="91"/>
                    <a:pt x="162" y="91"/>
                  </a:cubicBezTo>
                  <a:cubicBezTo>
                    <a:pt x="155" y="91"/>
                    <a:pt x="150" y="86"/>
                    <a:pt x="150" y="80"/>
                  </a:cubicBezTo>
                  <a:cubicBezTo>
                    <a:pt x="150" y="72"/>
                    <a:pt x="150" y="72"/>
                    <a:pt x="150" y="72"/>
                  </a:cubicBezTo>
                  <a:cubicBezTo>
                    <a:pt x="173" y="72"/>
                    <a:pt x="173" y="72"/>
                    <a:pt x="173" y="72"/>
                  </a:cubicBezTo>
                  <a:lnTo>
                    <a:pt x="173" y="80"/>
                  </a:lnTo>
                  <a:close/>
                  <a:moveTo>
                    <a:pt x="161" y="49"/>
                  </a:moveTo>
                  <a:cubicBezTo>
                    <a:pt x="170" y="65"/>
                    <a:pt x="170" y="65"/>
                    <a:pt x="170" y="65"/>
                  </a:cubicBezTo>
                  <a:cubicBezTo>
                    <a:pt x="149" y="65"/>
                    <a:pt x="149" y="65"/>
                    <a:pt x="149" y="65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61" y="49"/>
                  </a:lnTo>
                  <a:close/>
                  <a:moveTo>
                    <a:pt x="137" y="49"/>
                  </a:moveTo>
                  <a:cubicBezTo>
                    <a:pt x="143" y="65"/>
                    <a:pt x="143" y="65"/>
                    <a:pt x="143" y="65"/>
                  </a:cubicBezTo>
                  <a:cubicBezTo>
                    <a:pt x="121" y="65"/>
                    <a:pt x="121" y="65"/>
                    <a:pt x="121" y="65"/>
                  </a:cubicBezTo>
                  <a:cubicBezTo>
                    <a:pt x="118" y="49"/>
                    <a:pt x="118" y="49"/>
                    <a:pt x="118" y="49"/>
                  </a:cubicBezTo>
                  <a:lnTo>
                    <a:pt x="137" y="49"/>
                  </a:lnTo>
                  <a:close/>
                  <a:moveTo>
                    <a:pt x="145" y="72"/>
                  </a:moveTo>
                  <a:cubicBezTo>
                    <a:pt x="145" y="80"/>
                    <a:pt x="145" y="80"/>
                    <a:pt x="145" y="80"/>
                  </a:cubicBezTo>
                  <a:cubicBezTo>
                    <a:pt x="145" y="86"/>
                    <a:pt x="139" y="91"/>
                    <a:pt x="133" y="91"/>
                  </a:cubicBezTo>
                  <a:cubicBezTo>
                    <a:pt x="133" y="91"/>
                    <a:pt x="133" y="91"/>
                    <a:pt x="133" y="91"/>
                  </a:cubicBezTo>
                  <a:cubicBezTo>
                    <a:pt x="126" y="91"/>
                    <a:pt x="121" y="86"/>
                    <a:pt x="121" y="80"/>
                  </a:cubicBezTo>
                  <a:cubicBezTo>
                    <a:pt x="121" y="72"/>
                    <a:pt x="121" y="72"/>
                    <a:pt x="121" y="72"/>
                  </a:cubicBezTo>
                  <a:lnTo>
                    <a:pt x="145" y="72"/>
                  </a:lnTo>
                  <a:close/>
                  <a:moveTo>
                    <a:pt x="92" y="49"/>
                  </a:moveTo>
                  <a:cubicBezTo>
                    <a:pt x="112" y="49"/>
                    <a:pt x="112" y="49"/>
                    <a:pt x="112" y="49"/>
                  </a:cubicBezTo>
                  <a:cubicBezTo>
                    <a:pt x="115" y="65"/>
                    <a:pt x="115" y="65"/>
                    <a:pt x="115" y="65"/>
                  </a:cubicBezTo>
                  <a:cubicBezTo>
                    <a:pt x="92" y="65"/>
                    <a:pt x="92" y="65"/>
                    <a:pt x="92" y="65"/>
                  </a:cubicBezTo>
                  <a:lnTo>
                    <a:pt x="92" y="49"/>
                  </a:lnTo>
                  <a:close/>
                  <a:moveTo>
                    <a:pt x="116" y="72"/>
                  </a:moveTo>
                  <a:cubicBezTo>
                    <a:pt x="116" y="80"/>
                    <a:pt x="116" y="80"/>
                    <a:pt x="116" y="80"/>
                  </a:cubicBezTo>
                  <a:cubicBezTo>
                    <a:pt x="116" y="86"/>
                    <a:pt x="111" y="91"/>
                    <a:pt x="104" y="91"/>
                  </a:cubicBezTo>
                  <a:cubicBezTo>
                    <a:pt x="104" y="91"/>
                    <a:pt x="104" y="91"/>
                    <a:pt x="104" y="91"/>
                  </a:cubicBezTo>
                  <a:cubicBezTo>
                    <a:pt x="98" y="91"/>
                    <a:pt x="92" y="86"/>
                    <a:pt x="92" y="80"/>
                  </a:cubicBezTo>
                  <a:cubicBezTo>
                    <a:pt x="92" y="72"/>
                    <a:pt x="92" y="72"/>
                    <a:pt x="92" y="72"/>
                  </a:cubicBezTo>
                  <a:lnTo>
                    <a:pt x="116" y="72"/>
                  </a:lnTo>
                  <a:close/>
                  <a:moveTo>
                    <a:pt x="67" y="49"/>
                  </a:moveTo>
                  <a:cubicBezTo>
                    <a:pt x="87" y="49"/>
                    <a:pt x="87" y="49"/>
                    <a:pt x="87" y="49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64" y="65"/>
                    <a:pt x="64" y="65"/>
                    <a:pt x="64" y="65"/>
                  </a:cubicBezTo>
                  <a:lnTo>
                    <a:pt x="67" y="49"/>
                  </a:lnTo>
                  <a:close/>
                  <a:moveTo>
                    <a:pt x="64" y="72"/>
                  </a:moveTo>
                  <a:cubicBezTo>
                    <a:pt x="87" y="72"/>
                    <a:pt x="87" y="72"/>
                    <a:pt x="87" y="72"/>
                  </a:cubicBezTo>
                  <a:cubicBezTo>
                    <a:pt x="87" y="80"/>
                    <a:pt x="87" y="80"/>
                    <a:pt x="87" y="80"/>
                  </a:cubicBezTo>
                  <a:cubicBezTo>
                    <a:pt x="87" y="86"/>
                    <a:pt x="82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69" y="91"/>
                    <a:pt x="64" y="86"/>
                    <a:pt x="64" y="80"/>
                  </a:cubicBezTo>
                  <a:lnTo>
                    <a:pt x="64" y="72"/>
                  </a:lnTo>
                  <a:close/>
                  <a:moveTo>
                    <a:pt x="62" y="49"/>
                  </a:moveTo>
                  <a:cubicBezTo>
                    <a:pt x="59" y="65"/>
                    <a:pt x="59" y="65"/>
                    <a:pt x="59" y="65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42" y="49"/>
                    <a:pt x="42" y="49"/>
                    <a:pt x="42" y="49"/>
                  </a:cubicBezTo>
                  <a:lnTo>
                    <a:pt x="62" y="49"/>
                  </a:lnTo>
                  <a:close/>
                  <a:moveTo>
                    <a:pt x="58" y="72"/>
                  </a:moveTo>
                  <a:cubicBezTo>
                    <a:pt x="58" y="80"/>
                    <a:pt x="58" y="80"/>
                    <a:pt x="58" y="80"/>
                  </a:cubicBezTo>
                  <a:cubicBezTo>
                    <a:pt x="58" y="86"/>
                    <a:pt x="53" y="91"/>
                    <a:pt x="47" y="91"/>
                  </a:cubicBezTo>
                  <a:cubicBezTo>
                    <a:pt x="46" y="91"/>
                    <a:pt x="46" y="91"/>
                    <a:pt x="46" y="91"/>
                  </a:cubicBezTo>
                  <a:cubicBezTo>
                    <a:pt x="40" y="91"/>
                    <a:pt x="35" y="86"/>
                    <a:pt x="35" y="80"/>
                  </a:cubicBezTo>
                  <a:cubicBezTo>
                    <a:pt x="35" y="72"/>
                    <a:pt x="35" y="72"/>
                    <a:pt x="35" y="72"/>
                  </a:cubicBezTo>
                  <a:lnTo>
                    <a:pt x="58" y="72"/>
                  </a:lnTo>
                  <a:close/>
                  <a:moveTo>
                    <a:pt x="18" y="49"/>
                  </a:moveTo>
                  <a:cubicBezTo>
                    <a:pt x="37" y="49"/>
                    <a:pt x="37" y="49"/>
                    <a:pt x="37" y="49"/>
                  </a:cubicBezTo>
                  <a:cubicBezTo>
                    <a:pt x="31" y="65"/>
                    <a:pt x="31" y="65"/>
                    <a:pt x="31" y="65"/>
                  </a:cubicBezTo>
                  <a:cubicBezTo>
                    <a:pt x="9" y="65"/>
                    <a:pt x="9" y="65"/>
                    <a:pt x="9" y="65"/>
                  </a:cubicBezTo>
                  <a:lnTo>
                    <a:pt x="18" y="49"/>
                  </a:lnTo>
                  <a:close/>
                  <a:moveTo>
                    <a:pt x="6" y="72"/>
                  </a:moveTo>
                  <a:cubicBezTo>
                    <a:pt x="29" y="72"/>
                    <a:pt x="29" y="72"/>
                    <a:pt x="29" y="72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29" y="86"/>
                    <a:pt x="24" y="91"/>
                    <a:pt x="18" y="91"/>
                  </a:cubicBezTo>
                  <a:cubicBezTo>
                    <a:pt x="18" y="91"/>
                    <a:pt x="18" y="91"/>
                    <a:pt x="18" y="91"/>
                  </a:cubicBezTo>
                  <a:cubicBezTo>
                    <a:pt x="11" y="91"/>
                    <a:pt x="6" y="86"/>
                    <a:pt x="6" y="80"/>
                  </a:cubicBezTo>
                  <a:lnTo>
                    <a:pt x="6" y="72"/>
                  </a:lnTo>
                  <a:close/>
                  <a:moveTo>
                    <a:pt x="172" y="181"/>
                  </a:moveTo>
                  <a:cubicBezTo>
                    <a:pt x="8" y="181"/>
                    <a:pt x="8" y="181"/>
                    <a:pt x="8" y="181"/>
                  </a:cubicBezTo>
                  <a:cubicBezTo>
                    <a:pt x="8" y="170"/>
                    <a:pt x="8" y="170"/>
                    <a:pt x="8" y="170"/>
                  </a:cubicBezTo>
                  <a:cubicBezTo>
                    <a:pt x="172" y="170"/>
                    <a:pt x="172" y="170"/>
                    <a:pt x="172" y="170"/>
                  </a:cubicBezTo>
                  <a:lnTo>
                    <a:pt x="172" y="181"/>
                  </a:lnTo>
                  <a:close/>
                  <a:moveTo>
                    <a:pt x="69" y="163"/>
                  </a:moveTo>
                  <a:cubicBezTo>
                    <a:pt x="35" y="163"/>
                    <a:pt x="35" y="163"/>
                    <a:pt x="35" y="163"/>
                  </a:cubicBezTo>
                  <a:cubicBezTo>
                    <a:pt x="35" y="112"/>
                    <a:pt x="35" y="112"/>
                    <a:pt x="35" y="112"/>
                  </a:cubicBezTo>
                  <a:cubicBezTo>
                    <a:pt x="69" y="112"/>
                    <a:pt x="69" y="112"/>
                    <a:pt x="69" y="112"/>
                  </a:cubicBezTo>
                  <a:lnTo>
                    <a:pt x="69" y="163"/>
                  </a:lnTo>
                  <a:close/>
                  <a:moveTo>
                    <a:pt x="74" y="163"/>
                  </a:moveTo>
                  <a:cubicBezTo>
                    <a:pt x="74" y="107"/>
                    <a:pt x="74" y="107"/>
                    <a:pt x="74" y="107"/>
                  </a:cubicBezTo>
                  <a:cubicBezTo>
                    <a:pt x="29" y="107"/>
                    <a:pt x="29" y="107"/>
                    <a:pt x="29" y="107"/>
                  </a:cubicBezTo>
                  <a:cubicBezTo>
                    <a:pt x="29" y="163"/>
                    <a:pt x="29" y="163"/>
                    <a:pt x="29" y="163"/>
                  </a:cubicBezTo>
                  <a:cubicBezTo>
                    <a:pt x="20" y="163"/>
                    <a:pt x="20" y="163"/>
                    <a:pt x="20" y="163"/>
                  </a:cubicBezTo>
                  <a:cubicBezTo>
                    <a:pt x="20" y="97"/>
                    <a:pt x="20" y="97"/>
                    <a:pt x="20" y="97"/>
                  </a:cubicBezTo>
                  <a:cubicBezTo>
                    <a:pt x="25" y="96"/>
                    <a:pt x="29" y="93"/>
                    <a:pt x="32" y="89"/>
                  </a:cubicBezTo>
                  <a:cubicBezTo>
                    <a:pt x="35" y="94"/>
                    <a:pt x="40" y="97"/>
                    <a:pt x="46" y="97"/>
                  </a:cubicBezTo>
                  <a:cubicBezTo>
                    <a:pt x="47" y="97"/>
                    <a:pt x="47" y="97"/>
                    <a:pt x="47" y="97"/>
                  </a:cubicBezTo>
                  <a:cubicBezTo>
                    <a:pt x="53" y="97"/>
                    <a:pt x="58" y="94"/>
                    <a:pt x="61" y="89"/>
                  </a:cubicBezTo>
                  <a:cubicBezTo>
                    <a:pt x="64" y="94"/>
                    <a:pt x="69" y="97"/>
                    <a:pt x="75" y="97"/>
                  </a:cubicBezTo>
                  <a:cubicBezTo>
                    <a:pt x="75" y="97"/>
                    <a:pt x="75" y="97"/>
                    <a:pt x="75" y="97"/>
                  </a:cubicBezTo>
                  <a:cubicBezTo>
                    <a:pt x="81" y="97"/>
                    <a:pt x="87" y="94"/>
                    <a:pt x="90" y="89"/>
                  </a:cubicBezTo>
                  <a:cubicBezTo>
                    <a:pt x="93" y="94"/>
                    <a:pt x="98" y="97"/>
                    <a:pt x="104" y="97"/>
                  </a:cubicBezTo>
                  <a:cubicBezTo>
                    <a:pt x="104" y="97"/>
                    <a:pt x="104" y="97"/>
                    <a:pt x="104" y="97"/>
                  </a:cubicBezTo>
                  <a:cubicBezTo>
                    <a:pt x="110" y="97"/>
                    <a:pt x="115" y="94"/>
                    <a:pt x="118" y="89"/>
                  </a:cubicBezTo>
                  <a:cubicBezTo>
                    <a:pt x="122" y="94"/>
                    <a:pt x="127" y="97"/>
                    <a:pt x="133" y="97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9" y="97"/>
                    <a:pt x="144" y="94"/>
                    <a:pt x="147" y="89"/>
                  </a:cubicBezTo>
                  <a:cubicBezTo>
                    <a:pt x="150" y="93"/>
                    <a:pt x="154" y="96"/>
                    <a:pt x="159" y="97"/>
                  </a:cubicBezTo>
                  <a:cubicBezTo>
                    <a:pt x="159" y="163"/>
                    <a:pt x="159" y="163"/>
                    <a:pt x="159" y="163"/>
                  </a:cubicBezTo>
                  <a:lnTo>
                    <a:pt x="74" y="163"/>
                  </a:lnTo>
                  <a:close/>
                  <a:moveTo>
                    <a:pt x="90" y="146"/>
                  </a:moveTo>
                  <a:cubicBezTo>
                    <a:pt x="149" y="146"/>
                    <a:pt x="149" y="146"/>
                    <a:pt x="149" y="146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90" y="107"/>
                    <a:pt x="90" y="107"/>
                    <a:pt x="90" y="107"/>
                  </a:cubicBezTo>
                  <a:lnTo>
                    <a:pt x="90" y="146"/>
                  </a:lnTo>
                  <a:close/>
                  <a:moveTo>
                    <a:pt x="144" y="140"/>
                  </a:moveTo>
                  <a:cubicBezTo>
                    <a:pt x="123" y="140"/>
                    <a:pt x="123" y="140"/>
                    <a:pt x="123" y="140"/>
                  </a:cubicBezTo>
                  <a:cubicBezTo>
                    <a:pt x="123" y="112"/>
                    <a:pt x="123" y="112"/>
                    <a:pt x="123" y="112"/>
                  </a:cubicBezTo>
                  <a:cubicBezTo>
                    <a:pt x="144" y="112"/>
                    <a:pt x="144" y="112"/>
                    <a:pt x="144" y="112"/>
                  </a:cubicBezTo>
                  <a:lnTo>
                    <a:pt x="144" y="140"/>
                  </a:lnTo>
                  <a:close/>
                  <a:moveTo>
                    <a:pt x="96" y="112"/>
                  </a:moveTo>
                  <a:cubicBezTo>
                    <a:pt x="117" y="112"/>
                    <a:pt x="117" y="112"/>
                    <a:pt x="117" y="112"/>
                  </a:cubicBezTo>
                  <a:cubicBezTo>
                    <a:pt x="117" y="140"/>
                    <a:pt x="117" y="140"/>
                    <a:pt x="117" y="140"/>
                  </a:cubicBezTo>
                  <a:cubicBezTo>
                    <a:pt x="96" y="140"/>
                    <a:pt x="96" y="140"/>
                    <a:pt x="96" y="140"/>
                  </a:cubicBezTo>
                  <a:lnTo>
                    <a:pt x="96" y="11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4" name="Freeform 97"/>
            <p:cNvSpPr>
              <a:spLocks noEditPoints="1"/>
            </p:cNvSpPr>
            <p:nvPr/>
          </p:nvSpPr>
          <p:spPr bwMode="auto">
            <a:xfrm>
              <a:off x="6294770" y="1844207"/>
              <a:ext cx="552339" cy="428205"/>
            </a:xfrm>
            <a:custGeom>
              <a:avLst/>
              <a:gdLst>
                <a:gd name="T0" fmla="*/ 31 w 205"/>
                <a:gd name="T1" fmla="*/ 147 h 159"/>
                <a:gd name="T2" fmla="*/ 54 w 205"/>
                <a:gd name="T3" fmla="*/ 147 h 159"/>
                <a:gd name="T4" fmla="*/ 42 w 205"/>
                <a:gd name="T5" fmla="*/ 149 h 159"/>
                <a:gd name="T6" fmla="*/ 42 w 205"/>
                <a:gd name="T7" fmla="*/ 146 h 159"/>
                <a:gd name="T8" fmla="*/ 42 w 205"/>
                <a:gd name="T9" fmla="*/ 149 h 159"/>
                <a:gd name="T10" fmla="*/ 112 w 205"/>
                <a:gd name="T11" fmla="*/ 147 h 159"/>
                <a:gd name="T12" fmla="*/ 135 w 205"/>
                <a:gd name="T13" fmla="*/ 147 h 159"/>
                <a:gd name="T14" fmla="*/ 123 w 205"/>
                <a:gd name="T15" fmla="*/ 149 h 159"/>
                <a:gd name="T16" fmla="*/ 123 w 205"/>
                <a:gd name="T17" fmla="*/ 146 h 159"/>
                <a:gd name="T18" fmla="*/ 123 w 205"/>
                <a:gd name="T19" fmla="*/ 149 h 159"/>
                <a:gd name="T20" fmla="*/ 174 w 205"/>
                <a:gd name="T21" fmla="*/ 0 h 159"/>
                <a:gd name="T22" fmla="*/ 162 w 205"/>
                <a:gd name="T23" fmla="*/ 1 h 159"/>
                <a:gd name="T24" fmla="*/ 153 w 205"/>
                <a:gd name="T25" fmla="*/ 22 h 159"/>
                <a:gd name="T26" fmla="*/ 2 w 205"/>
                <a:gd name="T27" fmla="*/ 46 h 159"/>
                <a:gd name="T28" fmla="*/ 2 w 205"/>
                <a:gd name="T29" fmla="*/ 55 h 159"/>
                <a:gd name="T30" fmla="*/ 20 w 205"/>
                <a:gd name="T31" fmla="*/ 128 h 159"/>
                <a:gd name="T32" fmla="*/ 25 w 205"/>
                <a:gd name="T33" fmla="*/ 135 h 159"/>
                <a:gd name="T34" fmla="*/ 149 w 205"/>
                <a:gd name="T35" fmla="*/ 130 h 159"/>
                <a:gd name="T36" fmla="*/ 32 w 205"/>
                <a:gd name="T37" fmla="*/ 125 h 159"/>
                <a:gd name="T38" fmla="*/ 142 w 205"/>
                <a:gd name="T39" fmla="*/ 101 h 159"/>
                <a:gd name="T40" fmla="*/ 166 w 205"/>
                <a:gd name="T41" fmla="*/ 12 h 159"/>
                <a:gd name="T42" fmla="*/ 174 w 205"/>
                <a:gd name="T43" fmla="*/ 13 h 159"/>
                <a:gd name="T44" fmla="*/ 205 w 205"/>
                <a:gd name="T45" fmla="*/ 6 h 159"/>
                <a:gd name="T46" fmla="*/ 34 w 205"/>
                <a:gd name="T47" fmla="*/ 103 h 159"/>
                <a:gd name="T48" fmla="*/ 26 w 205"/>
                <a:gd name="T49" fmla="*/ 52 h 159"/>
                <a:gd name="T50" fmla="*/ 34 w 205"/>
                <a:gd name="T51" fmla="*/ 103 h 159"/>
                <a:gd name="T52" fmla="*/ 36 w 205"/>
                <a:gd name="T53" fmla="*/ 51 h 159"/>
                <a:gd name="T54" fmla="*/ 62 w 205"/>
                <a:gd name="T55" fmla="*/ 100 h 159"/>
                <a:gd name="T56" fmla="*/ 72 w 205"/>
                <a:gd name="T57" fmla="*/ 99 h 159"/>
                <a:gd name="T58" fmla="*/ 76 w 205"/>
                <a:gd name="T59" fmla="*/ 45 h 159"/>
                <a:gd name="T60" fmla="*/ 72 w 205"/>
                <a:gd name="T61" fmla="*/ 99 h 159"/>
                <a:gd name="T62" fmla="*/ 92 w 205"/>
                <a:gd name="T63" fmla="*/ 96 h 159"/>
                <a:gd name="T64" fmla="*/ 102 w 205"/>
                <a:gd name="T65" fmla="*/ 41 h 159"/>
                <a:gd name="T66" fmla="*/ 120 w 205"/>
                <a:gd name="T67" fmla="*/ 93 h 159"/>
                <a:gd name="T68" fmla="*/ 113 w 205"/>
                <a:gd name="T69" fmla="*/ 39 h 159"/>
                <a:gd name="T70" fmla="*/ 120 w 205"/>
                <a:gd name="T71" fmla="*/ 93 h 159"/>
                <a:gd name="T72" fmla="*/ 131 w 205"/>
                <a:gd name="T73" fmla="*/ 92 h 159"/>
                <a:gd name="T74" fmla="*/ 139 w 205"/>
                <a:gd name="T75" fmla="*/ 35 h 159"/>
                <a:gd name="T76" fmla="*/ 137 w 205"/>
                <a:gd name="T77" fmla="*/ 9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05" h="159">
                  <a:moveTo>
                    <a:pt x="42" y="136"/>
                  </a:moveTo>
                  <a:cubicBezTo>
                    <a:pt x="36" y="136"/>
                    <a:pt x="31" y="141"/>
                    <a:pt x="31" y="147"/>
                  </a:cubicBezTo>
                  <a:cubicBezTo>
                    <a:pt x="31" y="154"/>
                    <a:pt x="36" y="159"/>
                    <a:pt x="42" y="159"/>
                  </a:cubicBezTo>
                  <a:cubicBezTo>
                    <a:pt x="49" y="159"/>
                    <a:pt x="54" y="154"/>
                    <a:pt x="54" y="147"/>
                  </a:cubicBezTo>
                  <a:cubicBezTo>
                    <a:pt x="54" y="141"/>
                    <a:pt x="49" y="136"/>
                    <a:pt x="42" y="136"/>
                  </a:cubicBezTo>
                  <a:close/>
                  <a:moveTo>
                    <a:pt x="42" y="149"/>
                  </a:moveTo>
                  <a:cubicBezTo>
                    <a:pt x="42" y="149"/>
                    <a:pt x="41" y="148"/>
                    <a:pt x="41" y="147"/>
                  </a:cubicBezTo>
                  <a:cubicBezTo>
                    <a:pt x="41" y="147"/>
                    <a:pt x="42" y="146"/>
                    <a:pt x="42" y="146"/>
                  </a:cubicBezTo>
                  <a:cubicBezTo>
                    <a:pt x="43" y="146"/>
                    <a:pt x="44" y="147"/>
                    <a:pt x="44" y="147"/>
                  </a:cubicBezTo>
                  <a:cubicBezTo>
                    <a:pt x="44" y="148"/>
                    <a:pt x="43" y="149"/>
                    <a:pt x="42" y="149"/>
                  </a:cubicBezTo>
                  <a:close/>
                  <a:moveTo>
                    <a:pt x="123" y="136"/>
                  </a:moveTo>
                  <a:cubicBezTo>
                    <a:pt x="117" y="136"/>
                    <a:pt x="112" y="141"/>
                    <a:pt x="112" y="147"/>
                  </a:cubicBezTo>
                  <a:cubicBezTo>
                    <a:pt x="112" y="154"/>
                    <a:pt x="117" y="159"/>
                    <a:pt x="123" y="159"/>
                  </a:cubicBezTo>
                  <a:cubicBezTo>
                    <a:pt x="130" y="159"/>
                    <a:pt x="135" y="154"/>
                    <a:pt x="135" y="147"/>
                  </a:cubicBezTo>
                  <a:cubicBezTo>
                    <a:pt x="135" y="141"/>
                    <a:pt x="130" y="136"/>
                    <a:pt x="123" y="136"/>
                  </a:cubicBezTo>
                  <a:close/>
                  <a:moveTo>
                    <a:pt x="123" y="149"/>
                  </a:moveTo>
                  <a:cubicBezTo>
                    <a:pt x="123" y="149"/>
                    <a:pt x="122" y="148"/>
                    <a:pt x="122" y="147"/>
                  </a:cubicBezTo>
                  <a:cubicBezTo>
                    <a:pt x="122" y="147"/>
                    <a:pt x="123" y="146"/>
                    <a:pt x="123" y="146"/>
                  </a:cubicBezTo>
                  <a:cubicBezTo>
                    <a:pt x="124" y="146"/>
                    <a:pt x="125" y="147"/>
                    <a:pt x="125" y="147"/>
                  </a:cubicBezTo>
                  <a:cubicBezTo>
                    <a:pt x="125" y="148"/>
                    <a:pt x="124" y="149"/>
                    <a:pt x="123" y="149"/>
                  </a:cubicBezTo>
                  <a:close/>
                  <a:moveTo>
                    <a:pt x="198" y="0"/>
                  </a:moveTo>
                  <a:cubicBezTo>
                    <a:pt x="174" y="0"/>
                    <a:pt x="174" y="0"/>
                    <a:pt x="174" y="0"/>
                  </a:cubicBezTo>
                  <a:cubicBezTo>
                    <a:pt x="173" y="0"/>
                    <a:pt x="171" y="0"/>
                    <a:pt x="170" y="1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0" y="1"/>
                    <a:pt x="158" y="3"/>
                    <a:pt x="157" y="5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4" y="45"/>
                    <a:pt x="2" y="45"/>
                    <a:pt x="2" y="46"/>
                  </a:cubicBezTo>
                  <a:cubicBezTo>
                    <a:pt x="1" y="48"/>
                    <a:pt x="0" y="49"/>
                    <a:pt x="1" y="50"/>
                  </a:cubicBezTo>
                  <a:cubicBezTo>
                    <a:pt x="1" y="51"/>
                    <a:pt x="1" y="53"/>
                    <a:pt x="2" y="55"/>
                  </a:cubicBezTo>
                  <a:cubicBezTo>
                    <a:pt x="25" y="109"/>
                    <a:pt x="25" y="109"/>
                    <a:pt x="25" y="109"/>
                  </a:cubicBezTo>
                  <a:cubicBezTo>
                    <a:pt x="20" y="128"/>
                    <a:pt x="20" y="128"/>
                    <a:pt x="20" y="128"/>
                  </a:cubicBezTo>
                  <a:cubicBezTo>
                    <a:pt x="19" y="130"/>
                    <a:pt x="19" y="131"/>
                    <a:pt x="20" y="133"/>
                  </a:cubicBezTo>
                  <a:cubicBezTo>
                    <a:pt x="21" y="134"/>
                    <a:pt x="23" y="135"/>
                    <a:pt x="25" y="135"/>
                  </a:cubicBezTo>
                  <a:cubicBezTo>
                    <a:pt x="144" y="135"/>
                    <a:pt x="144" y="135"/>
                    <a:pt x="144" y="135"/>
                  </a:cubicBezTo>
                  <a:cubicBezTo>
                    <a:pt x="147" y="135"/>
                    <a:pt x="149" y="133"/>
                    <a:pt x="149" y="130"/>
                  </a:cubicBezTo>
                  <a:cubicBezTo>
                    <a:pt x="149" y="127"/>
                    <a:pt x="147" y="125"/>
                    <a:pt x="144" y="125"/>
                  </a:cubicBezTo>
                  <a:cubicBezTo>
                    <a:pt x="32" y="125"/>
                    <a:pt x="32" y="125"/>
                    <a:pt x="32" y="125"/>
                  </a:cubicBezTo>
                  <a:cubicBezTo>
                    <a:pt x="34" y="113"/>
                    <a:pt x="34" y="113"/>
                    <a:pt x="34" y="113"/>
                  </a:cubicBezTo>
                  <a:cubicBezTo>
                    <a:pt x="142" y="101"/>
                    <a:pt x="142" y="101"/>
                    <a:pt x="142" y="101"/>
                  </a:cubicBezTo>
                  <a:cubicBezTo>
                    <a:pt x="144" y="101"/>
                    <a:pt x="146" y="99"/>
                    <a:pt x="146" y="97"/>
                  </a:cubicBezTo>
                  <a:cubicBezTo>
                    <a:pt x="166" y="12"/>
                    <a:pt x="166" y="12"/>
                    <a:pt x="166" y="12"/>
                  </a:cubicBezTo>
                  <a:cubicBezTo>
                    <a:pt x="170" y="12"/>
                    <a:pt x="170" y="12"/>
                    <a:pt x="170" y="12"/>
                  </a:cubicBezTo>
                  <a:cubicBezTo>
                    <a:pt x="171" y="13"/>
                    <a:pt x="173" y="13"/>
                    <a:pt x="174" y="13"/>
                  </a:cubicBezTo>
                  <a:cubicBezTo>
                    <a:pt x="198" y="13"/>
                    <a:pt x="198" y="13"/>
                    <a:pt x="198" y="13"/>
                  </a:cubicBezTo>
                  <a:cubicBezTo>
                    <a:pt x="202" y="13"/>
                    <a:pt x="205" y="10"/>
                    <a:pt x="205" y="6"/>
                  </a:cubicBezTo>
                  <a:cubicBezTo>
                    <a:pt x="205" y="3"/>
                    <a:pt x="202" y="0"/>
                    <a:pt x="198" y="0"/>
                  </a:cubicBezTo>
                  <a:close/>
                  <a:moveTo>
                    <a:pt x="34" y="103"/>
                  </a:moveTo>
                  <a:cubicBezTo>
                    <a:pt x="13" y="54"/>
                    <a:pt x="13" y="54"/>
                    <a:pt x="13" y="54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42" y="102"/>
                    <a:pt x="42" y="102"/>
                    <a:pt x="42" y="102"/>
                  </a:cubicBezTo>
                  <a:lnTo>
                    <a:pt x="34" y="103"/>
                  </a:lnTo>
                  <a:close/>
                  <a:moveTo>
                    <a:pt x="53" y="101"/>
                  </a:moveTo>
                  <a:cubicBezTo>
                    <a:pt x="36" y="51"/>
                    <a:pt x="36" y="51"/>
                    <a:pt x="36" y="51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62" y="100"/>
                    <a:pt x="62" y="100"/>
                    <a:pt x="62" y="100"/>
                  </a:cubicBezTo>
                  <a:lnTo>
                    <a:pt x="53" y="101"/>
                  </a:lnTo>
                  <a:close/>
                  <a:moveTo>
                    <a:pt x="72" y="99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76" y="45"/>
                    <a:pt x="76" y="45"/>
                    <a:pt x="76" y="45"/>
                  </a:cubicBezTo>
                  <a:cubicBezTo>
                    <a:pt x="81" y="98"/>
                    <a:pt x="81" y="98"/>
                    <a:pt x="81" y="98"/>
                  </a:cubicBezTo>
                  <a:lnTo>
                    <a:pt x="72" y="99"/>
                  </a:lnTo>
                  <a:close/>
                  <a:moveTo>
                    <a:pt x="100" y="95"/>
                  </a:moveTo>
                  <a:cubicBezTo>
                    <a:pt x="92" y="96"/>
                    <a:pt x="92" y="96"/>
                    <a:pt x="92" y="9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102" y="41"/>
                    <a:pt x="102" y="41"/>
                    <a:pt x="102" y="41"/>
                  </a:cubicBezTo>
                  <a:lnTo>
                    <a:pt x="100" y="95"/>
                  </a:lnTo>
                  <a:close/>
                  <a:moveTo>
                    <a:pt x="120" y="93"/>
                  </a:moveTo>
                  <a:cubicBezTo>
                    <a:pt x="111" y="94"/>
                    <a:pt x="111" y="94"/>
                    <a:pt x="111" y="94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28" y="37"/>
                    <a:pt x="128" y="37"/>
                    <a:pt x="128" y="37"/>
                  </a:cubicBezTo>
                  <a:lnTo>
                    <a:pt x="120" y="93"/>
                  </a:lnTo>
                  <a:close/>
                  <a:moveTo>
                    <a:pt x="137" y="91"/>
                  </a:moveTo>
                  <a:cubicBezTo>
                    <a:pt x="131" y="92"/>
                    <a:pt x="131" y="92"/>
                    <a:pt x="131" y="92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51" y="33"/>
                    <a:pt x="151" y="33"/>
                    <a:pt x="151" y="33"/>
                  </a:cubicBezTo>
                  <a:lnTo>
                    <a:pt x="137" y="91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5" name="Freeform 99"/>
            <p:cNvSpPr>
              <a:spLocks noEditPoints="1"/>
            </p:cNvSpPr>
            <p:nvPr/>
          </p:nvSpPr>
          <p:spPr bwMode="auto">
            <a:xfrm>
              <a:off x="5570610" y="2528471"/>
              <a:ext cx="426828" cy="476250"/>
            </a:xfrm>
            <a:custGeom>
              <a:avLst/>
              <a:gdLst>
                <a:gd name="T0" fmla="*/ 134 w 201"/>
                <a:gd name="T1" fmla="*/ 90 h 224"/>
                <a:gd name="T2" fmla="*/ 143 w 201"/>
                <a:gd name="T3" fmla="*/ 72 h 224"/>
                <a:gd name="T4" fmla="*/ 108 w 201"/>
                <a:gd name="T5" fmla="*/ 47 h 224"/>
                <a:gd name="T6" fmla="*/ 69 w 201"/>
                <a:gd name="T7" fmla="*/ 224 h 224"/>
                <a:gd name="T8" fmla="*/ 168 w 201"/>
                <a:gd name="T9" fmla="*/ 66 h 224"/>
                <a:gd name="T10" fmla="*/ 149 w 201"/>
                <a:gd name="T11" fmla="*/ 90 h 224"/>
                <a:gd name="T12" fmla="*/ 74 w 201"/>
                <a:gd name="T13" fmla="*/ 169 h 224"/>
                <a:gd name="T14" fmla="*/ 66 w 201"/>
                <a:gd name="T15" fmla="*/ 177 h 224"/>
                <a:gd name="T16" fmla="*/ 55 w 201"/>
                <a:gd name="T17" fmla="*/ 175 h 224"/>
                <a:gd name="T18" fmla="*/ 58 w 201"/>
                <a:gd name="T19" fmla="*/ 170 h 224"/>
                <a:gd name="T20" fmla="*/ 62 w 201"/>
                <a:gd name="T21" fmla="*/ 172 h 224"/>
                <a:gd name="T22" fmla="*/ 68 w 201"/>
                <a:gd name="T23" fmla="*/ 167 h 224"/>
                <a:gd name="T24" fmla="*/ 68 w 201"/>
                <a:gd name="T25" fmla="*/ 164 h 224"/>
                <a:gd name="T26" fmla="*/ 65 w 201"/>
                <a:gd name="T27" fmla="*/ 164 h 224"/>
                <a:gd name="T28" fmla="*/ 56 w 201"/>
                <a:gd name="T29" fmla="*/ 169 h 224"/>
                <a:gd name="T30" fmla="*/ 49 w 201"/>
                <a:gd name="T31" fmla="*/ 167 h 224"/>
                <a:gd name="T32" fmla="*/ 47 w 201"/>
                <a:gd name="T33" fmla="*/ 158 h 224"/>
                <a:gd name="T34" fmla="*/ 59 w 201"/>
                <a:gd name="T35" fmla="*/ 150 h 224"/>
                <a:gd name="T36" fmla="*/ 65 w 201"/>
                <a:gd name="T37" fmla="*/ 154 h 224"/>
                <a:gd name="T38" fmla="*/ 60 w 201"/>
                <a:gd name="T39" fmla="*/ 157 h 224"/>
                <a:gd name="T40" fmla="*/ 54 w 201"/>
                <a:gd name="T41" fmla="*/ 158 h 224"/>
                <a:gd name="T42" fmla="*/ 53 w 201"/>
                <a:gd name="T43" fmla="*/ 163 h 224"/>
                <a:gd name="T44" fmla="*/ 58 w 201"/>
                <a:gd name="T45" fmla="*/ 161 h 224"/>
                <a:gd name="T46" fmla="*/ 68 w 201"/>
                <a:gd name="T47" fmla="*/ 158 h 224"/>
                <a:gd name="T48" fmla="*/ 74 w 201"/>
                <a:gd name="T49" fmla="*/ 164 h 224"/>
                <a:gd name="T50" fmla="*/ 86 w 201"/>
                <a:gd name="T51" fmla="*/ 147 h 224"/>
                <a:gd name="T52" fmla="*/ 83 w 201"/>
                <a:gd name="T53" fmla="*/ 161 h 224"/>
                <a:gd name="T54" fmla="*/ 67 w 201"/>
                <a:gd name="T55" fmla="*/ 138 h 224"/>
                <a:gd name="T56" fmla="*/ 98 w 201"/>
                <a:gd name="T57" fmla="*/ 146 h 224"/>
                <a:gd name="T58" fmla="*/ 113 w 201"/>
                <a:gd name="T59" fmla="*/ 131 h 224"/>
                <a:gd name="T60" fmla="*/ 80 w 201"/>
                <a:gd name="T61" fmla="*/ 124 h 224"/>
                <a:gd name="T62" fmla="*/ 100 w 201"/>
                <a:gd name="T63" fmla="*/ 136 h 224"/>
                <a:gd name="T64" fmla="*/ 113 w 201"/>
                <a:gd name="T65" fmla="*/ 131 h 224"/>
                <a:gd name="T66" fmla="*/ 115 w 201"/>
                <a:gd name="T67" fmla="*/ 129 h 224"/>
                <a:gd name="T68" fmla="*/ 110 w 201"/>
                <a:gd name="T69" fmla="*/ 94 h 224"/>
                <a:gd name="T70" fmla="*/ 104 w 201"/>
                <a:gd name="T71" fmla="*/ 109 h 224"/>
                <a:gd name="T72" fmla="*/ 117 w 201"/>
                <a:gd name="T73" fmla="*/ 103 h 224"/>
                <a:gd name="T74" fmla="*/ 111 w 201"/>
                <a:gd name="T75" fmla="*/ 116 h 224"/>
                <a:gd name="T76" fmla="*/ 126 w 201"/>
                <a:gd name="T77" fmla="*/ 110 h 224"/>
                <a:gd name="T78" fmla="*/ 190 w 201"/>
                <a:gd name="T79" fmla="*/ 1 h 224"/>
                <a:gd name="T80" fmla="*/ 174 w 201"/>
                <a:gd name="T81" fmla="*/ 21 h 224"/>
                <a:gd name="T82" fmla="*/ 195 w 201"/>
                <a:gd name="T83" fmla="*/ 47 h 224"/>
                <a:gd name="T84" fmla="*/ 178 w 201"/>
                <a:gd name="T85" fmla="*/ 65 h 224"/>
                <a:gd name="T86" fmla="*/ 166 w 201"/>
                <a:gd name="T87" fmla="*/ 63 h 224"/>
                <a:gd name="T88" fmla="*/ 142 w 201"/>
                <a:gd name="T89" fmla="*/ 82 h 224"/>
                <a:gd name="T90" fmla="*/ 161 w 201"/>
                <a:gd name="T91" fmla="*/ 58 h 224"/>
                <a:gd name="T92" fmla="*/ 182 w 201"/>
                <a:gd name="T93" fmla="*/ 60 h 224"/>
                <a:gd name="T94" fmla="*/ 190 w 201"/>
                <a:gd name="T95" fmla="*/ 52 h 224"/>
                <a:gd name="T96" fmla="*/ 170 w 201"/>
                <a:gd name="T97" fmla="*/ 17 h 224"/>
                <a:gd name="T98" fmla="*/ 190 w 201"/>
                <a:gd name="T99" fmla="*/ 1 h 224"/>
                <a:gd name="T100" fmla="*/ 80 w 201"/>
                <a:gd name="T101" fmla="*/ 145 h 224"/>
                <a:gd name="T102" fmla="*/ 75 w 201"/>
                <a:gd name="T103" fmla="*/ 143 h 224"/>
                <a:gd name="T104" fmla="*/ 76 w 201"/>
                <a:gd name="T105" fmla="*/ 143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1" h="224">
                  <a:moveTo>
                    <a:pt x="149" y="90"/>
                  </a:moveTo>
                  <a:cubicBezTo>
                    <a:pt x="145" y="95"/>
                    <a:pt x="138" y="95"/>
                    <a:pt x="134" y="90"/>
                  </a:cubicBezTo>
                  <a:cubicBezTo>
                    <a:pt x="130" y="86"/>
                    <a:pt x="130" y="79"/>
                    <a:pt x="134" y="75"/>
                  </a:cubicBezTo>
                  <a:cubicBezTo>
                    <a:pt x="136" y="73"/>
                    <a:pt x="140" y="72"/>
                    <a:pt x="143" y="72"/>
                  </a:cubicBezTo>
                  <a:cubicBezTo>
                    <a:pt x="158" y="57"/>
                    <a:pt x="158" y="57"/>
                    <a:pt x="158" y="57"/>
                  </a:cubicBezTo>
                  <a:cubicBezTo>
                    <a:pt x="108" y="47"/>
                    <a:pt x="108" y="47"/>
                    <a:pt x="108" y="47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69" y="224"/>
                    <a:pt x="69" y="224"/>
                    <a:pt x="69" y="224"/>
                  </a:cubicBezTo>
                  <a:cubicBezTo>
                    <a:pt x="178" y="116"/>
                    <a:pt x="178" y="116"/>
                    <a:pt x="178" y="116"/>
                  </a:cubicBezTo>
                  <a:cubicBezTo>
                    <a:pt x="168" y="66"/>
                    <a:pt x="168" y="66"/>
                    <a:pt x="168" y="66"/>
                  </a:cubicBezTo>
                  <a:cubicBezTo>
                    <a:pt x="152" y="81"/>
                    <a:pt x="152" y="81"/>
                    <a:pt x="152" y="81"/>
                  </a:cubicBezTo>
                  <a:cubicBezTo>
                    <a:pt x="153" y="85"/>
                    <a:pt x="152" y="88"/>
                    <a:pt x="149" y="90"/>
                  </a:cubicBezTo>
                  <a:close/>
                  <a:moveTo>
                    <a:pt x="74" y="164"/>
                  </a:moveTo>
                  <a:cubicBezTo>
                    <a:pt x="75" y="166"/>
                    <a:pt x="75" y="167"/>
                    <a:pt x="74" y="169"/>
                  </a:cubicBezTo>
                  <a:cubicBezTo>
                    <a:pt x="73" y="171"/>
                    <a:pt x="72" y="172"/>
                    <a:pt x="71" y="174"/>
                  </a:cubicBezTo>
                  <a:cubicBezTo>
                    <a:pt x="69" y="176"/>
                    <a:pt x="67" y="177"/>
                    <a:pt x="66" y="177"/>
                  </a:cubicBezTo>
                  <a:cubicBezTo>
                    <a:pt x="64" y="178"/>
                    <a:pt x="62" y="178"/>
                    <a:pt x="60" y="178"/>
                  </a:cubicBezTo>
                  <a:cubicBezTo>
                    <a:pt x="58" y="178"/>
                    <a:pt x="57" y="177"/>
                    <a:pt x="55" y="175"/>
                  </a:cubicBezTo>
                  <a:cubicBezTo>
                    <a:pt x="54" y="174"/>
                    <a:pt x="54" y="174"/>
                    <a:pt x="54" y="174"/>
                  </a:cubicBezTo>
                  <a:cubicBezTo>
                    <a:pt x="58" y="170"/>
                    <a:pt x="58" y="170"/>
                    <a:pt x="58" y="170"/>
                  </a:cubicBezTo>
                  <a:cubicBezTo>
                    <a:pt x="59" y="171"/>
                    <a:pt x="59" y="171"/>
                    <a:pt x="59" y="171"/>
                  </a:cubicBezTo>
                  <a:cubicBezTo>
                    <a:pt x="60" y="171"/>
                    <a:pt x="61" y="172"/>
                    <a:pt x="62" y="172"/>
                  </a:cubicBezTo>
                  <a:cubicBezTo>
                    <a:pt x="62" y="172"/>
                    <a:pt x="63" y="172"/>
                    <a:pt x="64" y="172"/>
                  </a:cubicBezTo>
                  <a:cubicBezTo>
                    <a:pt x="66" y="171"/>
                    <a:pt x="68" y="169"/>
                    <a:pt x="68" y="167"/>
                  </a:cubicBezTo>
                  <a:cubicBezTo>
                    <a:pt x="69" y="167"/>
                    <a:pt x="69" y="166"/>
                    <a:pt x="69" y="166"/>
                  </a:cubicBezTo>
                  <a:cubicBezTo>
                    <a:pt x="69" y="165"/>
                    <a:pt x="68" y="165"/>
                    <a:pt x="68" y="164"/>
                  </a:cubicBezTo>
                  <a:cubicBezTo>
                    <a:pt x="68" y="164"/>
                    <a:pt x="67" y="164"/>
                    <a:pt x="67" y="164"/>
                  </a:cubicBezTo>
                  <a:cubicBezTo>
                    <a:pt x="67" y="164"/>
                    <a:pt x="66" y="164"/>
                    <a:pt x="65" y="164"/>
                  </a:cubicBezTo>
                  <a:cubicBezTo>
                    <a:pt x="65" y="164"/>
                    <a:pt x="64" y="165"/>
                    <a:pt x="61" y="166"/>
                  </a:cubicBezTo>
                  <a:cubicBezTo>
                    <a:pt x="59" y="168"/>
                    <a:pt x="57" y="169"/>
                    <a:pt x="56" y="169"/>
                  </a:cubicBezTo>
                  <a:cubicBezTo>
                    <a:pt x="55" y="169"/>
                    <a:pt x="53" y="169"/>
                    <a:pt x="52" y="169"/>
                  </a:cubicBezTo>
                  <a:cubicBezTo>
                    <a:pt x="51" y="169"/>
                    <a:pt x="50" y="168"/>
                    <a:pt x="49" y="167"/>
                  </a:cubicBezTo>
                  <a:cubicBezTo>
                    <a:pt x="47" y="166"/>
                    <a:pt x="47" y="165"/>
                    <a:pt x="46" y="163"/>
                  </a:cubicBezTo>
                  <a:cubicBezTo>
                    <a:pt x="46" y="162"/>
                    <a:pt x="46" y="160"/>
                    <a:pt x="47" y="158"/>
                  </a:cubicBezTo>
                  <a:cubicBezTo>
                    <a:pt x="48" y="155"/>
                    <a:pt x="51" y="152"/>
                    <a:pt x="54" y="151"/>
                  </a:cubicBezTo>
                  <a:cubicBezTo>
                    <a:pt x="56" y="150"/>
                    <a:pt x="58" y="150"/>
                    <a:pt x="59" y="150"/>
                  </a:cubicBezTo>
                  <a:cubicBezTo>
                    <a:pt x="61" y="151"/>
                    <a:pt x="63" y="151"/>
                    <a:pt x="64" y="153"/>
                  </a:cubicBezTo>
                  <a:cubicBezTo>
                    <a:pt x="65" y="154"/>
                    <a:pt x="65" y="154"/>
                    <a:pt x="65" y="154"/>
                  </a:cubicBezTo>
                  <a:cubicBezTo>
                    <a:pt x="61" y="158"/>
                    <a:pt x="61" y="158"/>
                    <a:pt x="61" y="158"/>
                  </a:cubicBezTo>
                  <a:cubicBezTo>
                    <a:pt x="60" y="157"/>
                    <a:pt x="60" y="157"/>
                    <a:pt x="60" y="157"/>
                  </a:cubicBezTo>
                  <a:cubicBezTo>
                    <a:pt x="59" y="156"/>
                    <a:pt x="58" y="156"/>
                    <a:pt x="57" y="156"/>
                  </a:cubicBezTo>
                  <a:cubicBezTo>
                    <a:pt x="56" y="156"/>
                    <a:pt x="55" y="157"/>
                    <a:pt x="54" y="158"/>
                  </a:cubicBezTo>
                  <a:cubicBezTo>
                    <a:pt x="53" y="160"/>
                    <a:pt x="52" y="161"/>
                    <a:pt x="52" y="161"/>
                  </a:cubicBezTo>
                  <a:cubicBezTo>
                    <a:pt x="52" y="162"/>
                    <a:pt x="52" y="162"/>
                    <a:pt x="53" y="163"/>
                  </a:cubicBezTo>
                  <a:cubicBezTo>
                    <a:pt x="53" y="163"/>
                    <a:pt x="53" y="163"/>
                    <a:pt x="54" y="163"/>
                  </a:cubicBezTo>
                  <a:cubicBezTo>
                    <a:pt x="54" y="163"/>
                    <a:pt x="55" y="163"/>
                    <a:pt x="58" y="161"/>
                  </a:cubicBezTo>
                  <a:cubicBezTo>
                    <a:pt x="60" y="160"/>
                    <a:pt x="62" y="159"/>
                    <a:pt x="63" y="158"/>
                  </a:cubicBezTo>
                  <a:cubicBezTo>
                    <a:pt x="65" y="158"/>
                    <a:pt x="67" y="157"/>
                    <a:pt x="68" y="158"/>
                  </a:cubicBezTo>
                  <a:cubicBezTo>
                    <a:pt x="70" y="158"/>
                    <a:pt x="71" y="159"/>
                    <a:pt x="72" y="160"/>
                  </a:cubicBezTo>
                  <a:cubicBezTo>
                    <a:pt x="73" y="161"/>
                    <a:pt x="74" y="162"/>
                    <a:pt x="74" y="164"/>
                  </a:cubicBezTo>
                  <a:close/>
                  <a:moveTo>
                    <a:pt x="93" y="151"/>
                  </a:moveTo>
                  <a:cubicBezTo>
                    <a:pt x="86" y="147"/>
                    <a:pt x="86" y="147"/>
                    <a:pt x="86" y="147"/>
                  </a:cubicBezTo>
                  <a:cubicBezTo>
                    <a:pt x="80" y="153"/>
                    <a:pt x="80" y="153"/>
                    <a:pt x="80" y="153"/>
                  </a:cubicBezTo>
                  <a:cubicBezTo>
                    <a:pt x="83" y="161"/>
                    <a:pt x="83" y="161"/>
                    <a:pt x="83" y="161"/>
                  </a:cubicBezTo>
                  <a:cubicBezTo>
                    <a:pt x="79" y="165"/>
                    <a:pt x="79" y="165"/>
                    <a:pt x="79" y="165"/>
                  </a:cubicBezTo>
                  <a:cubicBezTo>
                    <a:pt x="67" y="138"/>
                    <a:pt x="67" y="138"/>
                    <a:pt x="67" y="138"/>
                  </a:cubicBezTo>
                  <a:cubicBezTo>
                    <a:pt x="70" y="134"/>
                    <a:pt x="70" y="134"/>
                    <a:pt x="70" y="134"/>
                  </a:cubicBezTo>
                  <a:cubicBezTo>
                    <a:pt x="98" y="146"/>
                    <a:pt x="98" y="146"/>
                    <a:pt x="98" y="146"/>
                  </a:cubicBezTo>
                  <a:lnTo>
                    <a:pt x="93" y="151"/>
                  </a:lnTo>
                  <a:close/>
                  <a:moveTo>
                    <a:pt x="113" y="131"/>
                  </a:moveTo>
                  <a:cubicBezTo>
                    <a:pt x="100" y="144"/>
                    <a:pt x="100" y="144"/>
                    <a:pt x="100" y="144"/>
                  </a:cubicBezTo>
                  <a:cubicBezTo>
                    <a:pt x="80" y="124"/>
                    <a:pt x="80" y="124"/>
                    <a:pt x="80" y="124"/>
                  </a:cubicBezTo>
                  <a:cubicBezTo>
                    <a:pt x="85" y="120"/>
                    <a:pt x="85" y="120"/>
                    <a:pt x="85" y="120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9" y="127"/>
                    <a:pt x="109" y="127"/>
                    <a:pt x="109" y="127"/>
                  </a:cubicBezTo>
                  <a:lnTo>
                    <a:pt x="113" y="131"/>
                  </a:lnTo>
                  <a:close/>
                  <a:moveTo>
                    <a:pt x="130" y="114"/>
                  </a:moveTo>
                  <a:cubicBezTo>
                    <a:pt x="115" y="129"/>
                    <a:pt x="115" y="129"/>
                    <a:pt x="115" y="129"/>
                  </a:cubicBezTo>
                  <a:cubicBezTo>
                    <a:pt x="95" y="109"/>
                    <a:pt x="95" y="109"/>
                    <a:pt x="95" y="109"/>
                  </a:cubicBezTo>
                  <a:cubicBezTo>
                    <a:pt x="110" y="94"/>
                    <a:pt x="110" y="94"/>
                    <a:pt x="110" y="94"/>
                  </a:cubicBezTo>
                  <a:cubicBezTo>
                    <a:pt x="114" y="98"/>
                    <a:pt x="114" y="98"/>
                    <a:pt x="114" y="98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7" y="112"/>
                    <a:pt x="107" y="112"/>
                    <a:pt x="107" y="112"/>
                  </a:cubicBezTo>
                  <a:cubicBezTo>
                    <a:pt x="117" y="103"/>
                    <a:pt x="117" y="103"/>
                    <a:pt x="117" y="103"/>
                  </a:cubicBezTo>
                  <a:cubicBezTo>
                    <a:pt x="121" y="107"/>
                    <a:pt x="121" y="107"/>
                    <a:pt x="121" y="107"/>
                  </a:cubicBezTo>
                  <a:cubicBezTo>
                    <a:pt x="111" y="116"/>
                    <a:pt x="111" y="116"/>
                    <a:pt x="111" y="116"/>
                  </a:cubicBezTo>
                  <a:cubicBezTo>
                    <a:pt x="115" y="120"/>
                    <a:pt x="115" y="120"/>
                    <a:pt x="115" y="120"/>
                  </a:cubicBezTo>
                  <a:cubicBezTo>
                    <a:pt x="126" y="110"/>
                    <a:pt x="126" y="110"/>
                    <a:pt x="126" y="110"/>
                  </a:cubicBezTo>
                  <a:lnTo>
                    <a:pt x="130" y="114"/>
                  </a:lnTo>
                  <a:close/>
                  <a:moveTo>
                    <a:pt x="190" y="1"/>
                  </a:moveTo>
                  <a:cubicBezTo>
                    <a:pt x="191" y="2"/>
                    <a:pt x="191" y="5"/>
                    <a:pt x="190" y="6"/>
                  </a:cubicBezTo>
                  <a:cubicBezTo>
                    <a:pt x="174" y="21"/>
                    <a:pt x="174" y="21"/>
                    <a:pt x="174" y="21"/>
                  </a:cubicBezTo>
                  <a:cubicBezTo>
                    <a:pt x="173" y="22"/>
                    <a:pt x="174" y="26"/>
                    <a:pt x="177" y="29"/>
                  </a:cubicBezTo>
                  <a:cubicBezTo>
                    <a:pt x="195" y="47"/>
                    <a:pt x="195" y="47"/>
                    <a:pt x="195" y="47"/>
                  </a:cubicBezTo>
                  <a:cubicBezTo>
                    <a:pt x="200" y="52"/>
                    <a:pt x="201" y="61"/>
                    <a:pt x="196" y="66"/>
                  </a:cubicBezTo>
                  <a:cubicBezTo>
                    <a:pt x="191" y="70"/>
                    <a:pt x="183" y="70"/>
                    <a:pt x="178" y="65"/>
                  </a:cubicBezTo>
                  <a:cubicBezTo>
                    <a:pt x="176" y="63"/>
                    <a:pt x="176" y="63"/>
                    <a:pt x="176" y="63"/>
                  </a:cubicBezTo>
                  <a:cubicBezTo>
                    <a:pt x="173" y="60"/>
                    <a:pt x="169" y="60"/>
                    <a:pt x="166" y="63"/>
                  </a:cubicBezTo>
                  <a:cubicBezTo>
                    <a:pt x="147" y="82"/>
                    <a:pt x="147" y="82"/>
                    <a:pt x="147" y="82"/>
                  </a:cubicBezTo>
                  <a:cubicBezTo>
                    <a:pt x="146" y="83"/>
                    <a:pt x="144" y="83"/>
                    <a:pt x="142" y="82"/>
                  </a:cubicBezTo>
                  <a:cubicBezTo>
                    <a:pt x="141" y="81"/>
                    <a:pt x="141" y="79"/>
                    <a:pt x="142" y="77"/>
                  </a:cubicBezTo>
                  <a:cubicBezTo>
                    <a:pt x="161" y="58"/>
                    <a:pt x="161" y="58"/>
                    <a:pt x="161" y="58"/>
                  </a:cubicBezTo>
                  <a:cubicBezTo>
                    <a:pt x="167" y="53"/>
                    <a:pt x="175" y="53"/>
                    <a:pt x="181" y="58"/>
                  </a:cubicBezTo>
                  <a:cubicBezTo>
                    <a:pt x="182" y="60"/>
                    <a:pt x="182" y="60"/>
                    <a:pt x="182" y="60"/>
                  </a:cubicBezTo>
                  <a:cubicBezTo>
                    <a:pt x="185" y="63"/>
                    <a:pt x="189" y="63"/>
                    <a:pt x="191" y="61"/>
                  </a:cubicBezTo>
                  <a:cubicBezTo>
                    <a:pt x="194" y="59"/>
                    <a:pt x="193" y="55"/>
                    <a:pt x="190" y="52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67" y="28"/>
                    <a:pt x="166" y="21"/>
                    <a:pt x="170" y="17"/>
                  </a:cubicBezTo>
                  <a:cubicBezTo>
                    <a:pt x="185" y="1"/>
                    <a:pt x="185" y="1"/>
                    <a:pt x="185" y="1"/>
                  </a:cubicBezTo>
                  <a:cubicBezTo>
                    <a:pt x="186" y="0"/>
                    <a:pt x="189" y="0"/>
                    <a:pt x="190" y="1"/>
                  </a:cubicBezTo>
                  <a:close/>
                  <a:moveTo>
                    <a:pt x="76" y="143"/>
                  </a:moveTo>
                  <a:cubicBezTo>
                    <a:pt x="80" y="145"/>
                    <a:pt x="80" y="145"/>
                    <a:pt x="80" y="145"/>
                  </a:cubicBezTo>
                  <a:cubicBezTo>
                    <a:pt x="77" y="148"/>
                    <a:pt x="77" y="148"/>
                    <a:pt x="77" y="148"/>
                  </a:cubicBezTo>
                  <a:cubicBezTo>
                    <a:pt x="75" y="143"/>
                    <a:pt x="75" y="143"/>
                    <a:pt x="75" y="143"/>
                  </a:cubicBezTo>
                  <a:cubicBezTo>
                    <a:pt x="75" y="143"/>
                    <a:pt x="75" y="142"/>
                    <a:pt x="75" y="142"/>
                  </a:cubicBezTo>
                  <a:cubicBezTo>
                    <a:pt x="75" y="142"/>
                    <a:pt x="75" y="143"/>
                    <a:pt x="76" y="1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7" name="Freeform 8"/>
            <p:cNvSpPr>
              <a:spLocks noEditPoints="1"/>
            </p:cNvSpPr>
            <p:nvPr/>
          </p:nvSpPr>
          <p:spPr bwMode="auto">
            <a:xfrm>
              <a:off x="7914098" y="3975008"/>
              <a:ext cx="365144" cy="302420"/>
            </a:xfrm>
            <a:custGeom>
              <a:avLst/>
              <a:gdLst>
                <a:gd name="T0" fmla="*/ 103 w 207"/>
                <a:gd name="T1" fmla="*/ 7 h 171"/>
                <a:gd name="T2" fmla="*/ 103 w 207"/>
                <a:gd name="T3" fmla="*/ 16 h 171"/>
                <a:gd name="T4" fmla="*/ 108 w 207"/>
                <a:gd name="T5" fmla="*/ 65 h 171"/>
                <a:gd name="T6" fmla="*/ 110 w 207"/>
                <a:gd name="T7" fmla="*/ 58 h 171"/>
                <a:gd name="T8" fmla="*/ 107 w 207"/>
                <a:gd name="T9" fmla="*/ 51 h 171"/>
                <a:gd name="T10" fmla="*/ 100 w 207"/>
                <a:gd name="T11" fmla="*/ 51 h 171"/>
                <a:gd name="T12" fmla="*/ 104 w 207"/>
                <a:gd name="T13" fmla="*/ 66 h 171"/>
                <a:gd name="T14" fmla="*/ 108 w 207"/>
                <a:gd name="T15" fmla="*/ 65 h 171"/>
                <a:gd name="T16" fmla="*/ 78 w 207"/>
                <a:gd name="T17" fmla="*/ 54 h 171"/>
                <a:gd name="T18" fmla="*/ 76 w 207"/>
                <a:gd name="T19" fmla="*/ 59 h 171"/>
                <a:gd name="T20" fmla="*/ 78 w 207"/>
                <a:gd name="T21" fmla="*/ 54 h 171"/>
                <a:gd name="T22" fmla="*/ 184 w 207"/>
                <a:gd name="T23" fmla="*/ 80 h 171"/>
                <a:gd name="T24" fmla="*/ 156 w 207"/>
                <a:gd name="T25" fmla="*/ 171 h 171"/>
                <a:gd name="T26" fmla="*/ 50 w 207"/>
                <a:gd name="T27" fmla="*/ 61 h 171"/>
                <a:gd name="T28" fmla="*/ 23 w 207"/>
                <a:gd name="T29" fmla="*/ 80 h 171"/>
                <a:gd name="T30" fmla="*/ 33 w 207"/>
                <a:gd name="T31" fmla="*/ 15 h 171"/>
                <a:gd name="T32" fmla="*/ 103 w 207"/>
                <a:gd name="T33" fmla="*/ 20 h 171"/>
                <a:gd name="T34" fmla="*/ 166 w 207"/>
                <a:gd name="T35" fmla="*/ 12 h 171"/>
                <a:gd name="T36" fmla="*/ 94 w 207"/>
                <a:gd name="T37" fmla="*/ 71 h 171"/>
                <a:gd name="T38" fmla="*/ 108 w 207"/>
                <a:gd name="T39" fmla="*/ 71 h 171"/>
                <a:gd name="T40" fmla="*/ 114 w 207"/>
                <a:gd name="T41" fmla="*/ 67 h 171"/>
                <a:gd name="T42" fmla="*/ 116 w 207"/>
                <a:gd name="T43" fmla="*/ 58 h 171"/>
                <a:gd name="T44" fmla="*/ 112 w 207"/>
                <a:gd name="T45" fmla="*/ 48 h 171"/>
                <a:gd name="T46" fmla="*/ 104 w 207"/>
                <a:gd name="T47" fmla="*/ 45 h 171"/>
                <a:gd name="T48" fmla="*/ 94 w 207"/>
                <a:gd name="T49" fmla="*/ 71 h 171"/>
                <a:gd name="T50" fmla="*/ 72 w 207"/>
                <a:gd name="T51" fmla="*/ 71 h 171"/>
                <a:gd name="T52" fmla="*/ 82 w 207"/>
                <a:gd name="T53" fmla="*/ 64 h 171"/>
                <a:gd name="T54" fmla="*/ 91 w 207"/>
                <a:gd name="T55" fmla="*/ 71 h 171"/>
                <a:gd name="T56" fmla="*/ 75 w 207"/>
                <a:gd name="T57" fmla="*/ 45 h 171"/>
                <a:gd name="T58" fmla="*/ 141 w 207"/>
                <a:gd name="T59" fmla="*/ 75 h 171"/>
                <a:gd name="T60" fmla="*/ 65 w 207"/>
                <a:gd name="T61" fmla="*/ 81 h 171"/>
                <a:gd name="T62" fmla="*/ 141 w 207"/>
                <a:gd name="T63" fmla="*/ 75 h 171"/>
                <a:gd name="T64" fmla="*/ 140 w 207"/>
                <a:gd name="T65" fmla="*/ 59 h 171"/>
                <a:gd name="T66" fmla="*/ 131 w 207"/>
                <a:gd name="T67" fmla="*/ 55 h 171"/>
                <a:gd name="T68" fmla="*/ 126 w 207"/>
                <a:gd name="T69" fmla="*/ 52 h 171"/>
                <a:gd name="T70" fmla="*/ 130 w 207"/>
                <a:gd name="T71" fmla="*/ 50 h 171"/>
                <a:gd name="T72" fmla="*/ 135 w 207"/>
                <a:gd name="T73" fmla="*/ 54 h 171"/>
                <a:gd name="T74" fmla="*/ 140 w 207"/>
                <a:gd name="T75" fmla="*/ 54 h 171"/>
                <a:gd name="T76" fmla="*/ 139 w 207"/>
                <a:gd name="T77" fmla="*/ 49 h 171"/>
                <a:gd name="T78" fmla="*/ 126 w 207"/>
                <a:gd name="T79" fmla="*/ 46 h 171"/>
                <a:gd name="T80" fmla="*/ 121 w 207"/>
                <a:gd name="T81" fmla="*/ 53 h 171"/>
                <a:gd name="T82" fmla="*/ 125 w 207"/>
                <a:gd name="T83" fmla="*/ 59 h 171"/>
                <a:gd name="T84" fmla="*/ 134 w 207"/>
                <a:gd name="T85" fmla="*/ 62 h 171"/>
                <a:gd name="T86" fmla="*/ 135 w 207"/>
                <a:gd name="T87" fmla="*/ 64 h 171"/>
                <a:gd name="T88" fmla="*/ 134 w 207"/>
                <a:gd name="T89" fmla="*/ 66 h 171"/>
                <a:gd name="T90" fmla="*/ 126 w 207"/>
                <a:gd name="T91" fmla="*/ 64 h 171"/>
                <a:gd name="T92" fmla="*/ 125 w 207"/>
                <a:gd name="T93" fmla="*/ 61 h 171"/>
                <a:gd name="T94" fmla="*/ 120 w 207"/>
                <a:gd name="T95" fmla="*/ 62 h 171"/>
                <a:gd name="T96" fmla="*/ 125 w 207"/>
                <a:gd name="T97" fmla="*/ 71 h 171"/>
                <a:gd name="T98" fmla="*/ 136 w 207"/>
                <a:gd name="T99" fmla="*/ 71 h 171"/>
                <a:gd name="T100" fmla="*/ 141 w 207"/>
                <a:gd name="T101" fmla="*/ 63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7" h="171">
                  <a:moveTo>
                    <a:pt x="73" y="1"/>
                  </a:moveTo>
                  <a:cubicBezTo>
                    <a:pt x="82" y="5"/>
                    <a:pt x="92" y="7"/>
                    <a:pt x="103" y="7"/>
                  </a:cubicBezTo>
                  <a:cubicBezTo>
                    <a:pt x="114" y="7"/>
                    <a:pt x="125" y="5"/>
                    <a:pt x="134" y="1"/>
                  </a:cubicBezTo>
                  <a:cubicBezTo>
                    <a:pt x="126" y="11"/>
                    <a:pt x="115" y="16"/>
                    <a:pt x="103" y="16"/>
                  </a:cubicBezTo>
                  <a:cubicBezTo>
                    <a:pt x="92" y="16"/>
                    <a:pt x="80" y="11"/>
                    <a:pt x="73" y="1"/>
                  </a:cubicBezTo>
                  <a:close/>
                  <a:moveTo>
                    <a:pt x="108" y="65"/>
                  </a:moveTo>
                  <a:cubicBezTo>
                    <a:pt x="109" y="64"/>
                    <a:pt x="110" y="63"/>
                    <a:pt x="110" y="62"/>
                  </a:cubicBezTo>
                  <a:cubicBezTo>
                    <a:pt x="110" y="61"/>
                    <a:pt x="110" y="60"/>
                    <a:pt x="110" y="58"/>
                  </a:cubicBezTo>
                  <a:cubicBezTo>
                    <a:pt x="110" y="56"/>
                    <a:pt x="110" y="54"/>
                    <a:pt x="109" y="53"/>
                  </a:cubicBezTo>
                  <a:cubicBezTo>
                    <a:pt x="109" y="52"/>
                    <a:pt x="108" y="51"/>
                    <a:pt x="107" y="51"/>
                  </a:cubicBezTo>
                  <a:cubicBezTo>
                    <a:pt x="107" y="51"/>
                    <a:pt x="106" y="51"/>
                    <a:pt x="104" y="51"/>
                  </a:cubicBezTo>
                  <a:cubicBezTo>
                    <a:pt x="100" y="51"/>
                    <a:pt x="100" y="51"/>
                    <a:pt x="100" y="51"/>
                  </a:cubicBezTo>
                  <a:cubicBezTo>
                    <a:pt x="100" y="66"/>
                    <a:pt x="100" y="66"/>
                    <a:pt x="100" y="6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5" y="66"/>
                    <a:pt x="106" y="66"/>
                    <a:pt x="107" y="65"/>
                  </a:cubicBezTo>
                  <a:cubicBezTo>
                    <a:pt x="108" y="65"/>
                    <a:pt x="108" y="65"/>
                    <a:pt x="108" y="65"/>
                  </a:cubicBezTo>
                  <a:close/>
                  <a:moveTo>
                    <a:pt x="78" y="54"/>
                  </a:moveTo>
                  <a:cubicBezTo>
                    <a:pt x="78" y="54"/>
                    <a:pt x="78" y="54"/>
                    <a:pt x="78" y="54"/>
                  </a:cubicBezTo>
                  <a:cubicBezTo>
                    <a:pt x="78" y="54"/>
                    <a:pt x="78" y="54"/>
                    <a:pt x="78" y="54"/>
                  </a:cubicBezTo>
                  <a:cubicBezTo>
                    <a:pt x="76" y="59"/>
                    <a:pt x="76" y="59"/>
                    <a:pt x="76" y="59"/>
                  </a:cubicBezTo>
                  <a:cubicBezTo>
                    <a:pt x="80" y="59"/>
                    <a:pt x="80" y="59"/>
                    <a:pt x="80" y="59"/>
                  </a:cubicBezTo>
                  <a:lnTo>
                    <a:pt x="78" y="54"/>
                  </a:lnTo>
                  <a:close/>
                  <a:moveTo>
                    <a:pt x="207" y="49"/>
                  </a:moveTo>
                  <a:cubicBezTo>
                    <a:pt x="184" y="80"/>
                    <a:pt x="184" y="80"/>
                    <a:pt x="184" y="80"/>
                  </a:cubicBezTo>
                  <a:cubicBezTo>
                    <a:pt x="156" y="61"/>
                    <a:pt x="156" y="61"/>
                    <a:pt x="156" y="61"/>
                  </a:cubicBezTo>
                  <a:cubicBezTo>
                    <a:pt x="156" y="171"/>
                    <a:pt x="156" y="171"/>
                    <a:pt x="156" y="171"/>
                  </a:cubicBezTo>
                  <a:cubicBezTo>
                    <a:pt x="50" y="171"/>
                    <a:pt x="50" y="171"/>
                    <a:pt x="50" y="17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23" y="80"/>
                    <a:pt x="23" y="80"/>
                    <a:pt x="23" y="80"/>
                  </a:cubicBezTo>
                  <a:cubicBezTo>
                    <a:pt x="23" y="80"/>
                    <a:pt x="23" y="80"/>
                    <a:pt x="23" y="8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76" y="12"/>
                    <a:pt x="89" y="20"/>
                    <a:pt x="103" y="20"/>
                  </a:cubicBezTo>
                  <a:cubicBezTo>
                    <a:pt x="118" y="20"/>
                    <a:pt x="131" y="12"/>
                    <a:pt x="139" y="0"/>
                  </a:cubicBezTo>
                  <a:cubicBezTo>
                    <a:pt x="166" y="12"/>
                    <a:pt x="166" y="12"/>
                    <a:pt x="166" y="12"/>
                  </a:cubicBezTo>
                  <a:lnTo>
                    <a:pt x="207" y="49"/>
                  </a:lnTo>
                  <a:close/>
                  <a:moveTo>
                    <a:pt x="94" y="71"/>
                  </a:moveTo>
                  <a:cubicBezTo>
                    <a:pt x="104" y="71"/>
                    <a:pt x="104" y="71"/>
                    <a:pt x="104" y="71"/>
                  </a:cubicBezTo>
                  <a:cubicBezTo>
                    <a:pt x="106" y="71"/>
                    <a:pt x="107" y="71"/>
                    <a:pt x="108" y="71"/>
                  </a:cubicBezTo>
                  <a:cubicBezTo>
                    <a:pt x="109" y="70"/>
                    <a:pt x="110" y="70"/>
                    <a:pt x="111" y="69"/>
                  </a:cubicBezTo>
                  <a:cubicBezTo>
                    <a:pt x="112" y="69"/>
                    <a:pt x="113" y="68"/>
                    <a:pt x="114" y="67"/>
                  </a:cubicBezTo>
                  <a:cubicBezTo>
                    <a:pt x="115" y="66"/>
                    <a:pt x="115" y="65"/>
                    <a:pt x="116" y="63"/>
                  </a:cubicBezTo>
                  <a:cubicBezTo>
                    <a:pt x="116" y="62"/>
                    <a:pt x="116" y="60"/>
                    <a:pt x="116" y="58"/>
                  </a:cubicBezTo>
                  <a:cubicBezTo>
                    <a:pt x="116" y="56"/>
                    <a:pt x="116" y="54"/>
                    <a:pt x="115" y="52"/>
                  </a:cubicBezTo>
                  <a:cubicBezTo>
                    <a:pt x="115" y="50"/>
                    <a:pt x="114" y="49"/>
                    <a:pt x="112" y="48"/>
                  </a:cubicBezTo>
                  <a:cubicBezTo>
                    <a:pt x="111" y="47"/>
                    <a:pt x="110" y="46"/>
                    <a:pt x="108" y="46"/>
                  </a:cubicBezTo>
                  <a:cubicBezTo>
                    <a:pt x="107" y="45"/>
                    <a:pt x="106" y="45"/>
                    <a:pt x="104" y="45"/>
                  </a:cubicBezTo>
                  <a:cubicBezTo>
                    <a:pt x="94" y="45"/>
                    <a:pt x="94" y="45"/>
                    <a:pt x="94" y="45"/>
                  </a:cubicBezTo>
                  <a:lnTo>
                    <a:pt x="94" y="71"/>
                  </a:lnTo>
                  <a:close/>
                  <a:moveTo>
                    <a:pt x="65" y="71"/>
                  </a:moveTo>
                  <a:cubicBezTo>
                    <a:pt x="72" y="71"/>
                    <a:pt x="72" y="71"/>
                    <a:pt x="72" y="71"/>
                  </a:cubicBezTo>
                  <a:cubicBezTo>
                    <a:pt x="74" y="64"/>
                    <a:pt x="74" y="64"/>
                    <a:pt x="74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80" y="45"/>
                    <a:pt x="80" y="45"/>
                    <a:pt x="80" y="45"/>
                  </a:cubicBezTo>
                  <a:cubicBezTo>
                    <a:pt x="75" y="45"/>
                    <a:pt x="75" y="45"/>
                    <a:pt x="75" y="45"/>
                  </a:cubicBezTo>
                  <a:lnTo>
                    <a:pt x="65" y="71"/>
                  </a:lnTo>
                  <a:close/>
                  <a:moveTo>
                    <a:pt x="141" y="75"/>
                  </a:moveTo>
                  <a:cubicBezTo>
                    <a:pt x="65" y="75"/>
                    <a:pt x="65" y="75"/>
                    <a:pt x="65" y="75"/>
                  </a:cubicBezTo>
                  <a:cubicBezTo>
                    <a:pt x="65" y="81"/>
                    <a:pt x="65" y="81"/>
                    <a:pt x="65" y="81"/>
                  </a:cubicBezTo>
                  <a:cubicBezTo>
                    <a:pt x="141" y="81"/>
                    <a:pt x="141" y="81"/>
                    <a:pt x="141" y="81"/>
                  </a:cubicBezTo>
                  <a:lnTo>
                    <a:pt x="141" y="75"/>
                  </a:lnTo>
                  <a:close/>
                  <a:moveTo>
                    <a:pt x="141" y="63"/>
                  </a:moveTo>
                  <a:cubicBezTo>
                    <a:pt x="141" y="62"/>
                    <a:pt x="141" y="60"/>
                    <a:pt x="140" y="59"/>
                  </a:cubicBezTo>
                  <a:cubicBezTo>
                    <a:pt x="139" y="58"/>
                    <a:pt x="138" y="57"/>
                    <a:pt x="136" y="56"/>
                  </a:cubicBezTo>
                  <a:cubicBezTo>
                    <a:pt x="135" y="56"/>
                    <a:pt x="134" y="55"/>
                    <a:pt x="131" y="55"/>
                  </a:cubicBezTo>
                  <a:cubicBezTo>
                    <a:pt x="128" y="54"/>
                    <a:pt x="127" y="54"/>
                    <a:pt x="127" y="53"/>
                  </a:cubicBezTo>
                  <a:cubicBezTo>
                    <a:pt x="127" y="53"/>
                    <a:pt x="126" y="53"/>
                    <a:pt x="126" y="52"/>
                  </a:cubicBezTo>
                  <a:cubicBezTo>
                    <a:pt x="126" y="52"/>
                    <a:pt x="127" y="52"/>
                    <a:pt x="127" y="51"/>
                  </a:cubicBezTo>
                  <a:cubicBezTo>
                    <a:pt x="128" y="51"/>
                    <a:pt x="128" y="50"/>
                    <a:pt x="130" y="50"/>
                  </a:cubicBezTo>
                  <a:cubicBezTo>
                    <a:pt x="132" y="50"/>
                    <a:pt x="133" y="51"/>
                    <a:pt x="134" y="51"/>
                  </a:cubicBezTo>
                  <a:cubicBezTo>
                    <a:pt x="134" y="52"/>
                    <a:pt x="135" y="52"/>
                    <a:pt x="135" y="54"/>
                  </a:cubicBezTo>
                  <a:cubicBezTo>
                    <a:pt x="135" y="55"/>
                    <a:pt x="135" y="55"/>
                    <a:pt x="135" y="55"/>
                  </a:cubicBezTo>
                  <a:cubicBezTo>
                    <a:pt x="140" y="54"/>
                    <a:pt x="140" y="54"/>
                    <a:pt x="140" y="54"/>
                  </a:cubicBezTo>
                  <a:cubicBezTo>
                    <a:pt x="140" y="53"/>
                    <a:pt x="140" y="53"/>
                    <a:pt x="140" y="53"/>
                  </a:cubicBezTo>
                  <a:cubicBezTo>
                    <a:pt x="140" y="52"/>
                    <a:pt x="140" y="50"/>
                    <a:pt x="139" y="49"/>
                  </a:cubicBezTo>
                  <a:cubicBezTo>
                    <a:pt x="138" y="47"/>
                    <a:pt x="137" y="47"/>
                    <a:pt x="135" y="46"/>
                  </a:cubicBezTo>
                  <a:cubicBezTo>
                    <a:pt x="133" y="45"/>
                    <a:pt x="129" y="45"/>
                    <a:pt x="126" y="46"/>
                  </a:cubicBezTo>
                  <a:cubicBezTo>
                    <a:pt x="124" y="46"/>
                    <a:pt x="123" y="47"/>
                    <a:pt x="122" y="49"/>
                  </a:cubicBezTo>
                  <a:cubicBezTo>
                    <a:pt x="121" y="50"/>
                    <a:pt x="121" y="51"/>
                    <a:pt x="121" y="53"/>
                  </a:cubicBezTo>
                  <a:cubicBezTo>
                    <a:pt x="121" y="54"/>
                    <a:pt x="121" y="55"/>
                    <a:pt x="122" y="56"/>
                  </a:cubicBezTo>
                  <a:cubicBezTo>
                    <a:pt x="122" y="57"/>
                    <a:pt x="123" y="58"/>
                    <a:pt x="125" y="59"/>
                  </a:cubicBezTo>
                  <a:cubicBezTo>
                    <a:pt x="126" y="59"/>
                    <a:pt x="127" y="60"/>
                    <a:pt x="130" y="60"/>
                  </a:cubicBezTo>
                  <a:cubicBezTo>
                    <a:pt x="132" y="61"/>
                    <a:pt x="133" y="61"/>
                    <a:pt x="134" y="62"/>
                  </a:cubicBezTo>
                  <a:cubicBezTo>
                    <a:pt x="134" y="62"/>
                    <a:pt x="135" y="62"/>
                    <a:pt x="135" y="62"/>
                  </a:cubicBezTo>
                  <a:cubicBezTo>
                    <a:pt x="135" y="63"/>
                    <a:pt x="135" y="63"/>
                    <a:pt x="135" y="64"/>
                  </a:cubicBezTo>
                  <a:cubicBezTo>
                    <a:pt x="135" y="64"/>
                    <a:pt x="135" y="64"/>
                    <a:pt x="135" y="65"/>
                  </a:cubicBezTo>
                  <a:cubicBezTo>
                    <a:pt x="135" y="65"/>
                    <a:pt x="134" y="65"/>
                    <a:pt x="134" y="66"/>
                  </a:cubicBezTo>
                  <a:cubicBezTo>
                    <a:pt x="132" y="66"/>
                    <a:pt x="130" y="66"/>
                    <a:pt x="128" y="66"/>
                  </a:cubicBezTo>
                  <a:cubicBezTo>
                    <a:pt x="127" y="65"/>
                    <a:pt x="127" y="65"/>
                    <a:pt x="126" y="64"/>
                  </a:cubicBezTo>
                  <a:cubicBezTo>
                    <a:pt x="126" y="64"/>
                    <a:pt x="126" y="63"/>
                    <a:pt x="125" y="62"/>
                  </a:cubicBezTo>
                  <a:cubicBezTo>
                    <a:pt x="125" y="61"/>
                    <a:pt x="125" y="61"/>
                    <a:pt x="125" y="61"/>
                  </a:cubicBezTo>
                  <a:cubicBezTo>
                    <a:pt x="120" y="61"/>
                    <a:pt x="120" y="61"/>
                    <a:pt x="120" y="61"/>
                  </a:cubicBezTo>
                  <a:cubicBezTo>
                    <a:pt x="120" y="62"/>
                    <a:pt x="120" y="62"/>
                    <a:pt x="120" y="62"/>
                  </a:cubicBezTo>
                  <a:cubicBezTo>
                    <a:pt x="120" y="64"/>
                    <a:pt x="120" y="66"/>
                    <a:pt x="121" y="67"/>
                  </a:cubicBezTo>
                  <a:cubicBezTo>
                    <a:pt x="122" y="69"/>
                    <a:pt x="124" y="70"/>
                    <a:pt x="125" y="71"/>
                  </a:cubicBezTo>
                  <a:cubicBezTo>
                    <a:pt x="127" y="71"/>
                    <a:pt x="129" y="72"/>
                    <a:pt x="131" y="72"/>
                  </a:cubicBezTo>
                  <a:cubicBezTo>
                    <a:pt x="133" y="72"/>
                    <a:pt x="135" y="71"/>
                    <a:pt x="136" y="71"/>
                  </a:cubicBezTo>
                  <a:cubicBezTo>
                    <a:pt x="138" y="70"/>
                    <a:pt x="139" y="69"/>
                    <a:pt x="140" y="67"/>
                  </a:cubicBezTo>
                  <a:cubicBezTo>
                    <a:pt x="141" y="66"/>
                    <a:pt x="141" y="65"/>
                    <a:pt x="141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pic>
        <p:nvPicPr>
          <p:cNvPr id="6" name="Yanni - 和兰花在一起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07739" y="-1230312"/>
            <a:ext cx="609600" cy="6096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4857" y="504515"/>
            <a:ext cx="1114286" cy="4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672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2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3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6B7D2-B98C-44FD-8D04-7EC62A56497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53" name="Freeform 29"/>
          <p:cNvSpPr>
            <a:spLocks/>
          </p:cNvSpPr>
          <p:nvPr/>
        </p:nvSpPr>
        <p:spPr bwMode="auto">
          <a:xfrm>
            <a:off x="2503488" y="2551113"/>
            <a:ext cx="2533650" cy="2193925"/>
          </a:xfrm>
          <a:custGeom>
            <a:avLst/>
            <a:gdLst/>
            <a:ahLst/>
            <a:cxnLst>
              <a:cxn ang="0">
                <a:pos x="1197" y="0"/>
              </a:cxn>
              <a:cxn ang="0">
                <a:pos x="1596" y="691"/>
              </a:cxn>
              <a:cxn ang="0">
                <a:pos x="1197" y="1382"/>
              </a:cxn>
              <a:cxn ang="0">
                <a:pos x="399" y="1382"/>
              </a:cxn>
              <a:cxn ang="0">
                <a:pos x="0" y="691"/>
              </a:cxn>
              <a:cxn ang="0">
                <a:pos x="399" y="0"/>
              </a:cxn>
              <a:cxn ang="0">
                <a:pos x="1197" y="0"/>
              </a:cxn>
            </a:cxnLst>
            <a:rect l="0" t="0" r="r" b="b"/>
            <a:pathLst>
              <a:path w="1596" h="1382">
                <a:moveTo>
                  <a:pt x="1197" y="0"/>
                </a:moveTo>
                <a:lnTo>
                  <a:pt x="1596" y="691"/>
                </a:lnTo>
                <a:lnTo>
                  <a:pt x="1197" y="1382"/>
                </a:lnTo>
                <a:lnTo>
                  <a:pt x="399" y="1382"/>
                </a:lnTo>
                <a:lnTo>
                  <a:pt x="0" y="691"/>
                </a:lnTo>
                <a:lnTo>
                  <a:pt x="399" y="0"/>
                </a:lnTo>
                <a:lnTo>
                  <a:pt x="1197" y="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4" name="Freeform 30"/>
          <p:cNvSpPr>
            <a:spLocks/>
          </p:cNvSpPr>
          <p:nvPr/>
        </p:nvSpPr>
        <p:spPr bwMode="auto">
          <a:xfrm>
            <a:off x="3302001" y="1163638"/>
            <a:ext cx="2533650" cy="2193925"/>
          </a:xfrm>
          <a:custGeom>
            <a:avLst/>
            <a:gdLst/>
            <a:ahLst/>
            <a:cxnLst>
              <a:cxn ang="0">
                <a:pos x="1197" y="0"/>
              </a:cxn>
              <a:cxn ang="0">
                <a:pos x="1596" y="691"/>
              </a:cxn>
              <a:cxn ang="0">
                <a:pos x="1197" y="1382"/>
              </a:cxn>
              <a:cxn ang="0">
                <a:pos x="399" y="1382"/>
              </a:cxn>
              <a:cxn ang="0">
                <a:pos x="0" y="691"/>
              </a:cxn>
              <a:cxn ang="0">
                <a:pos x="399" y="0"/>
              </a:cxn>
              <a:cxn ang="0">
                <a:pos x="1197" y="0"/>
              </a:cxn>
            </a:cxnLst>
            <a:rect l="0" t="0" r="r" b="b"/>
            <a:pathLst>
              <a:path w="1596" h="1382">
                <a:moveTo>
                  <a:pt x="1197" y="0"/>
                </a:moveTo>
                <a:lnTo>
                  <a:pt x="1596" y="691"/>
                </a:lnTo>
                <a:lnTo>
                  <a:pt x="1197" y="1382"/>
                </a:lnTo>
                <a:lnTo>
                  <a:pt x="399" y="1382"/>
                </a:lnTo>
                <a:lnTo>
                  <a:pt x="0" y="691"/>
                </a:lnTo>
                <a:lnTo>
                  <a:pt x="399" y="0"/>
                </a:lnTo>
                <a:lnTo>
                  <a:pt x="1197" y="0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5" name="Freeform 31"/>
          <p:cNvSpPr>
            <a:spLocks/>
          </p:cNvSpPr>
          <p:nvPr/>
        </p:nvSpPr>
        <p:spPr bwMode="auto">
          <a:xfrm>
            <a:off x="4211638" y="2495550"/>
            <a:ext cx="1489075" cy="862013"/>
          </a:xfrm>
          <a:custGeom>
            <a:avLst/>
            <a:gdLst/>
            <a:ahLst/>
            <a:cxnLst>
              <a:cxn ang="0">
                <a:pos x="917" y="35"/>
              </a:cxn>
              <a:cxn ang="0">
                <a:pos x="333" y="35"/>
              </a:cxn>
              <a:cxn ang="0">
                <a:pos x="41" y="543"/>
              </a:cxn>
              <a:cxn ang="0">
                <a:pos x="0" y="543"/>
              </a:cxn>
              <a:cxn ang="0">
                <a:pos x="313" y="0"/>
              </a:cxn>
              <a:cxn ang="0">
                <a:pos x="938" y="0"/>
              </a:cxn>
              <a:cxn ang="0">
                <a:pos x="917" y="35"/>
              </a:cxn>
            </a:cxnLst>
            <a:rect l="0" t="0" r="r" b="b"/>
            <a:pathLst>
              <a:path w="938" h="543">
                <a:moveTo>
                  <a:pt x="917" y="35"/>
                </a:moveTo>
                <a:lnTo>
                  <a:pt x="333" y="35"/>
                </a:lnTo>
                <a:lnTo>
                  <a:pt x="41" y="543"/>
                </a:lnTo>
                <a:lnTo>
                  <a:pt x="0" y="543"/>
                </a:lnTo>
                <a:lnTo>
                  <a:pt x="313" y="0"/>
                </a:lnTo>
                <a:lnTo>
                  <a:pt x="938" y="0"/>
                </a:lnTo>
                <a:lnTo>
                  <a:pt x="917" y="35"/>
                </a:lnTo>
                <a:close/>
              </a:path>
            </a:pathLst>
          </a:custGeom>
          <a:solidFill>
            <a:schemeClr val="tx1">
              <a:lumMod val="90000"/>
              <a:lumOff val="10000"/>
              <a:alpha val="3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6" name="Freeform 32"/>
          <p:cNvSpPr>
            <a:spLocks/>
          </p:cNvSpPr>
          <p:nvPr/>
        </p:nvSpPr>
        <p:spPr bwMode="auto">
          <a:xfrm>
            <a:off x="4106863" y="2551113"/>
            <a:ext cx="2533650" cy="2193925"/>
          </a:xfrm>
          <a:custGeom>
            <a:avLst/>
            <a:gdLst/>
            <a:ahLst/>
            <a:cxnLst>
              <a:cxn ang="0">
                <a:pos x="1596" y="691"/>
              </a:cxn>
              <a:cxn ang="0">
                <a:pos x="1197" y="1382"/>
              </a:cxn>
              <a:cxn ang="0">
                <a:pos x="399" y="1382"/>
              </a:cxn>
              <a:cxn ang="0">
                <a:pos x="0" y="691"/>
              </a:cxn>
              <a:cxn ang="0">
                <a:pos x="399" y="0"/>
              </a:cxn>
              <a:cxn ang="0">
                <a:pos x="1197" y="0"/>
              </a:cxn>
              <a:cxn ang="0">
                <a:pos x="1596" y="691"/>
              </a:cxn>
            </a:cxnLst>
            <a:rect l="0" t="0" r="r" b="b"/>
            <a:pathLst>
              <a:path w="1596" h="1382">
                <a:moveTo>
                  <a:pt x="1596" y="691"/>
                </a:moveTo>
                <a:lnTo>
                  <a:pt x="1197" y="1382"/>
                </a:lnTo>
                <a:lnTo>
                  <a:pt x="399" y="1382"/>
                </a:lnTo>
                <a:lnTo>
                  <a:pt x="0" y="691"/>
                </a:lnTo>
                <a:lnTo>
                  <a:pt x="399" y="0"/>
                </a:lnTo>
                <a:lnTo>
                  <a:pt x="1197" y="0"/>
                </a:lnTo>
                <a:lnTo>
                  <a:pt x="1596" y="691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7" name="Freeform 33"/>
          <p:cNvSpPr>
            <a:spLocks/>
          </p:cNvSpPr>
          <p:nvPr/>
        </p:nvSpPr>
        <p:spPr bwMode="auto">
          <a:xfrm>
            <a:off x="3935413" y="3357563"/>
            <a:ext cx="1101725" cy="1096963"/>
          </a:xfrm>
          <a:custGeom>
            <a:avLst/>
            <a:gdLst/>
            <a:ahLst/>
            <a:cxnLst>
              <a:cxn ang="0">
                <a:pos x="694" y="183"/>
              </a:cxn>
              <a:cxn ang="0">
                <a:pos x="402" y="691"/>
              </a:cxn>
              <a:cxn ang="0">
                <a:pos x="0" y="0"/>
              </a:cxn>
              <a:cxn ang="0">
                <a:pos x="588" y="0"/>
              </a:cxn>
              <a:cxn ang="0">
                <a:pos x="694" y="183"/>
              </a:cxn>
            </a:cxnLst>
            <a:rect l="0" t="0" r="r" b="b"/>
            <a:pathLst>
              <a:path w="694" h="691">
                <a:moveTo>
                  <a:pt x="694" y="183"/>
                </a:moveTo>
                <a:lnTo>
                  <a:pt x="402" y="691"/>
                </a:lnTo>
                <a:lnTo>
                  <a:pt x="0" y="0"/>
                </a:lnTo>
                <a:lnTo>
                  <a:pt x="588" y="0"/>
                </a:lnTo>
                <a:lnTo>
                  <a:pt x="694" y="183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8" name="Freeform 34"/>
          <p:cNvSpPr>
            <a:spLocks/>
          </p:cNvSpPr>
          <p:nvPr/>
        </p:nvSpPr>
        <p:spPr bwMode="auto">
          <a:xfrm>
            <a:off x="3395663" y="2551113"/>
            <a:ext cx="1511300" cy="871538"/>
          </a:xfrm>
          <a:custGeom>
            <a:avLst/>
            <a:gdLst/>
            <a:ahLst/>
            <a:cxnLst>
              <a:cxn ang="0">
                <a:pos x="952" y="549"/>
              </a:cxn>
              <a:cxn ang="0">
                <a:pos x="317" y="549"/>
              </a:cxn>
              <a:cxn ang="0">
                <a:pos x="0" y="0"/>
              </a:cxn>
              <a:cxn ang="0">
                <a:pos x="47" y="0"/>
              </a:cxn>
              <a:cxn ang="0">
                <a:pos x="340" y="508"/>
              </a:cxn>
              <a:cxn ang="0">
                <a:pos x="928" y="508"/>
              </a:cxn>
              <a:cxn ang="0">
                <a:pos x="952" y="549"/>
              </a:cxn>
            </a:cxnLst>
            <a:rect l="0" t="0" r="r" b="b"/>
            <a:pathLst>
              <a:path w="952" h="549">
                <a:moveTo>
                  <a:pt x="952" y="549"/>
                </a:moveTo>
                <a:lnTo>
                  <a:pt x="317" y="549"/>
                </a:lnTo>
                <a:lnTo>
                  <a:pt x="0" y="0"/>
                </a:lnTo>
                <a:lnTo>
                  <a:pt x="47" y="0"/>
                </a:lnTo>
                <a:lnTo>
                  <a:pt x="340" y="508"/>
                </a:lnTo>
                <a:lnTo>
                  <a:pt x="928" y="508"/>
                </a:lnTo>
                <a:lnTo>
                  <a:pt x="952" y="549"/>
                </a:lnTo>
                <a:close/>
              </a:path>
            </a:pathLst>
          </a:custGeom>
          <a:solidFill>
            <a:schemeClr val="tx1">
              <a:lumMod val="90000"/>
              <a:lumOff val="10000"/>
              <a:alpha val="3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9" name="Freeform 35"/>
          <p:cNvSpPr>
            <a:spLocks/>
          </p:cNvSpPr>
          <p:nvPr/>
        </p:nvSpPr>
        <p:spPr bwMode="auto">
          <a:xfrm>
            <a:off x="4573588" y="2792413"/>
            <a:ext cx="523875" cy="1712913"/>
          </a:xfrm>
          <a:custGeom>
            <a:avLst/>
            <a:gdLst/>
            <a:ahLst/>
            <a:cxnLst>
              <a:cxn ang="0">
                <a:pos x="18" y="0"/>
              </a:cxn>
              <a:cxn ang="0">
                <a:pos x="330" y="539"/>
              </a:cxn>
              <a:cxn ang="0">
                <a:pos x="18" y="1079"/>
              </a:cxn>
              <a:cxn ang="0">
                <a:pos x="0" y="1047"/>
              </a:cxn>
              <a:cxn ang="0">
                <a:pos x="292" y="539"/>
              </a:cxn>
              <a:cxn ang="0">
                <a:pos x="0" y="33"/>
              </a:cxn>
              <a:cxn ang="0">
                <a:pos x="18" y="0"/>
              </a:cxn>
            </a:cxnLst>
            <a:rect l="0" t="0" r="r" b="b"/>
            <a:pathLst>
              <a:path w="330" h="1079">
                <a:moveTo>
                  <a:pt x="18" y="0"/>
                </a:moveTo>
                <a:lnTo>
                  <a:pt x="330" y="539"/>
                </a:lnTo>
                <a:lnTo>
                  <a:pt x="18" y="1079"/>
                </a:lnTo>
                <a:lnTo>
                  <a:pt x="0" y="1047"/>
                </a:lnTo>
                <a:lnTo>
                  <a:pt x="292" y="539"/>
                </a:lnTo>
                <a:lnTo>
                  <a:pt x="0" y="33"/>
                </a:lnTo>
                <a:lnTo>
                  <a:pt x="18" y="0"/>
                </a:lnTo>
                <a:close/>
              </a:path>
            </a:pathLst>
          </a:custGeom>
          <a:solidFill>
            <a:schemeClr val="tx1">
              <a:lumMod val="90000"/>
              <a:lumOff val="10000"/>
              <a:alpha val="3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 52"/>
          <p:cNvGrpSpPr/>
          <p:nvPr/>
        </p:nvGrpSpPr>
        <p:grpSpPr>
          <a:xfrm>
            <a:off x="3949701" y="2646363"/>
            <a:ext cx="1239838" cy="1076325"/>
            <a:chOff x="3949701" y="2646363"/>
            <a:chExt cx="1239838" cy="1076325"/>
          </a:xfrm>
        </p:grpSpPr>
        <p:sp>
          <p:nvSpPr>
            <p:cNvPr id="1060" name="Freeform 36"/>
            <p:cNvSpPr>
              <a:spLocks/>
            </p:cNvSpPr>
            <p:nvPr/>
          </p:nvSpPr>
          <p:spPr bwMode="auto">
            <a:xfrm>
              <a:off x="3949701" y="2646363"/>
              <a:ext cx="1239838" cy="1076325"/>
            </a:xfrm>
            <a:custGeom>
              <a:avLst/>
              <a:gdLst/>
              <a:ahLst/>
              <a:cxnLst>
                <a:cxn ang="0">
                  <a:pos x="585" y="678"/>
                </a:cxn>
                <a:cxn ang="0">
                  <a:pos x="194" y="678"/>
                </a:cxn>
                <a:cxn ang="0">
                  <a:pos x="0" y="339"/>
                </a:cxn>
                <a:cxn ang="0">
                  <a:pos x="194" y="0"/>
                </a:cxn>
                <a:cxn ang="0">
                  <a:pos x="585" y="0"/>
                </a:cxn>
                <a:cxn ang="0">
                  <a:pos x="781" y="339"/>
                </a:cxn>
                <a:cxn ang="0">
                  <a:pos x="585" y="678"/>
                </a:cxn>
              </a:cxnLst>
              <a:rect l="0" t="0" r="r" b="b"/>
              <a:pathLst>
                <a:path w="781" h="678">
                  <a:moveTo>
                    <a:pt x="585" y="678"/>
                  </a:moveTo>
                  <a:lnTo>
                    <a:pt x="194" y="678"/>
                  </a:lnTo>
                  <a:lnTo>
                    <a:pt x="0" y="339"/>
                  </a:lnTo>
                  <a:lnTo>
                    <a:pt x="194" y="0"/>
                  </a:lnTo>
                  <a:lnTo>
                    <a:pt x="585" y="0"/>
                  </a:lnTo>
                  <a:lnTo>
                    <a:pt x="781" y="339"/>
                  </a:lnTo>
                  <a:lnTo>
                    <a:pt x="585" y="678"/>
                  </a:lnTo>
                  <a:close/>
                </a:path>
              </a:pathLst>
            </a:custGeom>
            <a:solidFill>
              <a:schemeClr val="tx1">
                <a:lumMod val="90000"/>
                <a:lumOff val="10000"/>
                <a:alpha val="3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1" name="Freeform 37"/>
            <p:cNvSpPr>
              <a:spLocks/>
            </p:cNvSpPr>
            <p:nvPr/>
          </p:nvSpPr>
          <p:spPr bwMode="auto">
            <a:xfrm>
              <a:off x="4068763" y="2752725"/>
              <a:ext cx="998538" cy="865188"/>
            </a:xfrm>
            <a:custGeom>
              <a:avLst/>
              <a:gdLst/>
              <a:ahLst/>
              <a:cxnLst>
                <a:cxn ang="0">
                  <a:pos x="472" y="545"/>
                </a:cxn>
                <a:cxn ang="0">
                  <a:pos x="158" y="545"/>
                </a:cxn>
                <a:cxn ang="0">
                  <a:pos x="0" y="272"/>
                </a:cxn>
                <a:cxn ang="0">
                  <a:pos x="158" y="0"/>
                </a:cxn>
                <a:cxn ang="0">
                  <a:pos x="472" y="0"/>
                </a:cxn>
                <a:cxn ang="0">
                  <a:pos x="629" y="272"/>
                </a:cxn>
                <a:cxn ang="0">
                  <a:pos x="472" y="545"/>
                </a:cxn>
              </a:cxnLst>
              <a:rect l="0" t="0" r="r" b="b"/>
              <a:pathLst>
                <a:path w="629" h="545">
                  <a:moveTo>
                    <a:pt x="472" y="545"/>
                  </a:moveTo>
                  <a:lnTo>
                    <a:pt x="158" y="545"/>
                  </a:lnTo>
                  <a:lnTo>
                    <a:pt x="0" y="272"/>
                  </a:lnTo>
                  <a:lnTo>
                    <a:pt x="158" y="0"/>
                  </a:lnTo>
                  <a:lnTo>
                    <a:pt x="472" y="0"/>
                  </a:lnTo>
                  <a:lnTo>
                    <a:pt x="629" y="272"/>
                  </a:lnTo>
                  <a:lnTo>
                    <a:pt x="472" y="545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0000">
                  <a:schemeClr val="bg1">
                    <a:lumMod val="85000"/>
                  </a:schemeClr>
                </a:gs>
              </a:gsLst>
              <a:lin ang="5400000" scaled="0"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" name="Freeform 31"/>
          <p:cNvSpPr>
            <a:spLocks noEditPoints="1"/>
          </p:cNvSpPr>
          <p:nvPr/>
        </p:nvSpPr>
        <p:spPr bwMode="auto">
          <a:xfrm>
            <a:off x="4323457" y="2940744"/>
            <a:ext cx="489150" cy="489150"/>
          </a:xfrm>
          <a:custGeom>
            <a:avLst/>
            <a:gdLst/>
            <a:ahLst/>
            <a:cxnLst>
              <a:cxn ang="0">
                <a:pos x="602" y="178"/>
              </a:cxn>
              <a:cxn ang="0">
                <a:pos x="450" y="390"/>
              </a:cxn>
              <a:cxn ang="0">
                <a:pos x="330" y="390"/>
              </a:cxn>
              <a:cxn ang="0">
                <a:pos x="421" y="339"/>
              </a:cxn>
              <a:cxn ang="0">
                <a:pos x="390" y="781"/>
              </a:cxn>
              <a:cxn ang="0">
                <a:pos x="390" y="0"/>
              </a:cxn>
              <a:cxn ang="0">
                <a:pos x="695" y="522"/>
              </a:cxn>
              <a:cxn ang="0">
                <a:pos x="652" y="488"/>
              </a:cxn>
              <a:cxn ang="0">
                <a:pos x="722" y="405"/>
              </a:cxn>
              <a:cxn ang="0">
                <a:pos x="669" y="375"/>
              </a:cxn>
              <a:cxn ang="0">
                <a:pos x="699" y="268"/>
              </a:cxn>
              <a:cxn ang="0">
                <a:pos x="645" y="275"/>
              </a:cxn>
              <a:cxn ang="0">
                <a:pos x="522" y="85"/>
              </a:cxn>
              <a:cxn ang="0">
                <a:pos x="488" y="129"/>
              </a:cxn>
              <a:cxn ang="0">
                <a:pos x="405" y="58"/>
              </a:cxn>
              <a:cxn ang="0">
                <a:pos x="375" y="111"/>
              </a:cxn>
              <a:cxn ang="0">
                <a:pos x="268" y="81"/>
              </a:cxn>
              <a:cxn ang="0">
                <a:pos x="275" y="136"/>
              </a:cxn>
              <a:cxn ang="0">
                <a:pos x="166" y="145"/>
              </a:cxn>
              <a:cxn ang="0">
                <a:pos x="182" y="203"/>
              </a:cxn>
              <a:cxn ang="0">
                <a:pos x="85" y="258"/>
              </a:cxn>
              <a:cxn ang="0">
                <a:pos x="129" y="292"/>
              </a:cxn>
              <a:cxn ang="0">
                <a:pos x="58" y="375"/>
              </a:cxn>
              <a:cxn ang="0">
                <a:pos x="111" y="405"/>
              </a:cxn>
              <a:cxn ang="0">
                <a:pos x="81" y="512"/>
              </a:cxn>
              <a:cxn ang="0">
                <a:pos x="136" y="506"/>
              </a:cxn>
              <a:cxn ang="0">
                <a:pos x="145" y="614"/>
              </a:cxn>
              <a:cxn ang="0">
                <a:pos x="203" y="598"/>
              </a:cxn>
              <a:cxn ang="0">
                <a:pos x="390" y="723"/>
              </a:cxn>
              <a:cxn ang="0">
                <a:pos x="577" y="598"/>
              </a:cxn>
              <a:cxn ang="0">
                <a:pos x="635" y="614"/>
              </a:cxn>
              <a:cxn ang="0">
                <a:pos x="280" y="599"/>
              </a:cxn>
              <a:cxn ang="0">
                <a:pos x="500" y="555"/>
              </a:cxn>
              <a:cxn ang="0">
                <a:pos x="280" y="599"/>
              </a:cxn>
              <a:cxn ang="0">
                <a:pos x="280" y="599"/>
              </a:cxn>
            </a:cxnLst>
            <a:rect l="0" t="0" r="r" b="b"/>
            <a:pathLst>
              <a:path w="781" h="781">
                <a:moveTo>
                  <a:pt x="421" y="339"/>
                </a:moveTo>
                <a:cubicBezTo>
                  <a:pt x="602" y="178"/>
                  <a:pt x="602" y="178"/>
                  <a:pt x="602" y="178"/>
                </a:cubicBezTo>
                <a:cubicBezTo>
                  <a:pt x="442" y="361"/>
                  <a:pt x="442" y="361"/>
                  <a:pt x="442" y="361"/>
                </a:cubicBezTo>
                <a:cubicBezTo>
                  <a:pt x="447" y="370"/>
                  <a:pt x="450" y="379"/>
                  <a:pt x="450" y="390"/>
                </a:cubicBezTo>
                <a:cubicBezTo>
                  <a:pt x="450" y="423"/>
                  <a:pt x="423" y="450"/>
                  <a:pt x="390" y="450"/>
                </a:cubicBezTo>
                <a:cubicBezTo>
                  <a:pt x="357" y="450"/>
                  <a:pt x="330" y="423"/>
                  <a:pt x="330" y="390"/>
                </a:cubicBezTo>
                <a:cubicBezTo>
                  <a:pt x="330" y="357"/>
                  <a:pt x="357" y="330"/>
                  <a:pt x="390" y="330"/>
                </a:cubicBezTo>
                <a:cubicBezTo>
                  <a:pt x="401" y="330"/>
                  <a:pt x="412" y="334"/>
                  <a:pt x="421" y="339"/>
                </a:cubicBezTo>
                <a:close/>
                <a:moveTo>
                  <a:pt x="781" y="390"/>
                </a:moveTo>
                <a:cubicBezTo>
                  <a:pt x="781" y="605"/>
                  <a:pt x="605" y="781"/>
                  <a:pt x="390" y="781"/>
                </a:cubicBezTo>
                <a:cubicBezTo>
                  <a:pt x="175" y="781"/>
                  <a:pt x="0" y="605"/>
                  <a:pt x="0" y="390"/>
                </a:cubicBezTo>
                <a:cubicBezTo>
                  <a:pt x="0" y="175"/>
                  <a:pt x="175" y="0"/>
                  <a:pt x="390" y="0"/>
                </a:cubicBezTo>
                <a:cubicBezTo>
                  <a:pt x="605" y="0"/>
                  <a:pt x="781" y="175"/>
                  <a:pt x="781" y="390"/>
                </a:cubicBezTo>
                <a:close/>
                <a:moveTo>
                  <a:pt x="695" y="522"/>
                </a:moveTo>
                <a:cubicBezTo>
                  <a:pt x="646" y="503"/>
                  <a:pt x="646" y="503"/>
                  <a:pt x="646" y="503"/>
                </a:cubicBezTo>
                <a:cubicBezTo>
                  <a:pt x="652" y="488"/>
                  <a:pt x="652" y="488"/>
                  <a:pt x="652" y="488"/>
                </a:cubicBezTo>
                <a:cubicBezTo>
                  <a:pt x="701" y="508"/>
                  <a:pt x="701" y="508"/>
                  <a:pt x="701" y="508"/>
                </a:cubicBezTo>
                <a:cubicBezTo>
                  <a:pt x="713" y="476"/>
                  <a:pt x="720" y="442"/>
                  <a:pt x="722" y="405"/>
                </a:cubicBezTo>
                <a:cubicBezTo>
                  <a:pt x="669" y="405"/>
                  <a:pt x="669" y="405"/>
                  <a:pt x="669" y="405"/>
                </a:cubicBezTo>
                <a:cubicBezTo>
                  <a:pt x="669" y="375"/>
                  <a:pt x="669" y="375"/>
                  <a:pt x="669" y="375"/>
                </a:cubicBezTo>
                <a:cubicBezTo>
                  <a:pt x="722" y="375"/>
                  <a:pt x="722" y="375"/>
                  <a:pt x="722" y="375"/>
                </a:cubicBezTo>
                <a:cubicBezTo>
                  <a:pt x="720" y="337"/>
                  <a:pt x="712" y="302"/>
                  <a:pt x="699" y="268"/>
                </a:cubicBezTo>
                <a:cubicBezTo>
                  <a:pt x="651" y="289"/>
                  <a:pt x="651" y="289"/>
                  <a:pt x="651" y="289"/>
                </a:cubicBezTo>
                <a:cubicBezTo>
                  <a:pt x="645" y="275"/>
                  <a:pt x="645" y="275"/>
                  <a:pt x="645" y="275"/>
                </a:cubicBezTo>
                <a:cubicBezTo>
                  <a:pt x="693" y="254"/>
                  <a:pt x="693" y="254"/>
                  <a:pt x="693" y="254"/>
                </a:cubicBezTo>
                <a:cubicBezTo>
                  <a:pt x="659" y="179"/>
                  <a:pt x="598" y="118"/>
                  <a:pt x="522" y="85"/>
                </a:cubicBezTo>
                <a:cubicBezTo>
                  <a:pt x="503" y="134"/>
                  <a:pt x="503" y="134"/>
                  <a:pt x="503" y="134"/>
                </a:cubicBezTo>
                <a:cubicBezTo>
                  <a:pt x="488" y="129"/>
                  <a:pt x="488" y="129"/>
                  <a:pt x="488" y="129"/>
                </a:cubicBezTo>
                <a:cubicBezTo>
                  <a:pt x="508" y="80"/>
                  <a:pt x="508" y="80"/>
                  <a:pt x="508" y="80"/>
                </a:cubicBezTo>
                <a:cubicBezTo>
                  <a:pt x="476" y="67"/>
                  <a:pt x="442" y="60"/>
                  <a:pt x="405" y="58"/>
                </a:cubicBezTo>
                <a:cubicBezTo>
                  <a:pt x="405" y="111"/>
                  <a:pt x="405" y="111"/>
                  <a:pt x="405" y="111"/>
                </a:cubicBezTo>
                <a:cubicBezTo>
                  <a:pt x="375" y="111"/>
                  <a:pt x="375" y="111"/>
                  <a:pt x="375" y="111"/>
                </a:cubicBezTo>
                <a:cubicBezTo>
                  <a:pt x="375" y="58"/>
                  <a:pt x="375" y="58"/>
                  <a:pt x="375" y="58"/>
                </a:cubicBezTo>
                <a:cubicBezTo>
                  <a:pt x="337" y="60"/>
                  <a:pt x="302" y="68"/>
                  <a:pt x="268" y="81"/>
                </a:cubicBezTo>
                <a:cubicBezTo>
                  <a:pt x="289" y="130"/>
                  <a:pt x="289" y="130"/>
                  <a:pt x="289" y="130"/>
                </a:cubicBezTo>
                <a:cubicBezTo>
                  <a:pt x="275" y="136"/>
                  <a:pt x="275" y="136"/>
                  <a:pt x="275" y="136"/>
                </a:cubicBezTo>
                <a:cubicBezTo>
                  <a:pt x="254" y="87"/>
                  <a:pt x="254" y="87"/>
                  <a:pt x="254" y="87"/>
                </a:cubicBezTo>
                <a:cubicBezTo>
                  <a:pt x="222" y="102"/>
                  <a:pt x="192" y="121"/>
                  <a:pt x="166" y="145"/>
                </a:cubicBezTo>
                <a:cubicBezTo>
                  <a:pt x="203" y="182"/>
                  <a:pt x="203" y="182"/>
                  <a:pt x="203" y="182"/>
                </a:cubicBezTo>
                <a:cubicBezTo>
                  <a:pt x="182" y="203"/>
                  <a:pt x="182" y="203"/>
                  <a:pt x="182" y="203"/>
                </a:cubicBezTo>
                <a:cubicBezTo>
                  <a:pt x="145" y="166"/>
                  <a:pt x="145" y="166"/>
                  <a:pt x="145" y="166"/>
                </a:cubicBezTo>
                <a:cubicBezTo>
                  <a:pt x="120" y="193"/>
                  <a:pt x="100" y="224"/>
                  <a:pt x="85" y="258"/>
                </a:cubicBezTo>
                <a:cubicBezTo>
                  <a:pt x="134" y="278"/>
                  <a:pt x="134" y="278"/>
                  <a:pt x="134" y="278"/>
                </a:cubicBezTo>
                <a:cubicBezTo>
                  <a:pt x="129" y="292"/>
                  <a:pt x="129" y="292"/>
                  <a:pt x="129" y="292"/>
                </a:cubicBezTo>
                <a:cubicBezTo>
                  <a:pt x="80" y="272"/>
                  <a:pt x="80" y="272"/>
                  <a:pt x="80" y="272"/>
                </a:cubicBezTo>
                <a:cubicBezTo>
                  <a:pt x="67" y="304"/>
                  <a:pt x="60" y="339"/>
                  <a:pt x="58" y="375"/>
                </a:cubicBezTo>
                <a:cubicBezTo>
                  <a:pt x="111" y="375"/>
                  <a:pt x="111" y="375"/>
                  <a:pt x="111" y="375"/>
                </a:cubicBezTo>
                <a:cubicBezTo>
                  <a:pt x="111" y="405"/>
                  <a:pt x="111" y="405"/>
                  <a:pt x="111" y="405"/>
                </a:cubicBezTo>
                <a:cubicBezTo>
                  <a:pt x="58" y="405"/>
                  <a:pt x="58" y="405"/>
                  <a:pt x="58" y="405"/>
                </a:cubicBezTo>
                <a:cubicBezTo>
                  <a:pt x="60" y="443"/>
                  <a:pt x="68" y="479"/>
                  <a:pt x="81" y="512"/>
                </a:cubicBezTo>
                <a:cubicBezTo>
                  <a:pt x="130" y="492"/>
                  <a:pt x="130" y="492"/>
                  <a:pt x="130" y="492"/>
                </a:cubicBezTo>
                <a:cubicBezTo>
                  <a:pt x="136" y="506"/>
                  <a:pt x="136" y="506"/>
                  <a:pt x="136" y="506"/>
                </a:cubicBezTo>
                <a:cubicBezTo>
                  <a:pt x="87" y="526"/>
                  <a:pt x="87" y="526"/>
                  <a:pt x="87" y="526"/>
                </a:cubicBezTo>
                <a:cubicBezTo>
                  <a:pt x="102" y="558"/>
                  <a:pt x="121" y="588"/>
                  <a:pt x="145" y="614"/>
                </a:cubicBezTo>
                <a:cubicBezTo>
                  <a:pt x="182" y="577"/>
                  <a:pt x="182" y="577"/>
                  <a:pt x="182" y="577"/>
                </a:cubicBezTo>
                <a:cubicBezTo>
                  <a:pt x="203" y="598"/>
                  <a:pt x="203" y="598"/>
                  <a:pt x="203" y="598"/>
                </a:cubicBezTo>
                <a:cubicBezTo>
                  <a:pt x="166" y="635"/>
                  <a:pt x="166" y="635"/>
                  <a:pt x="166" y="635"/>
                </a:cubicBezTo>
                <a:cubicBezTo>
                  <a:pt x="226" y="689"/>
                  <a:pt x="304" y="723"/>
                  <a:pt x="390" y="723"/>
                </a:cubicBezTo>
                <a:cubicBezTo>
                  <a:pt x="476" y="723"/>
                  <a:pt x="555" y="689"/>
                  <a:pt x="614" y="635"/>
                </a:cubicBezTo>
                <a:cubicBezTo>
                  <a:pt x="577" y="598"/>
                  <a:pt x="577" y="598"/>
                  <a:pt x="577" y="598"/>
                </a:cubicBezTo>
                <a:cubicBezTo>
                  <a:pt x="598" y="577"/>
                  <a:pt x="598" y="577"/>
                  <a:pt x="598" y="577"/>
                </a:cubicBezTo>
                <a:cubicBezTo>
                  <a:pt x="635" y="614"/>
                  <a:pt x="635" y="614"/>
                  <a:pt x="635" y="614"/>
                </a:cubicBezTo>
                <a:cubicBezTo>
                  <a:pt x="660" y="587"/>
                  <a:pt x="680" y="556"/>
                  <a:pt x="695" y="522"/>
                </a:cubicBezTo>
                <a:close/>
                <a:moveTo>
                  <a:pt x="280" y="599"/>
                </a:moveTo>
                <a:cubicBezTo>
                  <a:pt x="500" y="599"/>
                  <a:pt x="500" y="599"/>
                  <a:pt x="500" y="599"/>
                </a:cubicBezTo>
                <a:cubicBezTo>
                  <a:pt x="500" y="555"/>
                  <a:pt x="500" y="555"/>
                  <a:pt x="500" y="555"/>
                </a:cubicBezTo>
                <a:cubicBezTo>
                  <a:pt x="280" y="555"/>
                  <a:pt x="280" y="555"/>
                  <a:pt x="280" y="555"/>
                </a:cubicBezTo>
                <a:lnTo>
                  <a:pt x="280" y="599"/>
                </a:lnTo>
                <a:close/>
                <a:moveTo>
                  <a:pt x="280" y="599"/>
                </a:moveTo>
                <a:cubicBezTo>
                  <a:pt x="280" y="599"/>
                  <a:pt x="280" y="599"/>
                  <a:pt x="280" y="599"/>
                </a:cubicBezTo>
              </a:path>
            </a:pathLst>
          </a:custGeom>
          <a:solidFill>
            <a:schemeClr val="tx1">
              <a:lumMod val="90000"/>
              <a:lumOff val="1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569222" y="2010748"/>
            <a:ext cx="1999208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en-US" sz="1000" dirty="0" smtClean="0">
                <a:solidFill>
                  <a:schemeClr val="bg1">
                    <a:lumMod val="95000"/>
                  </a:schemeClr>
                </a:solidFill>
              </a:rPr>
              <a:t>There are many variations passages lorem ipsum available  majority have suffered.</a:t>
            </a:r>
            <a:endParaRPr lang="en-US" sz="1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243673" y="1762945"/>
            <a:ext cx="1077218" cy="21544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400" b="1" dirty="0">
                <a:solidFill>
                  <a:schemeClr val="bg1">
                    <a:lumMod val="95000"/>
                  </a:schemeClr>
                </a:solidFill>
              </a:rPr>
              <a:t>点击输入标题</a:t>
            </a:r>
            <a:endParaRPr lang="en-US" altLang="zh-CN" sz="1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786183" y="3836416"/>
            <a:ext cx="1729798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defTabSz="914400">
              <a:spcBef>
                <a:spcPct val="20000"/>
              </a:spcBef>
              <a:defRPr/>
            </a:pPr>
            <a:r>
              <a:rPr lang="en-US" sz="1000" dirty="0" smtClean="0">
                <a:solidFill>
                  <a:schemeClr val="bg1">
                    <a:lumMod val="95000"/>
                  </a:schemeClr>
                </a:solidFill>
              </a:rPr>
              <a:t>There are many variations</a:t>
            </a:r>
            <a:br>
              <a:rPr lang="en-US" sz="1000" dirty="0" smtClean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000" dirty="0" smtClean="0">
                <a:solidFill>
                  <a:schemeClr val="bg1">
                    <a:lumMod val="95000"/>
                  </a:schemeClr>
                </a:solidFill>
              </a:rPr>
              <a:t>    passages ipsum available </a:t>
            </a:r>
            <a:br>
              <a:rPr lang="en-US" sz="1000" dirty="0" smtClean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000" dirty="0" smtClean="0">
                <a:solidFill>
                  <a:schemeClr val="bg1">
                    <a:lumMod val="95000"/>
                  </a:schemeClr>
                </a:solidFill>
              </a:rPr>
              <a:t>       majority have suffered.</a:t>
            </a:r>
            <a:endParaRPr lang="en-US" sz="1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932143" y="3590492"/>
            <a:ext cx="1077218" cy="21544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400" b="1" dirty="0" smtClean="0">
                <a:solidFill>
                  <a:schemeClr val="bg1">
                    <a:lumMod val="95000"/>
                  </a:schemeClr>
                </a:solidFill>
              </a:rPr>
              <a:t>点击输入标题</a:t>
            </a:r>
            <a:endParaRPr lang="en-US" sz="1400" b="1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338206" y="3570800"/>
            <a:ext cx="1077218" cy="21544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400" b="1" dirty="0">
                <a:solidFill>
                  <a:schemeClr val="bg1">
                    <a:lumMod val="95000"/>
                  </a:schemeClr>
                </a:solidFill>
              </a:rPr>
              <a:t>点击输入标题</a:t>
            </a:r>
            <a:endParaRPr lang="en-US" altLang="zh-CN" sz="1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" name="Freeform 154"/>
          <p:cNvSpPr>
            <a:spLocks/>
          </p:cNvSpPr>
          <p:nvPr/>
        </p:nvSpPr>
        <p:spPr bwMode="auto">
          <a:xfrm>
            <a:off x="5839354" y="3168797"/>
            <a:ext cx="443729" cy="353697"/>
          </a:xfrm>
          <a:custGeom>
            <a:avLst/>
            <a:gdLst/>
            <a:ahLst/>
            <a:cxnLst>
              <a:cxn ang="0">
                <a:pos x="57" y="12"/>
              </a:cxn>
              <a:cxn ang="0">
                <a:pos x="57" y="14"/>
              </a:cxn>
              <a:cxn ang="0">
                <a:pos x="20" y="51"/>
              </a:cxn>
              <a:cxn ang="0">
                <a:pos x="0" y="45"/>
              </a:cxn>
              <a:cxn ang="0">
                <a:pos x="3" y="45"/>
              </a:cxn>
              <a:cxn ang="0">
                <a:pos x="19" y="40"/>
              </a:cxn>
              <a:cxn ang="0">
                <a:pos x="7" y="31"/>
              </a:cxn>
              <a:cxn ang="0">
                <a:pos x="10" y="31"/>
              </a:cxn>
              <a:cxn ang="0">
                <a:pos x="13" y="31"/>
              </a:cxn>
              <a:cxn ang="0">
                <a:pos x="3" y="18"/>
              </a:cxn>
              <a:cxn ang="0">
                <a:pos x="3" y="18"/>
              </a:cxn>
              <a:cxn ang="0">
                <a:pos x="9" y="19"/>
              </a:cxn>
              <a:cxn ang="0">
                <a:pos x="3" y="9"/>
              </a:cxn>
              <a:cxn ang="0">
                <a:pos x="5" y="2"/>
              </a:cxn>
              <a:cxn ang="0">
                <a:pos x="31" y="16"/>
              </a:cxn>
              <a:cxn ang="0">
                <a:pos x="31" y="13"/>
              </a:cxn>
              <a:cxn ang="0">
                <a:pos x="44" y="0"/>
              </a:cxn>
              <a:cxn ang="0">
                <a:pos x="54" y="4"/>
              </a:cxn>
              <a:cxn ang="0">
                <a:pos x="62" y="1"/>
              </a:cxn>
              <a:cxn ang="0">
                <a:pos x="56" y="8"/>
              </a:cxn>
              <a:cxn ang="0">
                <a:pos x="64" y="6"/>
              </a:cxn>
              <a:cxn ang="0">
                <a:pos x="57" y="12"/>
              </a:cxn>
            </a:cxnLst>
            <a:rect l="0" t="0" r="r" b="b"/>
            <a:pathLst>
              <a:path w="64" h="51">
                <a:moveTo>
                  <a:pt x="57" y="12"/>
                </a:moveTo>
                <a:cubicBezTo>
                  <a:pt x="57" y="13"/>
                  <a:pt x="57" y="14"/>
                  <a:pt x="57" y="14"/>
                </a:cubicBezTo>
                <a:cubicBezTo>
                  <a:pt x="57" y="31"/>
                  <a:pt x="44" y="51"/>
                  <a:pt x="20" y="51"/>
                </a:cubicBezTo>
                <a:cubicBezTo>
                  <a:pt x="13" y="51"/>
                  <a:pt x="6" y="49"/>
                  <a:pt x="0" y="45"/>
                </a:cubicBezTo>
                <a:cubicBezTo>
                  <a:pt x="1" y="45"/>
                  <a:pt x="2" y="45"/>
                  <a:pt x="3" y="45"/>
                </a:cubicBezTo>
                <a:cubicBezTo>
                  <a:pt x="9" y="45"/>
                  <a:pt x="15" y="43"/>
                  <a:pt x="19" y="40"/>
                </a:cubicBezTo>
                <a:cubicBezTo>
                  <a:pt x="14" y="40"/>
                  <a:pt x="9" y="36"/>
                  <a:pt x="7" y="31"/>
                </a:cubicBezTo>
                <a:cubicBezTo>
                  <a:pt x="8" y="31"/>
                  <a:pt x="9" y="31"/>
                  <a:pt x="10" y="31"/>
                </a:cubicBezTo>
                <a:cubicBezTo>
                  <a:pt x="11" y="31"/>
                  <a:pt x="12" y="31"/>
                  <a:pt x="13" y="31"/>
                </a:cubicBezTo>
                <a:cubicBezTo>
                  <a:pt x="7" y="29"/>
                  <a:pt x="3" y="24"/>
                  <a:pt x="3" y="18"/>
                </a:cubicBezTo>
                <a:cubicBezTo>
                  <a:pt x="3" y="18"/>
                  <a:pt x="3" y="18"/>
                  <a:pt x="3" y="18"/>
                </a:cubicBezTo>
                <a:cubicBezTo>
                  <a:pt x="5" y="19"/>
                  <a:pt x="7" y="19"/>
                  <a:pt x="9" y="19"/>
                </a:cubicBezTo>
                <a:cubicBezTo>
                  <a:pt x="5" y="17"/>
                  <a:pt x="3" y="13"/>
                  <a:pt x="3" y="9"/>
                </a:cubicBezTo>
                <a:cubicBezTo>
                  <a:pt x="3" y="6"/>
                  <a:pt x="4" y="4"/>
                  <a:pt x="5" y="2"/>
                </a:cubicBezTo>
                <a:cubicBezTo>
                  <a:pt x="11" y="10"/>
                  <a:pt x="21" y="15"/>
                  <a:pt x="31" y="16"/>
                </a:cubicBezTo>
                <a:cubicBezTo>
                  <a:pt x="31" y="15"/>
                  <a:pt x="31" y="14"/>
                  <a:pt x="31" y="13"/>
                </a:cubicBezTo>
                <a:cubicBezTo>
                  <a:pt x="31" y="5"/>
                  <a:pt x="37" y="0"/>
                  <a:pt x="44" y="0"/>
                </a:cubicBezTo>
                <a:cubicBezTo>
                  <a:pt x="48" y="0"/>
                  <a:pt x="51" y="1"/>
                  <a:pt x="54" y="4"/>
                </a:cubicBezTo>
                <a:cubicBezTo>
                  <a:pt x="56" y="3"/>
                  <a:pt x="59" y="2"/>
                  <a:pt x="62" y="1"/>
                </a:cubicBezTo>
                <a:cubicBezTo>
                  <a:pt x="61" y="4"/>
                  <a:pt x="59" y="6"/>
                  <a:pt x="56" y="8"/>
                </a:cubicBezTo>
                <a:cubicBezTo>
                  <a:pt x="59" y="7"/>
                  <a:pt x="61" y="7"/>
                  <a:pt x="64" y="6"/>
                </a:cubicBezTo>
                <a:cubicBezTo>
                  <a:pt x="62" y="8"/>
                  <a:pt x="60" y="11"/>
                  <a:pt x="57" y="12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83"/>
          <p:cNvSpPr>
            <a:spLocks/>
          </p:cNvSpPr>
          <p:nvPr/>
        </p:nvSpPr>
        <p:spPr bwMode="auto">
          <a:xfrm>
            <a:off x="2957416" y="3176935"/>
            <a:ext cx="361256" cy="361256"/>
          </a:xfrm>
          <a:custGeom>
            <a:avLst/>
            <a:gdLst/>
            <a:ahLst/>
            <a:cxnLst>
              <a:cxn ang="0">
                <a:pos x="44" y="55"/>
              </a:cxn>
              <a:cxn ang="0">
                <a:pos x="37" y="55"/>
              </a:cxn>
              <a:cxn ang="0">
                <a:pos x="37" y="33"/>
              </a:cxn>
              <a:cxn ang="0">
                <a:pos x="45" y="33"/>
              </a:cxn>
              <a:cxn ang="0">
                <a:pos x="46" y="25"/>
              </a:cxn>
              <a:cxn ang="0">
                <a:pos x="37" y="25"/>
              </a:cxn>
              <a:cxn ang="0">
                <a:pos x="37" y="20"/>
              </a:cxn>
              <a:cxn ang="0">
                <a:pos x="42" y="16"/>
              </a:cxn>
              <a:cxn ang="0">
                <a:pos x="47" y="16"/>
              </a:cxn>
              <a:cxn ang="0">
                <a:pos x="47" y="9"/>
              </a:cxn>
              <a:cxn ang="0">
                <a:pos x="40" y="8"/>
              </a:cxn>
              <a:cxn ang="0">
                <a:pos x="29" y="19"/>
              </a:cxn>
              <a:cxn ang="0">
                <a:pos x="29" y="25"/>
              </a:cxn>
              <a:cxn ang="0">
                <a:pos x="21" y="25"/>
              </a:cxn>
              <a:cxn ang="0">
                <a:pos x="21" y="33"/>
              </a:cxn>
              <a:cxn ang="0">
                <a:pos x="29" y="33"/>
              </a:cxn>
              <a:cxn ang="0">
                <a:pos x="29" y="55"/>
              </a:cxn>
              <a:cxn ang="0">
                <a:pos x="10" y="55"/>
              </a:cxn>
              <a:cxn ang="0">
                <a:pos x="0" y="45"/>
              </a:cxn>
              <a:cxn ang="0">
                <a:pos x="0" y="10"/>
              </a:cxn>
              <a:cxn ang="0">
                <a:pos x="10" y="0"/>
              </a:cxn>
              <a:cxn ang="0">
                <a:pos x="44" y="0"/>
              </a:cxn>
              <a:cxn ang="0">
                <a:pos x="55" y="10"/>
              </a:cxn>
              <a:cxn ang="0">
                <a:pos x="55" y="45"/>
              </a:cxn>
              <a:cxn ang="0">
                <a:pos x="44" y="55"/>
              </a:cxn>
            </a:cxnLst>
            <a:rect l="0" t="0" r="r" b="b"/>
            <a:pathLst>
              <a:path w="55" h="55">
                <a:moveTo>
                  <a:pt x="44" y="55"/>
                </a:moveTo>
                <a:cubicBezTo>
                  <a:pt x="37" y="55"/>
                  <a:pt x="37" y="55"/>
                  <a:pt x="37" y="55"/>
                </a:cubicBezTo>
                <a:cubicBezTo>
                  <a:pt x="37" y="33"/>
                  <a:pt x="37" y="33"/>
                  <a:pt x="37" y="33"/>
                </a:cubicBezTo>
                <a:cubicBezTo>
                  <a:pt x="45" y="33"/>
                  <a:pt x="45" y="33"/>
                  <a:pt x="45" y="33"/>
                </a:cubicBezTo>
                <a:cubicBezTo>
                  <a:pt x="46" y="25"/>
                  <a:pt x="46" y="25"/>
                  <a:pt x="46" y="25"/>
                </a:cubicBezTo>
                <a:cubicBezTo>
                  <a:pt x="37" y="25"/>
                  <a:pt x="37" y="25"/>
                  <a:pt x="37" y="25"/>
                </a:cubicBezTo>
                <a:cubicBezTo>
                  <a:pt x="37" y="20"/>
                  <a:pt x="37" y="20"/>
                  <a:pt x="37" y="20"/>
                </a:cubicBezTo>
                <a:cubicBezTo>
                  <a:pt x="37" y="18"/>
                  <a:pt x="38" y="16"/>
                  <a:pt x="42" y="16"/>
                </a:cubicBezTo>
                <a:cubicBezTo>
                  <a:pt x="47" y="16"/>
                  <a:pt x="47" y="16"/>
                  <a:pt x="47" y="16"/>
                </a:cubicBezTo>
                <a:cubicBezTo>
                  <a:pt x="47" y="9"/>
                  <a:pt x="47" y="9"/>
                  <a:pt x="47" y="9"/>
                </a:cubicBezTo>
                <a:cubicBezTo>
                  <a:pt x="45" y="9"/>
                  <a:pt x="43" y="8"/>
                  <a:pt x="40" y="8"/>
                </a:cubicBezTo>
                <a:cubicBezTo>
                  <a:pt x="34" y="8"/>
                  <a:pt x="29" y="12"/>
                  <a:pt x="29" y="19"/>
                </a:cubicBezTo>
                <a:cubicBezTo>
                  <a:pt x="29" y="25"/>
                  <a:pt x="29" y="25"/>
                  <a:pt x="29" y="25"/>
                </a:cubicBezTo>
                <a:cubicBezTo>
                  <a:pt x="21" y="25"/>
                  <a:pt x="21" y="25"/>
                  <a:pt x="21" y="25"/>
                </a:cubicBezTo>
                <a:cubicBezTo>
                  <a:pt x="21" y="33"/>
                  <a:pt x="21" y="33"/>
                  <a:pt x="21" y="33"/>
                </a:cubicBezTo>
                <a:cubicBezTo>
                  <a:pt x="29" y="33"/>
                  <a:pt x="29" y="33"/>
                  <a:pt x="29" y="33"/>
                </a:cubicBezTo>
                <a:cubicBezTo>
                  <a:pt x="29" y="55"/>
                  <a:pt x="29" y="55"/>
                  <a:pt x="29" y="55"/>
                </a:cubicBezTo>
                <a:cubicBezTo>
                  <a:pt x="10" y="55"/>
                  <a:pt x="10" y="55"/>
                  <a:pt x="10" y="55"/>
                </a:cubicBezTo>
                <a:cubicBezTo>
                  <a:pt x="4" y="55"/>
                  <a:pt x="0" y="50"/>
                  <a:pt x="0" y="45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50" y="0"/>
                  <a:pt x="55" y="5"/>
                  <a:pt x="55" y="10"/>
                </a:cubicBezTo>
                <a:cubicBezTo>
                  <a:pt x="55" y="45"/>
                  <a:pt x="55" y="45"/>
                  <a:pt x="55" y="45"/>
                </a:cubicBezTo>
                <a:cubicBezTo>
                  <a:pt x="55" y="50"/>
                  <a:pt x="50" y="55"/>
                  <a:pt x="44" y="5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104"/>
          <p:cNvSpPr>
            <a:spLocks noEditPoints="1"/>
          </p:cNvSpPr>
          <p:nvPr/>
        </p:nvSpPr>
        <p:spPr bwMode="auto">
          <a:xfrm>
            <a:off x="4406106" y="1325662"/>
            <a:ext cx="396321" cy="396321"/>
          </a:xfrm>
          <a:custGeom>
            <a:avLst/>
            <a:gdLst/>
            <a:ahLst/>
            <a:cxnLst>
              <a:cxn ang="0">
                <a:pos x="62" y="51"/>
              </a:cxn>
              <a:cxn ang="0">
                <a:pos x="51" y="62"/>
              </a:cxn>
              <a:cxn ang="0">
                <a:pos x="12" y="62"/>
              </a:cxn>
              <a:cxn ang="0">
                <a:pos x="0" y="51"/>
              </a:cxn>
              <a:cxn ang="0">
                <a:pos x="0" y="12"/>
              </a:cxn>
              <a:cxn ang="0">
                <a:pos x="12" y="0"/>
              </a:cxn>
              <a:cxn ang="0">
                <a:pos x="51" y="0"/>
              </a:cxn>
              <a:cxn ang="0">
                <a:pos x="62" y="12"/>
              </a:cxn>
              <a:cxn ang="0">
                <a:pos x="62" y="51"/>
              </a:cxn>
              <a:cxn ang="0">
                <a:pos x="15" y="11"/>
              </a:cxn>
              <a:cxn ang="0">
                <a:pos x="9" y="16"/>
              </a:cxn>
              <a:cxn ang="0">
                <a:pos x="15" y="20"/>
              </a:cxn>
              <a:cxn ang="0">
                <a:pos x="15" y="20"/>
              </a:cxn>
              <a:cxn ang="0">
                <a:pos x="20" y="16"/>
              </a:cxn>
              <a:cxn ang="0">
                <a:pos x="15" y="11"/>
              </a:cxn>
              <a:cxn ang="0">
                <a:pos x="19" y="52"/>
              </a:cxn>
              <a:cxn ang="0">
                <a:pos x="19" y="24"/>
              </a:cxn>
              <a:cxn ang="0">
                <a:pos x="10" y="24"/>
              </a:cxn>
              <a:cxn ang="0">
                <a:pos x="10" y="52"/>
              </a:cxn>
              <a:cxn ang="0">
                <a:pos x="19" y="52"/>
              </a:cxn>
              <a:cxn ang="0">
                <a:pos x="53" y="52"/>
              </a:cxn>
              <a:cxn ang="0">
                <a:pos x="53" y="36"/>
              </a:cxn>
              <a:cxn ang="0">
                <a:pos x="42" y="24"/>
              </a:cxn>
              <a:cxn ang="0">
                <a:pos x="34" y="28"/>
              </a:cxn>
              <a:cxn ang="0">
                <a:pos x="34" y="28"/>
              </a:cxn>
              <a:cxn ang="0">
                <a:pos x="34" y="24"/>
              </a:cxn>
              <a:cxn ang="0">
                <a:pos x="24" y="24"/>
              </a:cxn>
              <a:cxn ang="0">
                <a:pos x="24" y="52"/>
              </a:cxn>
              <a:cxn ang="0">
                <a:pos x="34" y="52"/>
              </a:cxn>
              <a:cxn ang="0">
                <a:pos x="34" y="37"/>
              </a:cxn>
              <a:cxn ang="0">
                <a:pos x="34" y="34"/>
              </a:cxn>
              <a:cxn ang="0">
                <a:pos x="39" y="31"/>
              </a:cxn>
              <a:cxn ang="0">
                <a:pos x="43" y="37"/>
              </a:cxn>
              <a:cxn ang="0">
                <a:pos x="43" y="52"/>
              </a:cxn>
              <a:cxn ang="0">
                <a:pos x="53" y="52"/>
              </a:cxn>
            </a:cxnLst>
            <a:rect l="0" t="0" r="r" b="b"/>
            <a:pathLst>
              <a:path w="62" h="62">
                <a:moveTo>
                  <a:pt x="62" y="51"/>
                </a:moveTo>
                <a:cubicBezTo>
                  <a:pt x="62" y="57"/>
                  <a:pt x="57" y="62"/>
                  <a:pt x="51" y="62"/>
                </a:cubicBezTo>
                <a:cubicBezTo>
                  <a:pt x="12" y="62"/>
                  <a:pt x="12" y="62"/>
                  <a:pt x="12" y="62"/>
                </a:cubicBezTo>
                <a:cubicBezTo>
                  <a:pt x="6" y="62"/>
                  <a:pt x="0" y="57"/>
                  <a:pt x="0" y="5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6" y="0"/>
                  <a:pt x="12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7" y="0"/>
                  <a:pt x="62" y="6"/>
                  <a:pt x="62" y="12"/>
                </a:cubicBezTo>
                <a:lnTo>
                  <a:pt x="62" y="51"/>
                </a:lnTo>
                <a:close/>
                <a:moveTo>
                  <a:pt x="15" y="11"/>
                </a:moveTo>
                <a:cubicBezTo>
                  <a:pt x="12" y="11"/>
                  <a:pt x="9" y="13"/>
                  <a:pt x="9" y="16"/>
                </a:cubicBezTo>
                <a:cubicBezTo>
                  <a:pt x="9" y="18"/>
                  <a:pt x="11" y="20"/>
                  <a:pt x="15" y="20"/>
                </a:cubicBezTo>
                <a:cubicBezTo>
                  <a:pt x="15" y="20"/>
                  <a:pt x="15" y="20"/>
                  <a:pt x="15" y="20"/>
                </a:cubicBezTo>
                <a:cubicBezTo>
                  <a:pt x="18" y="20"/>
                  <a:pt x="20" y="18"/>
                  <a:pt x="20" y="16"/>
                </a:cubicBezTo>
                <a:cubicBezTo>
                  <a:pt x="20" y="13"/>
                  <a:pt x="18" y="11"/>
                  <a:pt x="15" y="11"/>
                </a:cubicBezTo>
                <a:close/>
                <a:moveTo>
                  <a:pt x="19" y="52"/>
                </a:moveTo>
                <a:cubicBezTo>
                  <a:pt x="19" y="24"/>
                  <a:pt x="19" y="24"/>
                  <a:pt x="19" y="24"/>
                </a:cubicBezTo>
                <a:cubicBezTo>
                  <a:pt x="10" y="24"/>
                  <a:pt x="10" y="24"/>
                  <a:pt x="10" y="24"/>
                </a:cubicBezTo>
                <a:cubicBezTo>
                  <a:pt x="10" y="52"/>
                  <a:pt x="10" y="52"/>
                  <a:pt x="10" y="52"/>
                </a:cubicBezTo>
                <a:lnTo>
                  <a:pt x="19" y="52"/>
                </a:lnTo>
                <a:close/>
                <a:moveTo>
                  <a:pt x="53" y="52"/>
                </a:moveTo>
                <a:cubicBezTo>
                  <a:pt x="53" y="36"/>
                  <a:pt x="53" y="36"/>
                  <a:pt x="53" y="36"/>
                </a:cubicBezTo>
                <a:cubicBezTo>
                  <a:pt x="53" y="28"/>
                  <a:pt x="48" y="24"/>
                  <a:pt x="42" y="24"/>
                </a:cubicBezTo>
                <a:cubicBezTo>
                  <a:pt x="37" y="24"/>
                  <a:pt x="35" y="26"/>
                  <a:pt x="34" y="28"/>
                </a:cubicBezTo>
                <a:cubicBezTo>
                  <a:pt x="34" y="28"/>
                  <a:pt x="34" y="28"/>
                  <a:pt x="34" y="28"/>
                </a:cubicBezTo>
                <a:cubicBezTo>
                  <a:pt x="34" y="24"/>
                  <a:pt x="34" y="24"/>
                  <a:pt x="3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4"/>
                  <a:pt x="24" y="27"/>
                  <a:pt x="24" y="52"/>
                </a:cubicBezTo>
                <a:cubicBezTo>
                  <a:pt x="34" y="52"/>
                  <a:pt x="34" y="52"/>
                  <a:pt x="34" y="52"/>
                </a:cubicBezTo>
                <a:cubicBezTo>
                  <a:pt x="34" y="37"/>
                  <a:pt x="34" y="37"/>
                  <a:pt x="34" y="37"/>
                </a:cubicBezTo>
                <a:cubicBezTo>
                  <a:pt x="34" y="36"/>
                  <a:pt x="34" y="35"/>
                  <a:pt x="34" y="34"/>
                </a:cubicBezTo>
                <a:cubicBezTo>
                  <a:pt x="35" y="33"/>
                  <a:pt x="36" y="31"/>
                  <a:pt x="39" y="31"/>
                </a:cubicBezTo>
                <a:cubicBezTo>
                  <a:pt x="42" y="31"/>
                  <a:pt x="43" y="33"/>
                  <a:pt x="43" y="37"/>
                </a:cubicBezTo>
                <a:cubicBezTo>
                  <a:pt x="43" y="52"/>
                  <a:pt x="43" y="52"/>
                  <a:pt x="43" y="52"/>
                </a:cubicBezTo>
                <a:lnTo>
                  <a:pt x="53" y="5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4743233" y="3800547"/>
            <a:ext cx="1729798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defTabSz="914400">
              <a:spcBef>
                <a:spcPct val="20000"/>
              </a:spcBef>
              <a:defRPr/>
            </a:pPr>
            <a:r>
              <a:rPr lang="en-US" sz="1000" dirty="0" smtClean="0">
                <a:solidFill>
                  <a:schemeClr val="bg1">
                    <a:lumMod val="95000"/>
                  </a:schemeClr>
                </a:solidFill>
              </a:rPr>
              <a:t>        There are many variation</a:t>
            </a:r>
            <a:br>
              <a:rPr lang="en-US" sz="1000" dirty="0" smtClean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000" dirty="0" smtClean="0">
                <a:solidFill>
                  <a:schemeClr val="bg1">
                    <a:lumMod val="95000"/>
                  </a:schemeClr>
                </a:solidFill>
              </a:rPr>
              <a:t>      passage ipsum available </a:t>
            </a:r>
            <a:br>
              <a:rPr lang="en-US" sz="1000" dirty="0" smtClean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1000" dirty="0" smtClean="0">
                <a:solidFill>
                  <a:schemeClr val="bg1">
                    <a:lumMod val="95000"/>
                  </a:schemeClr>
                </a:solidFill>
              </a:rPr>
              <a:t>       majority have suffered</a:t>
            </a:r>
            <a:endParaRPr lang="en-US" sz="1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8" name="Text Placeholder 3"/>
          <p:cNvSpPr txBox="1">
            <a:spLocks/>
          </p:cNvSpPr>
          <p:nvPr/>
        </p:nvSpPr>
        <p:spPr>
          <a:xfrm>
            <a:off x="5700713" y="1279897"/>
            <a:ext cx="1384995" cy="830997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540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15%</a:t>
            </a:r>
          </a:p>
        </p:txBody>
      </p:sp>
      <p:sp>
        <p:nvSpPr>
          <p:cNvPr id="29" name="Freeform 91"/>
          <p:cNvSpPr>
            <a:spLocks noEditPoints="1"/>
          </p:cNvSpPr>
          <p:nvPr/>
        </p:nvSpPr>
        <p:spPr bwMode="auto">
          <a:xfrm>
            <a:off x="8119965" y="1152840"/>
            <a:ext cx="327939" cy="327939"/>
          </a:xfrm>
          <a:custGeom>
            <a:avLst/>
            <a:gdLst/>
            <a:ahLst/>
            <a:cxnLst>
              <a:cxn ang="0">
                <a:pos x="0" y="31"/>
              </a:cxn>
              <a:cxn ang="0">
                <a:pos x="41" y="22"/>
              </a:cxn>
              <a:cxn ang="0">
                <a:pos x="45" y="20"/>
              </a:cxn>
              <a:cxn ang="0">
                <a:pos x="49" y="19"/>
              </a:cxn>
              <a:cxn ang="0">
                <a:pos x="48" y="17"/>
              </a:cxn>
              <a:cxn ang="0">
                <a:pos x="45" y="15"/>
              </a:cxn>
              <a:cxn ang="0">
                <a:pos x="43" y="15"/>
              </a:cxn>
              <a:cxn ang="0">
                <a:pos x="42" y="14"/>
              </a:cxn>
              <a:cxn ang="0">
                <a:pos x="38" y="12"/>
              </a:cxn>
              <a:cxn ang="0">
                <a:pos x="38" y="16"/>
              </a:cxn>
              <a:cxn ang="0">
                <a:pos x="37" y="19"/>
              </a:cxn>
              <a:cxn ang="0">
                <a:pos x="33" y="17"/>
              </a:cxn>
              <a:cxn ang="0">
                <a:pos x="29" y="15"/>
              </a:cxn>
              <a:cxn ang="0">
                <a:pos x="30" y="11"/>
              </a:cxn>
              <a:cxn ang="0">
                <a:pos x="35" y="10"/>
              </a:cxn>
              <a:cxn ang="0">
                <a:pos x="34" y="8"/>
              </a:cxn>
              <a:cxn ang="0">
                <a:pos x="31" y="9"/>
              </a:cxn>
              <a:cxn ang="0">
                <a:pos x="27" y="6"/>
              </a:cxn>
              <a:cxn ang="0">
                <a:pos x="28" y="9"/>
              </a:cxn>
              <a:cxn ang="0">
                <a:pos x="26" y="9"/>
              </a:cxn>
              <a:cxn ang="0">
                <a:pos x="23" y="7"/>
              </a:cxn>
              <a:cxn ang="0">
                <a:pos x="21" y="8"/>
              </a:cxn>
              <a:cxn ang="0">
                <a:pos x="23" y="9"/>
              </a:cxn>
              <a:cxn ang="0">
                <a:pos x="22" y="10"/>
              </a:cxn>
              <a:cxn ang="0">
                <a:pos x="10" y="18"/>
              </a:cxn>
              <a:cxn ang="0">
                <a:pos x="11" y="19"/>
              </a:cxn>
              <a:cxn ang="0">
                <a:pos x="13" y="22"/>
              </a:cxn>
              <a:cxn ang="0">
                <a:pos x="12" y="26"/>
              </a:cxn>
              <a:cxn ang="0">
                <a:pos x="15" y="30"/>
              </a:cxn>
              <a:cxn ang="0">
                <a:pos x="18" y="35"/>
              </a:cxn>
              <a:cxn ang="0">
                <a:pos x="19" y="37"/>
              </a:cxn>
              <a:cxn ang="0">
                <a:pos x="17" y="32"/>
              </a:cxn>
              <a:cxn ang="0">
                <a:pos x="21" y="37"/>
              </a:cxn>
              <a:cxn ang="0">
                <a:pos x="25" y="41"/>
              </a:cxn>
              <a:cxn ang="0">
                <a:pos x="30" y="44"/>
              </a:cxn>
              <a:cxn ang="0">
                <a:pos x="35" y="47"/>
              </a:cxn>
              <a:cxn ang="0">
                <a:pos x="36" y="47"/>
              </a:cxn>
              <a:cxn ang="0">
                <a:pos x="34" y="43"/>
              </a:cxn>
              <a:cxn ang="0">
                <a:pos x="32" y="42"/>
              </a:cxn>
              <a:cxn ang="0">
                <a:pos x="32" y="39"/>
              </a:cxn>
              <a:cxn ang="0">
                <a:pos x="28" y="41"/>
              </a:cxn>
              <a:cxn ang="0">
                <a:pos x="27" y="34"/>
              </a:cxn>
              <a:cxn ang="0">
                <a:pos x="30" y="34"/>
              </a:cxn>
              <a:cxn ang="0">
                <a:pos x="32" y="33"/>
              </a:cxn>
              <a:cxn ang="0">
                <a:pos x="35" y="34"/>
              </a:cxn>
              <a:cxn ang="0">
                <a:pos x="36" y="33"/>
              </a:cxn>
              <a:cxn ang="0">
                <a:pos x="38" y="29"/>
              </a:cxn>
              <a:cxn ang="0">
                <a:pos x="38" y="28"/>
              </a:cxn>
              <a:cxn ang="0">
                <a:pos x="41" y="26"/>
              </a:cxn>
              <a:cxn ang="0">
                <a:pos x="43" y="23"/>
              </a:cxn>
              <a:cxn ang="0">
                <a:pos x="44" y="22"/>
              </a:cxn>
              <a:cxn ang="0">
                <a:pos x="41" y="22"/>
              </a:cxn>
              <a:cxn ang="0">
                <a:pos x="48" y="48"/>
              </a:cxn>
              <a:cxn ang="0">
                <a:pos x="44" y="47"/>
              </a:cxn>
              <a:cxn ang="0">
                <a:pos x="41" y="47"/>
              </a:cxn>
              <a:cxn ang="0">
                <a:pos x="38" y="46"/>
              </a:cxn>
              <a:cxn ang="0">
                <a:pos x="37" y="50"/>
              </a:cxn>
              <a:cxn ang="0">
                <a:pos x="36" y="54"/>
              </a:cxn>
              <a:cxn ang="0">
                <a:pos x="50" y="49"/>
              </a:cxn>
            </a:cxnLst>
            <a:rect l="0" t="0" r="r" b="b"/>
            <a:pathLst>
              <a:path w="62" h="62">
                <a:moveTo>
                  <a:pt x="62" y="31"/>
                </a:moveTo>
                <a:cubicBezTo>
                  <a:pt x="62" y="48"/>
                  <a:pt x="48" y="62"/>
                  <a:pt x="31" y="62"/>
                </a:cubicBezTo>
                <a:cubicBezTo>
                  <a:pt x="14" y="62"/>
                  <a:pt x="0" y="48"/>
                  <a:pt x="0" y="31"/>
                </a:cubicBez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2" y="14"/>
                  <a:pt x="62" y="31"/>
                </a:cubicBezTo>
                <a:close/>
                <a:moveTo>
                  <a:pt x="41" y="22"/>
                </a:moveTo>
                <a:cubicBezTo>
                  <a:pt x="42" y="22"/>
                  <a:pt x="42" y="21"/>
                  <a:pt x="42" y="21"/>
                </a:cubicBezTo>
                <a:cubicBezTo>
                  <a:pt x="42" y="21"/>
                  <a:pt x="42" y="21"/>
                  <a:pt x="43" y="21"/>
                </a:cubicBezTo>
                <a:cubicBezTo>
                  <a:pt x="43" y="20"/>
                  <a:pt x="44" y="20"/>
                  <a:pt x="45" y="20"/>
                </a:cubicBezTo>
                <a:cubicBezTo>
                  <a:pt x="46" y="20"/>
                  <a:pt x="46" y="20"/>
                  <a:pt x="47" y="21"/>
                </a:cubicBezTo>
                <a:cubicBezTo>
                  <a:pt x="47" y="20"/>
                  <a:pt x="48" y="20"/>
                  <a:pt x="48" y="20"/>
                </a:cubicBezTo>
                <a:cubicBezTo>
                  <a:pt x="48" y="19"/>
                  <a:pt x="49" y="19"/>
                  <a:pt x="49" y="19"/>
                </a:cubicBezTo>
                <a:cubicBezTo>
                  <a:pt x="49" y="19"/>
                  <a:pt x="49" y="18"/>
                  <a:pt x="49" y="18"/>
                </a:cubicBezTo>
                <a:cubicBezTo>
                  <a:pt x="49" y="18"/>
                  <a:pt x="48" y="18"/>
                  <a:pt x="48" y="17"/>
                </a:cubicBezTo>
                <a:cubicBezTo>
                  <a:pt x="48" y="17"/>
                  <a:pt x="48" y="17"/>
                  <a:pt x="48" y="17"/>
                </a:cubicBezTo>
                <a:cubicBezTo>
                  <a:pt x="48" y="17"/>
                  <a:pt x="47" y="17"/>
                  <a:pt x="47" y="17"/>
                </a:cubicBezTo>
                <a:cubicBezTo>
                  <a:pt x="46" y="17"/>
                  <a:pt x="46" y="16"/>
                  <a:pt x="46" y="16"/>
                </a:cubicBezTo>
                <a:cubicBezTo>
                  <a:pt x="46" y="15"/>
                  <a:pt x="45" y="15"/>
                  <a:pt x="45" y="15"/>
                </a:cubicBezTo>
                <a:cubicBezTo>
                  <a:pt x="45" y="15"/>
                  <a:pt x="45" y="14"/>
                  <a:pt x="45" y="14"/>
                </a:cubicBezTo>
                <a:cubicBezTo>
                  <a:pt x="44" y="14"/>
                  <a:pt x="44" y="15"/>
                  <a:pt x="44" y="15"/>
                </a:cubicBezTo>
                <a:cubicBezTo>
                  <a:pt x="43" y="15"/>
                  <a:pt x="43" y="15"/>
                  <a:pt x="43" y="15"/>
                </a:cubicBezTo>
                <a:cubicBezTo>
                  <a:pt x="43" y="15"/>
                  <a:pt x="43" y="15"/>
                  <a:pt x="42" y="15"/>
                </a:cubicBezTo>
                <a:cubicBezTo>
                  <a:pt x="43" y="15"/>
                  <a:pt x="42" y="15"/>
                  <a:pt x="42" y="15"/>
                </a:cubicBezTo>
                <a:cubicBezTo>
                  <a:pt x="42" y="14"/>
                  <a:pt x="42" y="14"/>
                  <a:pt x="42" y="14"/>
                </a:cubicBezTo>
                <a:cubicBezTo>
                  <a:pt x="42" y="14"/>
                  <a:pt x="42" y="14"/>
                  <a:pt x="42" y="14"/>
                </a:cubicBezTo>
                <a:cubicBezTo>
                  <a:pt x="42" y="13"/>
                  <a:pt x="41" y="13"/>
                  <a:pt x="40" y="13"/>
                </a:cubicBezTo>
                <a:cubicBezTo>
                  <a:pt x="40" y="12"/>
                  <a:pt x="38" y="12"/>
                  <a:pt x="38" y="12"/>
                </a:cubicBezTo>
                <a:cubicBezTo>
                  <a:pt x="37" y="13"/>
                  <a:pt x="38" y="13"/>
                  <a:pt x="38" y="14"/>
                </a:cubicBezTo>
                <a:cubicBezTo>
                  <a:pt x="38" y="14"/>
                  <a:pt x="37" y="14"/>
                  <a:pt x="37" y="15"/>
                </a:cubicBezTo>
                <a:cubicBezTo>
                  <a:pt x="37" y="15"/>
                  <a:pt x="38" y="15"/>
                  <a:pt x="38" y="16"/>
                </a:cubicBezTo>
                <a:cubicBezTo>
                  <a:pt x="38" y="17"/>
                  <a:pt x="37" y="17"/>
                  <a:pt x="37" y="17"/>
                </a:cubicBezTo>
                <a:cubicBezTo>
                  <a:pt x="37" y="18"/>
                  <a:pt x="37" y="18"/>
                  <a:pt x="37" y="19"/>
                </a:cubicBezTo>
                <a:cubicBezTo>
                  <a:pt x="38" y="19"/>
                  <a:pt x="37" y="19"/>
                  <a:pt x="37" y="19"/>
                </a:cubicBezTo>
                <a:cubicBezTo>
                  <a:pt x="36" y="20"/>
                  <a:pt x="35" y="19"/>
                  <a:pt x="35" y="18"/>
                </a:cubicBezTo>
                <a:cubicBezTo>
                  <a:pt x="35" y="18"/>
                  <a:pt x="35" y="17"/>
                  <a:pt x="34" y="17"/>
                </a:cubicBezTo>
                <a:cubicBezTo>
                  <a:pt x="34" y="17"/>
                  <a:pt x="33" y="17"/>
                  <a:pt x="33" y="17"/>
                </a:cubicBezTo>
                <a:cubicBezTo>
                  <a:pt x="33" y="16"/>
                  <a:pt x="32" y="16"/>
                  <a:pt x="32" y="16"/>
                </a:cubicBezTo>
                <a:cubicBezTo>
                  <a:pt x="31" y="16"/>
                  <a:pt x="30" y="16"/>
                  <a:pt x="29" y="16"/>
                </a:cubicBezTo>
                <a:cubicBezTo>
                  <a:pt x="30" y="16"/>
                  <a:pt x="29" y="15"/>
                  <a:pt x="29" y="15"/>
                </a:cubicBezTo>
                <a:cubicBezTo>
                  <a:pt x="29" y="14"/>
                  <a:pt x="29" y="14"/>
                  <a:pt x="29" y="14"/>
                </a:cubicBezTo>
                <a:cubicBezTo>
                  <a:pt x="29" y="13"/>
                  <a:pt x="29" y="13"/>
                  <a:pt x="29" y="13"/>
                </a:cubicBezTo>
                <a:cubicBezTo>
                  <a:pt x="29" y="12"/>
                  <a:pt x="30" y="11"/>
                  <a:pt x="30" y="11"/>
                </a:cubicBezTo>
                <a:cubicBezTo>
                  <a:pt x="31" y="12"/>
                  <a:pt x="31" y="12"/>
                  <a:pt x="32" y="11"/>
                </a:cubicBezTo>
                <a:cubicBezTo>
                  <a:pt x="32" y="11"/>
                  <a:pt x="32" y="10"/>
                  <a:pt x="33" y="10"/>
                </a:cubicBezTo>
                <a:cubicBezTo>
                  <a:pt x="33" y="9"/>
                  <a:pt x="34" y="10"/>
                  <a:pt x="35" y="10"/>
                </a:cubicBezTo>
                <a:cubicBezTo>
                  <a:pt x="35" y="10"/>
                  <a:pt x="35" y="9"/>
                  <a:pt x="35" y="9"/>
                </a:cubicBezTo>
                <a:cubicBezTo>
                  <a:pt x="35" y="9"/>
                  <a:pt x="35" y="8"/>
                  <a:pt x="35" y="8"/>
                </a:cubicBezTo>
                <a:cubicBezTo>
                  <a:pt x="34" y="7"/>
                  <a:pt x="33" y="8"/>
                  <a:pt x="34" y="8"/>
                </a:cubicBezTo>
                <a:cubicBezTo>
                  <a:pt x="34" y="8"/>
                  <a:pt x="33" y="10"/>
                  <a:pt x="32" y="9"/>
                </a:cubicBezTo>
                <a:cubicBezTo>
                  <a:pt x="32" y="9"/>
                  <a:pt x="32" y="8"/>
                  <a:pt x="31" y="8"/>
                </a:cubicBezTo>
                <a:cubicBezTo>
                  <a:pt x="31" y="8"/>
                  <a:pt x="31" y="8"/>
                  <a:pt x="31" y="9"/>
                </a:cubicBezTo>
                <a:cubicBezTo>
                  <a:pt x="31" y="8"/>
                  <a:pt x="30" y="8"/>
                  <a:pt x="29" y="8"/>
                </a:cubicBezTo>
                <a:cubicBezTo>
                  <a:pt x="30" y="7"/>
                  <a:pt x="29" y="7"/>
                  <a:pt x="29" y="7"/>
                </a:cubicBezTo>
                <a:cubicBezTo>
                  <a:pt x="29" y="6"/>
                  <a:pt x="28" y="6"/>
                  <a:pt x="27" y="6"/>
                </a:cubicBezTo>
                <a:cubicBezTo>
                  <a:pt x="27" y="7"/>
                  <a:pt x="28" y="8"/>
                  <a:pt x="29" y="8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28" y="9"/>
                  <a:pt x="28" y="9"/>
                </a:cubicBezTo>
                <a:cubicBezTo>
                  <a:pt x="28" y="9"/>
                  <a:pt x="28" y="10"/>
                  <a:pt x="28" y="10"/>
                </a:cubicBezTo>
                <a:cubicBezTo>
                  <a:pt x="27" y="10"/>
                  <a:pt x="27" y="9"/>
                  <a:pt x="27" y="9"/>
                </a:cubicBezTo>
                <a:cubicBezTo>
                  <a:pt x="28" y="9"/>
                  <a:pt x="26" y="9"/>
                  <a:pt x="26" y="9"/>
                </a:cubicBezTo>
                <a:cubicBezTo>
                  <a:pt x="25" y="9"/>
                  <a:pt x="24" y="9"/>
                  <a:pt x="24" y="9"/>
                </a:cubicBezTo>
                <a:cubicBezTo>
                  <a:pt x="24" y="8"/>
                  <a:pt x="24" y="7"/>
                  <a:pt x="24" y="8"/>
                </a:cubicBezTo>
                <a:cubicBezTo>
                  <a:pt x="24" y="7"/>
                  <a:pt x="23" y="7"/>
                  <a:pt x="23" y="7"/>
                </a:cubicBezTo>
                <a:cubicBezTo>
                  <a:pt x="22" y="7"/>
                  <a:pt x="21" y="8"/>
                  <a:pt x="19" y="9"/>
                </a:cubicBezTo>
                <a:cubicBezTo>
                  <a:pt x="19" y="9"/>
                  <a:pt x="20" y="9"/>
                  <a:pt x="20" y="9"/>
                </a:cubicBezTo>
                <a:cubicBezTo>
                  <a:pt x="20" y="8"/>
                  <a:pt x="20" y="8"/>
                  <a:pt x="21" y="8"/>
                </a:cubicBezTo>
                <a:cubicBezTo>
                  <a:pt x="21" y="8"/>
                  <a:pt x="22" y="7"/>
                  <a:pt x="22" y="8"/>
                </a:cubicBezTo>
                <a:cubicBezTo>
                  <a:pt x="22" y="8"/>
                  <a:pt x="23" y="8"/>
                  <a:pt x="23" y="8"/>
                </a:cubicBezTo>
                <a:cubicBezTo>
                  <a:pt x="23" y="8"/>
                  <a:pt x="23" y="8"/>
                  <a:pt x="23" y="9"/>
                </a:cubicBezTo>
                <a:cubicBezTo>
                  <a:pt x="23" y="8"/>
                  <a:pt x="23" y="9"/>
                  <a:pt x="22" y="9"/>
                </a:cubicBezTo>
                <a:cubicBezTo>
                  <a:pt x="22" y="9"/>
                  <a:pt x="21" y="9"/>
                  <a:pt x="21" y="9"/>
                </a:cubicBezTo>
                <a:cubicBezTo>
                  <a:pt x="21" y="9"/>
                  <a:pt x="22" y="10"/>
                  <a:pt x="22" y="10"/>
                </a:cubicBezTo>
                <a:cubicBezTo>
                  <a:pt x="21" y="9"/>
                  <a:pt x="21" y="9"/>
                  <a:pt x="20" y="9"/>
                </a:cubicBezTo>
                <a:cubicBezTo>
                  <a:pt x="20" y="9"/>
                  <a:pt x="19" y="9"/>
                  <a:pt x="19" y="9"/>
                </a:cubicBezTo>
                <a:cubicBezTo>
                  <a:pt x="15" y="11"/>
                  <a:pt x="12" y="14"/>
                  <a:pt x="10" y="18"/>
                </a:cubicBezTo>
                <a:cubicBezTo>
                  <a:pt x="10" y="18"/>
                  <a:pt x="10" y="18"/>
                  <a:pt x="10" y="18"/>
                </a:cubicBezTo>
                <a:cubicBezTo>
                  <a:pt x="10" y="18"/>
                  <a:pt x="10" y="19"/>
                  <a:pt x="11" y="19"/>
                </a:cubicBezTo>
                <a:cubicBezTo>
                  <a:pt x="11" y="19"/>
                  <a:pt x="11" y="19"/>
                  <a:pt x="11" y="19"/>
                </a:cubicBezTo>
                <a:cubicBezTo>
                  <a:pt x="11" y="19"/>
                  <a:pt x="13" y="20"/>
                  <a:pt x="13" y="21"/>
                </a:cubicBezTo>
                <a:cubicBezTo>
                  <a:pt x="13" y="21"/>
                  <a:pt x="13" y="21"/>
                  <a:pt x="14" y="21"/>
                </a:cubicBezTo>
                <a:cubicBezTo>
                  <a:pt x="14" y="22"/>
                  <a:pt x="13" y="22"/>
                  <a:pt x="13" y="22"/>
                </a:cubicBezTo>
                <a:cubicBezTo>
                  <a:pt x="13" y="22"/>
                  <a:pt x="12" y="21"/>
                  <a:pt x="12" y="22"/>
                </a:cubicBezTo>
                <a:cubicBezTo>
                  <a:pt x="12" y="22"/>
                  <a:pt x="12" y="23"/>
                  <a:pt x="13" y="23"/>
                </a:cubicBezTo>
                <a:cubicBezTo>
                  <a:pt x="12" y="23"/>
                  <a:pt x="12" y="25"/>
                  <a:pt x="12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6"/>
                  <a:pt x="13" y="28"/>
                  <a:pt x="13" y="28"/>
                </a:cubicBezTo>
                <a:cubicBezTo>
                  <a:pt x="13" y="28"/>
                  <a:pt x="14" y="30"/>
                  <a:pt x="15" y="30"/>
                </a:cubicBezTo>
                <a:cubicBezTo>
                  <a:pt x="15" y="30"/>
                  <a:pt x="16" y="31"/>
                  <a:pt x="16" y="31"/>
                </a:cubicBezTo>
                <a:cubicBezTo>
                  <a:pt x="17" y="32"/>
                  <a:pt x="17" y="33"/>
                  <a:pt x="17" y="33"/>
                </a:cubicBezTo>
                <a:cubicBezTo>
                  <a:pt x="17" y="34"/>
                  <a:pt x="18" y="34"/>
                  <a:pt x="18" y="35"/>
                </a:cubicBezTo>
                <a:cubicBezTo>
                  <a:pt x="18" y="35"/>
                  <a:pt x="18" y="35"/>
                  <a:pt x="18" y="35"/>
                </a:cubicBezTo>
                <a:cubicBezTo>
                  <a:pt x="18" y="35"/>
                  <a:pt x="19" y="35"/>
                  <a:pt x="19" y="36"/>
                </a:cubicBezTo>
                <a:cubicBezTo>
                  <a:pt x="19" y="36"/>
                  <a:pt x="19" y="37"/>
                  <a:pt x="19" y="37"/>
                </a:cubicBezTo>
                <a:cubicBezTo>
                  <a:pt x="20" y="36"/>
                  <a:pt x="19" y="35"/>
                  <a:pt x="18" y="34"/>
                </a:cubicBezTo>
                <a:cubicBezTo>
                  <a:pt x="18" y="34"/>
                  <a:pt x="18" y="34"/>
                  <a:pt x="18" y="33"/>
                </a:cubicBezTo>
                <a:cubicBezTo>
                  <a:pt x="18" y="33"/>
                  <a:pt x="18" y="32"/>
                  <a:pt x="17" y="32"/>
                </a:cubicBezTo>
                <a:cubicBezTo>
                  <a:pt x="18" y="32"/>
                  <a:pt x="18" y="32"/>
                  <a:pt x="18" y="33"/>
                </a:cubicBezTo>
                <a:cubicBezTo>
                  <a:pt x="18" y="33"/>
                  <a:pt x="20" y="35"/>
                  <a:pt x="20" y="35"/>
                </a:cubicBezTo>
                <a:cubicBezTo>
                  <a:pt x="20" y="35"/>
                  <a:pt x="21" y="37"/>
                  <a:pt x="21" y="37"/>
                </a:cubicBezTo>
                <a:cubicBezTo>
                  <a:pt x="21" y="37"/>
                  <a:pt x="22" y="37"/>
                  <a:pt x="22" y="38"/>
                </a:cubicBezTo>
                <a:cubicBezTo>
                  <a:pt x="22" y="38"/>
                  <a:pt x="22" y="39"/>
                  <a:pt x="23" y="40"/>
                </a:cubicBezTo>
                <a:cubicBezTo>
                  <a:pt x="23" y="41"/>
                  <a:pt x="24" y="41"/>
                  <a:pt x="25" y="41"/>
                </a:cubicBezTo>
                <a:cubicBezTo>
                  <a:pt x="25" y="42"/>
                  <a:pt x="26" y="42"/>
                  <a:pt x="26" y="42"/>
                </a:cubicBezTo>
                <a:cubicBezTo>
                  <a:pt x="27" y="43"/>
                  <a:pt x="27" y="42"/>
                  <a:pt x="28" y="42"/>
                </a:cubicBezTo>
                <a:cubicBezTo>
                  <a:pt x="29" y="42"/>
                  <a:pt x="29" y="43"/>
                  <a:pt x="30" y="44"/>
                </a:cubicBezTo>
                <a:cubicBezTo>
                  <a:pt x="31" y="44"/>
                  <a:pt x="32" y="44"/>
                  <a:pt x="32" y="44"/>
                </a:cubicBezTo>
                <a:cubicBezTo>
                  <a:pt x="32" y="44"/>
                  <a:pt x="33" y="46"/>
                  <a:pt x="33" y="46"/>
                </a:cubicBezTo>
                <a:cubicBezTo>
                  <a:pt x="34" y="46"/>
                  <a:pt x="34" y="47"/>
                  <a:pt x="35" y="47"/>
                </a:cubicBezTo>
                <a:cubicBezTo>
                  <a:pt x="35" y="47"/>
                  <a:pt x="35" y="47"/>
                  <a:pt x="35" y="47"/>
                </a:cubicBezTo>
                <a:cubicBezTo>
                  <a:pt x="35" y="47"/>
                  <a:pt x="36" y="48"/>
                  <a:pt x="36" y="48"/>
                </a:cubicBezTo>
                <a:cubicBezTo>
                  <a:pt x="36" y="48"/>
                  <a:pt x="36" y="47"/>
                  <a:pt x="36" y="47"/>
                </a:cubicBezTo>
                <a:cubicBezTo>
                  <a:pt x="36" y="47"/>
                  <a:pt x="35" y="47"/>
                  <a:pt x="34" y="46"/>
                </a:cubicBezTo>
                <a:cubicBezTo>
                  <a:pt x="34" y="46"/>
                  <a:pt x="34" y="45"/>
                  <a:pt x="34" y="45"/>
                </a:cubicBezTo>
                <a:cubicBezTo>
                  <a:pt x="35" y="45"/>
                  <a:pt x="35" y="44"/>
                  <a:pt x="34" y="43"/>
                </a:cubicBezTo>
                <a:cubicBezTo>
                  <a:pt x="34" y="43"/>
                  <a:pt x="34" y="43"/>
                  <a:pt x="34" y="42"/>
                </a:cubicBezTo>
                <a:cubicBezTo>
                  <a:pt x="33" y="43"/>
                  <a:pt x="33" y="42"/>
                  <a:pt x="32" y="42"/>
                </a:cubicBezTo>
                <a:cubicBezTo>
                  <a:pt x="32" y="42"/>
                  <a:pt x="32" y="42"/>
                  <a:pt x="32" y="42"/>
                </a:cubicBezTo>
                <a:cubicBezTo>
                  <a:pt x="32" y="42"/>
                  <a:pt x="32" y="43"/>
                  <a:pt x="32" y="42"/>
                </a:cubicBezTo>
                <a:cubicBezTo>
                  <a:pt x="32" y="42"/>
                  <a:pt x="32" y="41"/>
                  <a:pt x="32" y="41"/>
                </a:cubicBezTo>
                <a:cubicBezTo>
                  <a:pt x="32" y="40"/>
                  <a:pt x="33" y="39"/>
                  <a:pt x="32" y="39"/>
                </a:cubicBezTo>
                <a:cubicBezTo>
                  <a:pt x="31" y="39"/>
                  <a:pt x="31" y="39"/>
                  <a:pt x="31" y="40"/>
                </a:cubicBezTo>
                <a:cubicBezTo>
                  <a:pt x="30" y="40"/>
                  <a:pt x="30" y="40"/>
                  <a:pt x="30" y="41"/>
                </a:cubicBezTo>
                <a:cubicBezTo>
                  <a:pt x="30" y="41"/>
                  <a:pt x="28" y="41"/>
                  <a:pt x="28" y="41"/>
                </a:cubicBezTo>
                <a:cubicBezTo>
                  <a:pt x="27" y="40"/>
                  <a:pt x="27" y="39"/>
                  <a:pt x="27" y="38"/>
                </a:cubicBezTo>
                <a:cubicBezTo>
                  <a:pt x="27" y="37"/>
                  <a:pt x="27" y="36"/>
                  <a:pt x="27" y="35"/>
                </a:cubicBezTo>
                <a:cubicBezTo>
                  <a:pt x="27" y="35"/>
                  <a:pt x="27" y="34"/>
                  <a:pt x="27" y="34"/>
                </a:cubicBezTo>
                <a:cubicBezTo>
                  <a:pt x="28" y="34"/>
                  <a:pt x="28" y="34"/>
                  <a:pt x="28" y="34"/>
                </a:cubicBezTo>
                <a:cubicBezTo>
                  <a:pt x="28" y="34"/>
                  <a:pt x="28" y="34"/>
                  <a:pt x="28" y="34"/>
                </a:cubicBezTo>
                <a:cubicBezTo>
                  <a:pt x="28" y="34"/>
                  <a:pt x="29" y="33"/>
                  <a:pt x="30" y="34"/>
                </a:cubicBezTo>
                <a:cubicBezTo>
                  <a:pt x="30" y="34"/>
                  <a:pt x="31" y="34"/>
                  <a:pt x="31" y="33"/>
                </a:cubicBezTo>
                <a:cubicBezTo>
                  <a:pt x="31" y="33"/>
                  <a:pt x="31" y="33"/>
                  <a:pt x="31" y="33"/>
                </a:cubicBezTo>
                <a:cubicBezTo>
                  <a:pt x="31" y="33"/>
                  <a:pt x="31" y="33"/>
                  <a:pt x="32" y="33"/>
                </a:cubicBezTo>
                <a:cubicBezTo>
                  <a:pt x="32" y="33"/>
                  <a:pt x="33" y="33"/>
                  <a:pt x="33" y="33"/>
                </a:cubicBezTo>
                <a:cubicBezTo>
                  <a:pt x="34" y="34"/>
                  <a:pt x="34" y="34"/>
                  <a:pt x="34" y="33"/>
                </a:cubicBezTo>
                <a:cubicBezTo>
                  <a:pt x="35" y="34"/>
                  <a:pt x="35" y="34"/>
                  <a:pt x="35" y="34"/>
                </a:cubicBezTo>
                <a:cubicBezTo>
                  <a:pt x="35" y="35"/>
                  <a:pt x="35" y="36"/>
                  <a:pt x="36" y="36"/>
                </a:cubicBezTo>
                <a:cubicBezTo>
                  <a:pt x="36" y="37"/>
                  <a:pt x="36" y="35"/>
                  <a:pt x="36" y="35"/>
                </a:cubicBezTo>
                <a:cubicBezTo>
                  <a:pt x="36" y="35"/>
                  <a:pt x="36" y="33"/>
                  <a:pt x="36" y="33"/>
                </a:cubicBezTo>
                <a:cubicBezTo>
                  <a:pt x="35" y="33"/>
                  <a:pt x="35" y="32"/>
                  <a:pt x="36" y="31"/>
                </a:cubicBezTo>
                <a:cubicBezTo>
                  <a:pt x="36" y="31"/>
                  <a:pt x="37" y="31"/>
                  <a:pt x="37" y="31"/>
                </a:cubicBezTo>
                <a:cubicBezTo>
                  <a:pt x="38" y="30"/>
                  <a:pt x="38" y="30"/>
                  <a:pt x="38" y="29"/>
                </a:cubicBezTo>
                <a:cubicBezTo>
                  <a:pt x="38" y="29"/>
                  <a:pt x="38" y="29"/>
                  <a:pt x="38" y="29"/>
                </a:cubicBezTo>
                <a:cubicBezTo>
                  <a:pt x="38" y="29"/>
                  <a:pt x="38" y="28"/>
                  <a:pt x="38" y="29"/>
                </a:cubicBezTo>
                <a:cubicBezTo>
                  <a:pt x="38" y="28"/>
                  <a:pt x="38" y="28"/>
                  <a:pt x="38" y="28"/>
                </a:cubicBezTo>
                <a:cubicBezTo>
                  <a:pt x="38" y="28"/>
                  <a:pt x="38" y="27"/>
                  <a:pt x="38" y="27"/>
                </a:cubicBezTo>
                <a:cubicBezTo>
                  <a:pt x="39" y="28"/>
                  <a:pt x="40" y="27"/>
                  <a:pt x="39" y="26"/>
                </a:cubicBezTo>
                <a:cubicBezTo>
                  <a:pt x="40" y="26"/>
                  <a:pt x="41" y="26"/>
                  <a:pt x="41" y="26"/>
                </a:cubicBezTo>
                <a:cubicBezTo>
                  <a:pt x="41" y="26"/>
                  <a:pt x="41" y="25"/>
                  <a:pt x="41" y="25"/>
                </a:cubicBezTo>
                <a:cubicBezTo>
                  <a:pt x="42" y="24"/>
                  <a:pt x="42" y="24"/>
                  <a:pt x="42" y="24"/>
                </a:cubicBezTo>
                <a:cubicBezTo>
                  <a:pt x="42" y="24"/>
                  <a:pt x="43" y="24"/>
                  <a:pt x="43" y="23"/>
                </a:cubicBezTo>
                <a:cubicBezTo>
                  <a:pt x="44" y="24"/>
                  <a:pt x="45" y="23"/>
                  <a:pt x="44" y="22"/>
                </a:cubicBezTo>
                <a:cubicBezTo>
                  <a:pt x="44" y="22"/>
                  <a:pt x="44" y="22"/>
                  <a:pt x="43" y="22"/>
                </a:cubicBezTo>
                <a:cubicBezTo>
                  <a:pt x="44" y="22"/>
                  <a:pt x="44" y="22"/>
                  <a:pt x="44" y="22"/>
                </a:cubicBezTo>
                <a:cubicBezTo>
                  <a:pt x="45" y="21"/>
                  <a:pt x="44" y="21"/>
                  <a:pt x="44" y="21"/>
                </a:cubicBezTo>
                <a:cubicBezTo>
                  <a:pt x="43" y="21"/>
                  <a:pt x="43" y="21"/>
                  <a:pt x="42" y="21"/>
                </a:cubicBezTo>
                <a:cubicBezTo>
                  <a:pt x="42" y="22"/>
                  <a:pt x="42" y="22"/>
                  <a:pt x="41" y="22"/>
                </a:cubicBezTo>
                <a:close/>
                <a:moveTo>
                  <a:pt x="50" y="49"/>
                </a:moveTo>
                <a:cubicBezTo>
                  <a:pt x="50" y="49"/>
                  <a:pt x="49" y="49"/>
                  <a:pt x="49" y="49"/>
                </a:cubicBezTo>
                <a:cubicBezTo>
                  <a:pt x="49" y="49"/>
                  <a:pt x="48" y="48"/>
                  <a:pt x="48" y="48"/>
                </a:cubicBezTo>
                <a:cubicBezTo>
                  <a:pt x="48" y="48"/>
                  <a:pt x="47" y="47"/>
                  <a:pt x="47" y="47"/>
                </a:cubicBezTo>
                <a:cubicBezTo>
                  <a:pt x="46" y="46"/>
                  <a:pt x="46" y="46"/>
                  <a:pt x="45" y="46"/>
                </a:cubicBezTo>
                <a:cubicBezTo>
                  <a:pt x="45" y="46"/>
                  <a:pt x="44" y="47"/>
                  <a:pt x="44" y="47"/>
                </a:cubicBezTo>
                <a:cubicBezTo>
                  <a:pt x="44" y="46"/>
                  <a:pt x="43" y="46"/>
                  <a:pt x="43" y="46"/>
                </a:cubicBezTo>
                <a:cubicBezTo>
                  <a:pt x="42" y="46"/>
                  <a:pt x="42" y="45"/>
                  <a:pt x="41" y="46"/>
                </a:cubicBezTo>
                <a:cubicBezTo>
                  <a:pt x="41" y="46"/>
                  <a:pt x="41" y="46"/>
                  <a:pt x="41" y="47"/>
                </a:cubicBezTo>
                <a:cubicBezTo>
                  <a:pt x="40" y="46"/>
                  <a:pt x="41" y="46"/>
                  <a:pt x="41" y="45"/>
                </a:cubicBezTo>
                <a:cubicBezTo>
                  <a:pt x="40" y="45"/>
                  <a:pt x="39" y="46"/>
                  <a:pt x="39" y="46"/>
                </a:cubicBezTo>
                <a:cubicBezTo>
                  <a:pt x="39" y="46"/>
                  <a:pt x="39" y="46"/>
                  <a:pt x="38" y="46"/>
                </a:cubicBezTo>
                <a:cubicBezTo>
                  <a:pt x="38" y="47"/>
                  <a:pt x="38" y="47"/>
                  <a:pt x="38" y="47"/>
                </a:cubicBezTo>
                <a:cubicBezTo>
                  <a:pt x="38" y="47"/>
                  <a:pt x="37" y="47"/>
                  <a:pt x="37" y="47"/>
                </a:cubicBezTo>
                <a:cubicBezTo>
                  <a:pt x="37" y="48"/>
                  <a:pt x="37" y="49"/>
                  <a:pt x="37" y="50"/>
                </a:cubicBezTo>
                <a:cubicBezTo>
                  <a:pt x="38" y="50"/>
                  <a:pt x="37" y="51"/>
                  <a:pt x="37" y="52"/>
                </a:cubicBezTo>
                <a:cubicBezTo>
                  <a:pt x="37" y="52"/>
                  <a:pt x="36" y="53"/>
                  <a:pt x="36" y="53"/>
                </a:cubicBezTo>
                <a:cubicBezTo>
                  <a:pt x="36" y="54"/>
                  <a:pt x="36" y="54"/>
                  <a:pt x="36" y="54"/>
                </a:cubicBezTo>
                <a:cubicBezTo>
                  <a:pt x="36" y="55"/>
                  <a:pt x="36" y="55"/>
                  <a:pt x="36" y="56"/>
                </a:cubicBezTo>
                <a:cubicBezTo>
                  <a:pt x="36" y="56"/>
                  <a:pt x="36" y="56"/>
                  <a:pt x="36" y="57"/>
                </a:cubicBezTo>
                <a:cubicBezTo>
                  <a:pt x="41" y="56"/>
                  <a:pt x="46" y="53"/>
                  <a:pt x="50" y="49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161"/>
          <p:cNvSpPr>
            <a:spLocks noEditPoints="1"/>
          </p:cNvSpPr>
          <p:nvPr/>
        </p:nvSpPr>
        <p:spPr bwMode="auto">
          <a:xfrm>
            <a:off x="8129490" y="1559262"/>
            <a:ext cx="327939" cy="352740"/>
          </a:xfrm>
          <a:custGeom>
            <a:avLst/>
            <a:gdLst/>
            <a:ahLst/>
            <a:cxnLst>
              <a:cxn ang="0">
                <a:pos x="53" y="33"/>
              </a:cxn>
              <a:cxn ang="0">
                <a:pos x="53" y="36"/>
              </a:cxn>
              <a:cxn ang="0">
                <a:pos x="52" y="41"/>
              </a:cxn>
              <a:cxn ang="0">
                <a:pos x="52" y="42"/>
              </a:cxn>
              <a:cxn ang="0">
                <a:pos x="50" y="49"/>
              </a:cxn>
              <a:cxn ang="0">
                <a:pos x="39" y="59"/>
              </a:cxn>
              <a:cxn ang="0">
                <a:pos x="37" y="59"/>
              </a:cxn>
              <a:cxn ang="0">
                <a:pos x="34" y="59"/>
              </a:cxn>
              <a:cxn ang="0">
                <a:pos x="20" y="56"/>
              </a:cxn>
              <a:cxn ang="0">
                <a:pos x="15" y="55"/>
              </a:cxn>
              <a:cxn ang="0">
                <a:pos x="4" y="55"/>
              </a:cxn>
              <a:cxn ang="0">
                <a:pos x="0" y="50"/>
              </a:cxn>
              <a:cxn ang="0">
                <a:pos x="0" y="27"/>
              </a:cxn>
              <a:cxn ang="0">
                <a:pos x="4" y="23"/>
              </a:cxn>
              <a:cxn ang="0">
                <a:pos x="14" y="23"/>
              </a:cxn>
              <a:cxn ang="0">
                <a:pos x="19" y="17"/>
              </a:cxn>
              <a:cxn ang="0">
                <a:pos x="23" y="13"/>
              </a:cxn>
              <a:cxn ang="0">
                <a:pos x="27" y="1"/>
              </a:cxn>
              <a:cxn ang="0">
                <a:pos x="31" y="0"/>
              </a:cxn>
              <a:cxn ang="0">
                <a:pos x="40" y="5"/>
              </a:cxn>
              <a:cxn ang="0">
                <a:pos x="41" y="11"/>
              </a:cxn>
              <a:cxn ang="0">
                <a:pos x="39" y="18"/>
              </a:cxn>
              <a:cxn ang="0">
                <a:pos x="45" y="18"/>
              </a:cxn>
              <a:cxn ang="0">
                <a:pos x="55" y="27"/>
              </a:cxn>
              <a:cxn ang="0">
                <a:pos x="53" y="33"/>
              </a:cxn>
              <a:cxn ang="0">
                <a:pos x="7" y="46"/>
              </a:cxn>
              <a:cxn ang="0">
                <a:pos x="4" y="48"/>
              </a:cxn>
              <a:cxn ang="0">
                <a:pos x="7" y="50"/>
              </a:cxn>
              <a:cxn ang="0">
                <a:pos x="9" y="48"/>
              </a:cxn>
              <a:cxn ang="0">
                <a:pos x="7" y="46"/>
              </a:cxn>
              <a:cxn ang="0">
                <a:pos x="45" y="23"/>
              </a:cxn>
              <a:cxn ang="0">
                <a:pos x="33" y="23"/>
              </a:cxn>
              <a:cxn ang="0">
                <a:pos x="36" y="11"/>
              </a:cxn>
              <a:cxn ang="0">
                <a:pos x="31" y="5"/>
              </a:cxn>
              <a:cxn ang="0">
                <a:pos x="26" y="16"/>
              </a:cxn>
              <a:cxn ang="0">
                <a:pos x="23" y="19"/>
              </a:cxn>
              <a:cxn ang="0">
                <a:pos x="15" y="27"/>
              </a:cxn>
              <a:cxn ang="0">
                <a:pos x="13" y="27"/>
              </a:cxn>
              <a:cxn ang="0">
                <a:pos x="13" y="50"/>
              </a:cxn>
              <a:cxn ang="0">
                <a:pos x="15" y="50"/>
              </a:cxn>
              <a:cxn ang="0">
                <a:pos x="22" y="52"/>
              </a:cxn>
              <a:cxn ang="0">
                <a:pos x="34" y="55"/>
              </a:cxn>
              <a:cxn ang="0">
                <a:pos x="38" y="55"/>
              </a:cxn>
              <a:cxn ang="0">
                <a:pos x="45" y="49"/>
              </a:cxn>
              <a:cxn ang="0">
                <a:pos x="45" y="47"/>
              </a:cxn>
              <a:cxn ang="0">
                <a:pos x="47" y="42"/>
              </a:cxn>
              <a:cxn ang="0">
                <a:pos x="47" y="40"/>
              </a:cxn>
              <a:cxn ang="0">
                <a:pos x="49" y="36"/>
              </a:cxn>
              <a:cxn ang="0">
                <a:pos x="47" y="32"/>
              </a:cxn>
              <a:cxn ang="0">
                <a:pos x="50" y="27"/>
              </a:cxn>
              <a:cxn ang="0">
                <a:pos x="45" y="23"/>
              </a:cxn>
            </a:cxnLst>
            <a:rect l="0" t="0" r="r" b="b"/>
            <a:pathLst>
              <a:path w="55" h="59">
                <a:moveTo>
                  <a:pt x="53" y="33"/>
                </a:moveTo>
                <a:cubicBezTo>
                  <a:pt x="53" y="34"/>
                  <a:pt x="53" y="35"/>
                  <a:pt x="53" y="36"/>
                </a:cubicBezTo>
                <a:cubicBezTo>
                  <a:pt x="53" y="37"/>
                  <a:pt x="53" y="39"/>
                  <a:pt x="52" y="41"/>
                </a:cubicBezTo>
                <a:cubicBezTo>
                  <a:pt x="52" y="41"/>
                  <a:pt x="52" y="42"/>
                  <a:pt x="52" y="42"/>
                </a:cubicBezTo>
                <a:cubicBezTo>
                  <a:pt x="52" y="45"/>
                  <a:pt x="51" y="47"/>
                  <a:pt x="50" y="49"/>
                </a:cubicBezTo>
                <a:cubicBezTo>
                  <a:pt x="50" y="55"/>
                  <a:pt x="45" y="59"/>
                  <a:pt x="39" y="59"/>
                </a:cubicBezTo>
                <a:cubicBezTo>
                  <a:pt x="37" y="59"/>
                  <a:pt x="37" y="59"/>
                  <a:pt x="37" y="59"/>
                </a:cubicBezTo>
                <a:cubicBezTo>
                  <a:pt x="34" y="59"/>
                  <a:pt x="34" y="59"/>
                  <a:pt x="34" y="59"/>
                </a:cubicBezTo>
                <a:cubicBezTo>
                  <a:pt x="29" y="59"/>
                  <a:pt x="24" y="58"/>
                  <a:pt x="20" y="56"/>
                </a:cubicBezTo>
                <a:cubicBezTo>
                  <a:pt x="19" y="56"/>
                  <a:pt x="16" y="55"/>
                  <a:pt x="15" y="55"/>
                </a:cubicBezTo>
                <a:cubicBezTo>
                  <a:pt x="4" y="55"/>
                  <a:pt x="4" y="55"/>
                  <a:pt x="4" y="55"/>
                </a:cubicBezTo>
                <a:cubicBezTo>
                  <a:pt x="2" y="55"/>
                  <a:pt x="0" y="53"/>
                  <a:pt x="0" y="50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5"/>
                  <a:pt x="2" y="23"/>
                  <a:pt x="4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6" y="22"/>
                  <a:pt x="18" y="19"/>
                  <a:pt x="19" y="17"/>
                </a:cubicBezTo>
                <a:cubicBezTo>
                  <a:pt x="20" y="16"/>
                  <a:pt x="21" y="14"/>
                  <a:pt x="23" y="13"/>
                </a:cubicBezTo>
                <a:cubicBezTo>
                  <a:pt x="25" y="10"/>
                  <a:pt x="24" y="5"/>
                  <a:pt x="27" y="1"/>
                </a:cubicBezTo>
                <a:cubicBezTo>
                  <a:pt x="28" y="0"/>
                  <a:pt x="29" y="0"/>
                  <a:pt x="31" y="0"/>
                </a:cubicBezTo>
                <a:cubicBezTo>
                  <a:pt x="34" y="0"/>
                  <a:pt x="38" y="1"/>
                  <a:pt x="40" y="5"/>
                </a:cubicBezTo>
                <a:cubicBezTo>
                  <a:pt x="41" y="7"/>
                  <a:pt x="41" y="9"/>
                  <a:pt x="41" y="11"/>
                </a:cubicBezTo>
                <a:cubicBezTo>
                  <a:pt x="41" y="14"/>
                  <a:pt x="40" y="16"/>
                  <a:pt x="39" y="18"/>
                </a:cubicBezTo>
                <a:cubicBezTo>
                  <a:pt x="45" y="18"/>
                  <a:pt x="45" y="18"/>
                  <a:pt x="45" y="18"/>
                </a:cubicBezTo>
                <a:cubicBezTo>
                  <a:pt x="50" y="18"/>
                  <a:pt x="55" y="22"/>
                  <a:pt x="55" y="27"/>
                </a:cubicBezTo>
                <a:cubicBezTo>
                  <a:pt x="55" y="29"/>
                  <a:pt x="54" y="31"/>
                  <a:pt x="53" y="33"/>
                </a:cubicBezTo>
                <a:close/>
                <a:moveTo>
                  <a:pt x="7" y="46"/>
                </a:moveTo>
                <a:cubicBezTo>
                  <a:pt x="5" y="46"/>
                  <a:pt x="4" y="47"/>
                  <a:pt x="4" y="48"/>
                </a:cubicBezTo>
                <a:cubicBezTo>
                  <a:pt x="4" y="49"/>
                  <a:pt x="5" y="50"/>
                  <a:pt x="7" y="50"/>
                </a:cubicBezTo>
                <a:cubicBezTo>
                  <a:pt x="8" y="50"/>
                  <a:pt x="9" y="49"/>
                  <a:pt x="9" y="48"/>
                </a:cubicBezTo>
                <a:cubicBezTo>
                  <a:pt x="9" y="47"/>
                  <a:pt x="8" y="46"/>
                  <a:pt x="7" y="46"/>
                </a:cubicBezTo>
                <a:close/>
                <a:moveTo>
                  <a:pt x="45" y="23"/>
                </a:moveTo>
                <a:cubicBezTo>
                  <a:pt x="33" y="23"/>
                  <a:pt x="33" y="23"/>
                  <a:pt x="33" y="23"/>
                </a:cubicBezTo>
                <a:cubicBezTo>
                  <a:pt x="33" y="19"/>
                  <a:pt x="36" y="16"/>
                  <a:pt x="36" y="11"/>
                </a:cubicBezTo>
                <a:cubicBezTo>
                  <a:pt x="36" y="7"/>
                  <a:pt x="36" y="5"/>
                  <a:pt x="31" y="5"/>
                </a:cubicBezTo>
                <a:cubicBezTo>
                  <a:pt x="28" y="7"/>
                  <a:pt x="30" y="12"/>
                  <a:pt x="26" y="16"/>
                </a:cubicBezTo>
                <a:cubicBezTo>
                  <a:pt x="25" y="17"/>
                  <a:pt x="24" y="18"/>
                  <a:pt x="23" y="19"/>
                </a:cubicBezTo>
                <a:cubicBezTo>
                  <a:pt x="22" y="21"/>
                  <a:pt x="17" y="27"/>
                  <a:pt x="15" y="27"/>
                </a:cubicBezTo>
                <a:cubicBezTo>
                  <a:pt x="13" y="27"/>
                  <a:pt x="13" y="27"/>
                  <a:pt x="13" y="27"/>
                </a:cubicBezTo>
                <a:cubicBezTo>
                  <a:pt x="13" y="50"/>
                  <a:pt x="13" y="50"/>
                  <a:pt x="13" y="50"/>
                </a:cubicBezTo>
                <a:cubicBezTo>
                  <a:pt x="15" y="50"/>
                  <a:pt x="15" y="50"/>
                  <a:pt x="15" y="50"/>
                </a:cubicBezTo>
                <a:cubicBezTo>
                  <a:pt x="17" y="50"/>
                  <a:pt x="20" y="52"/>
                  <a:pt x="22" y="52"/>
                </a:cubicBezTo>
                <a:cubicBezTo>
                  <a:pt x="26" y="54"/>
                  <a:pt x="30" y="55"/>
                  <a:pt x="34" y="55"/>
                </a:cubicBezTo>
                <a:cubicBezTo>
                  <a:pt x="38" y="55"/>
                  <a:pt x="38" y="55"/>
                  <a:pt x="38" y="55"/>
                </a:cubicBezTo>
                <a:cubicBezTo>
                  <a:pt x="42" y="55"/>
                  <a:pt x="45" y="53"/>
                  <a:pt x="45" y="49"/>
                </a:cubicBezTo>
                <a:cubicBezTo>
                  <a:pt x="45" y="48"/>
                  <a:pt x="45" y="47"/>
                  <a:pt x="45" y="47"/>
                </a:cubicBezTo>
                <a:cubicBezTo>
                  <a:pt x="47" y="46"/>
                  <a:pt x="47" y="44"/>
                  <a:pt x="47" y="42"/>
                </a:cubicBezTo>
                <a:cubicBezTo>
                  <a:pt x="47" y="41"/>
                  <a:pt x="47" y="41"/>
                  <a:pt x="47" y="40"/>
                </a:cubicBezTo>
                <a:cubicBezTo>
                  <a:pt x="48" y="39"/>
                  <a:pt x="49" y="37"/>
                  <a:pt x="49" y="36"/>
                </a:cubicBezTo>
                <a:cubicBezTo>
                  <a:pt x="49" y="34"/>
                  <a:pt x="48" y="33"/>
                  <a:pt x="47" y="32"/>
                </a:cubicBezTo>
                <a:cubicBezTo>
                  <a:pt x="49" y="32"/>
                  <a:pt x="50" y="29"/>
                  <a:pt x="50" y="27"/>
                </a:cubicBezTo>
                <a:cubicBezTo>
                  <a:pt x="50" y="25"/>
                  <a:pt x="48" y="23"/>
                  <a:pt x="45" y="23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171"/>
          <p:cNvSpPr>
            <a:spLocks/>
          </p:cNvSpPr>
          <p:nvPr/>
        </p:nvSpPr>
        <p:spPr bwMode="auto">
          <a:xfrm>
            <a:off x="8119965" y="2084462"/>
            <a:ext cx="326111" cy="236312"/>
          </a:xfrm>
          <a:custGeom>
            <a:avLst/>
            <a:gdLst/>
            <a:ahLst/>
            <a:cxnLst>
              <a:cxn ang="0">
                <a:pos x="64" y="42"/>
              </a:cxn>
              <a:cxn ang="0">
                <a:pos x="62" y="44"/>
              </a:cxn>
              <a:cxn ang="0">
                <a:pos x="61" y="45"/>
              </a:cxn>
              <a:cxn ang="0">
                <a:pos x="60" y="44"/>
              </a:cxn>
              <a:cxn ang="0">
                <a:pos x="45" y="30"/>
              </a:cxn>
              <a:cxn ang="0">
                <a:pos x="45" y="36"/>
              </a:cxn>
              <a:cxn ang="0">
                <a:pos x="35" y="46"/>
              </a:cxn>
              <a:cxn ang="0">
                <a:pos x="10" y="46"/>
              </a:cxn>
              <a:cxn ang="0">
                <a:pos x="0" y="36"/>
              </a:cxn>
              <a:cxn ang="0">
                <a:pos x="0" y="10"/>
              </a:cxn>
              <a:cxn ang="0">
                <a:pos x="10" y="0"/>
              </a:cxn>
              <a:cxn ang="0">
                <a:pos x="35" y="0"/>
              </a:cxn>
              <a:cxn ang="0">
                <a:pos x="45" y="10"/>
              </a:cxn>
              <a:cxn ang="0">
                <a:pos x="45" y="16"/>
              </a:cxn>
              <a:cxn ang="0">
                <a:pos x="60" y="2"/>
              </a:cxn>
              <a:cxn ang="0">
                <a:pos x="61" y="1"/>
              </a:cxn>
              <a:cxn ang="0">
                <a:pos x="62" y="1"/>
              </a:cxn>
              <a:cxn ang="0">
                <a:pos x="64" y="4"/>
              </a:cxn>
              <a:cxn ang="0">
                <a:pos x="64" y="42"/>
              </a:cxn>
            </a:cxnLst>
            <a:rect l="0" t="0" r="r" b="b"/>
            <a:pathLst>
              <a:path w="64" h="46">
                <a:moveTo>
                  <a:pt x="64" y="42"/>
                </a:moveTo>
                <a:cubicBezTo>
                  <a:pt x="64" y="43"/>
                  <a:pt x="63" y="44"/>
                  <a:pt x="62" y="44"/>
                </a:cubicBezTo>
                <a:cubicBezTo>
                  <a:pt x="62" y="45"/>
                  <a:pt x="62" y="45"/>
                  <a:pt x="61" y="45"/>
                </a:cubicBezTo>
                <a:cubicBezTo>
                  <a:pt x="61" y="45"/>
                  <a:pt x="60" y="44"/>
                  <a:pt x="60" y="44"/>
                </a:cubicBezTo>
                <a:cubicBezTo>
                  <a:pt x="45" y="30"/>
                  <a:pt x="45" y="30"/>
                  <a:pt x="45" y="30"/>
                </a:cubicBezTo>
                <a:cubicBezTo>
                  <a:pt x="45" y="36"/>
                  <a:pt x="45" y="36"/>
                  <a:pt x="45" y="36"/>
                </a:cubicBezTo>
                <a:cubicBezTo>
                  <a:pt x="45" y="41"/>
                  <a:pt x="41" y="46"/>
                  <a:pt x="35" y="46"/>
                </a:cubicBezTo>
                <a:cubicBezTo>
                  <a:pt x="10" y="46"/>
                  <a:pt x="10" y="46"/>
                  <a:pt x="10" y="46"/>
                </a:cubicBezTo>
                <a:cubicBezTo>
                  <a:pt x="4" y="46"/>
                  <a:pt x="0" y="41"/>
                  <a:pt x="0" y="36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41" y="0"/>
                  <a:pt x="45" y="5"/>
                  <a:pt x="45" y="10"/>
                </a:cubicBezTo>
                <a:cubicBezTo>
                  <a:pt x="45" y="16"/>
                  <a:pt x="45" y="16"/>
                  <a:pt x="45" y="16"/>
                </a:cubicBezTo>
                <a:cubicBezTo>
                  <a:pt x="60" y="2"/>
                  <a:pt x="60" y="2"/>
                  <a:pt x="60" y="2"/>
                </a:cubicBezTo>
                <a:cubicBezTo>
                  <a:pt x="60" y="1"/>
                  <a:pt x="61" y="1"/>
                  <a:pt x="61" y="1"/>
                </a:cubicBezTo>
                <a:cubicBezTo>
                  <a:pt x="62" y="1"/>
                  <a:pt x="62" y="1"/>
                  <a:pt x="62" y="1"/>
                </a:cubicBezTo>
                <a:cubicBezTo>
                  <a:pt x="63" y="2"/>
                  <a:pt x="64" y="3"/>
                  <a:pt x="64" y="4"/>
                </a:cubicBezTo>
                <a:lnTo>
                  <a:pt x="64" y="42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Text Placeholder 3"/>
          <p:cNvSpPr txBox="1">
            <a:spLocks/>
          </p:cNvSpPr>
          <p:nvPr/>
        </p:nvSpPr>
        <p:spPr>
          <a:xfrm>
            <a:off x="7337136" y="1247762"/>
            <a:ext cx="578685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125.25K</a:t>
            </a:r>
          </a:p>
        </p:txBody>
      </p:sp>
      <p:sp>
        <p:nvSpPr>
          <p:cNvPr id="34" name="Text Placeholder 3"/>
          <p:cNvSpPr txBox="1">
            <a:spLocks/>
          </p:cNvSpPr>
          <p:nvPr/>
        </p:nvSpPr>
        <p:spPr>
          <a:xfrm>
            <a:off x="7337136" y="1681169"/>
            <a:ext cx="578685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525.25K</a:t>
            </a:r>
          </a:p>
        </p:txBody>
      </p:sp>
      <p:sp>
        <p:nvSpPr>
          <p:cNvPr id="35" name="Text Placeholder 3"/>
          <p:cNvSpPr txBox="1">
            <a:spLocks/>
          </p:cNvSpPr>
          <p:nvPr/>
        </p:nvSpPr>
        <p:spPr>
          <a:xfrm>
            <a:off x="7337136" y="2089941"/>
            <a:ext cx="578685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925.25K</a:t>
            </a:r>
          </a:p>
        </p:txBody>
      </p:sp>
      <p:sp>
        <p:nvSpPr>
          <p:cNvPr id="39" name="Text Placeholder 3"/>
          <p:cNvSpPr txBox="1">
            <a:spLocks/>
          </p:cNvSpPr>
          <p:nvPr/>
        </p:nvSpPr>
        <p:spPr>
          <a:xfrm>
            <a:off x="6633163" y="2539127"/>
            <a:ext cx="1232710" cy="73866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480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55%</a:t>
            </a:r>
          </a:p>
        </p:txBody>
      </p:sp>
      <p:sp>
        <p:nvSpPr>
          <p:cNvPr id="40" name="Freeform 91"/>
          <p:cNvSpPr>
            <a:spLocks noEditPoints="1"/>
          </p:cNvSpPr>
          <p:nvPr/>
        </p:nvSpPr>
        <p:spPr bwMode="auto">
          <a:xfrm>
            <a:off x="7543895" y="3362454"/>
            <a:ext cx="327939" cy="327939"/>
          </a:xfrm>
          <a:custGeom>
            <a:avLst/>
            <a:gdLst/>
            <a:ahLst/>
            <a:cxnLst>
              <a:cxn ang="0">
                <a:pos x="0" y="31"/>
              </a:cxn>
              <a:cxn ang="0">
                <a:pos x="41" y="22"/>
              </a:cxn>
              <a:cxn ang="0">
                <a:pos x="45" y="20"/>
              </a:cxn>
              <a:cxn ang="0">
                <a:pos x="49" y="19"/>
              </a:cxn>
              <a:cxn ang="0">
                <a:pos x="48" y="17"/>
              </a:cxn>
              <a:cxn ang="0">
                <a:pos x="45" y="15"/>
              </a:cxn>
              <a:cxn ang="0">
                <a:pos x="43" y="15"/>
              </a:cxn>
              <a:cxn ang="0">
                <a:pos x="42" y="14"/>
              </a:cxn>
              <a:cxn ang="0">
                <a:pos x="38" y="12"/>
              </a:cxn>
              <a:cxn ang="0">
                <a:pos x="38" y="16"/>
              </a:cxn>
              <a:cxn ang="0">
                <a:pos x="37" y="19"/>
              </a:cxn>
              <a:cxn ang="0">
                <a:pos x="33" y="17"/>
              </a:cxn>
              <a:cxn ang="0">
                <a:pos x="29" y="15"/>
              </a:cxn>
              <a:cxn ang="0">
                <a:pos x="30" y="11"/>
              </a:cxn>
              <a:cxn ang="0">
                <a:pos x="35" y="10"/>
              </a:cxn>
              <a:cxn ang="0">
                <a:pos x="34" y="8"/>
              </a:cxn>
              <a:cxn ang="0">
                <a:pos x="31" y="9"/>
              </a:cxn>
              <a:cxn ang="0">
                <a:pos x="27" y="6"/>
              </a:cxn>
              <a:cxn ang="0">
                <a:pos x="28" y="9"/>
              </a:cxn>
              <a:cxn ang="0">
                <a:pos x="26" y="9"/>
              </a:cxn>
              <a:cxn ang="0">
                <a:pos x="23" y="7"/>
              </a:cxn>
              <a:cxn ang="0">
                <a:pos x="21" y="8"/>
              </a:cxn>
              <a:cxn ang="0">
                <a:pos x="23" y="9"/>
              </a:cxn>
              <a:cxn ang="0">
                <a:pos x="22" y="10"/>
              </a:cxn>
              <a:cxn ang="0">
                <a:pos x="10" y="18"/>
              </a:cxn>
              <a:cxn ang="0">
                <a:pos x="11" y="19"/>
              </a:cxn>
              <a:cxn ang="0">
                <a:pos x="13" y="22"/>
              </a:cxn>
              <a:cxn ang="0">
                <a:pos x="12" y="26"/>
              </a:cxn>
              <a:cxn ang="0">
                <a:pos x="15" y="30"/>
              </a:cxn>
              <a:cxn ang="0">
                <a:pos x="18" y="35"/>
              </a:cxn>
              <a:cxn ang="0">
                <a:pos x="19" y="37"/>
              </a:cxn>
              <a:cxn ang="0">
                <a:pos x="17" y="32"/>
              </a:cxn>
              <a:cxn ang="0">
                <a:pos x="21" y="37"/>
              </a:cxn>
              <a:cxn ang="0">
                <a:pos x="25" y="41"/>
              </a:cxn>
              <a:cxn ang="0">
                <a:pos x="30" y="44"/>
              </a:cxn>
              <a:cxn ang="0">
                <a:pos x="35" y="47"/>
              </a:cxn>
              <a:cxn ang="0">
                <a:pos x="36" y="47"/>
              </a:cxn>
              <a:cxn ang="0">
                <a:pos x="34" y="43"/>
              </a:cxn>
              <a:cxn ang="0">
                <a:pos x="32" y="42"/>
              </a:cxn>
              <a:cxn ang="0">
                <a:pos x="32" y="39"/>
              </a:cxn>
              <a:cxn ang="0">
                <a:pos x="28" y="41"/>
              </a:cxn>
              <a:cxn ang="0">
                <a:pos x="27" y="34"/>
              </a:cxn>
              <a:cxn ang="0">
                <a:pos x="30" y="34"/>
              </a:cxn>
              <a:cxn ang="0">
                <a:pos x="32" y="33"/>
              </a:cxn>
              <a:cxn ang="0">
                <a:pos x="35" y="34"/>
              </a:cxn>
              <a:cxn ang="0">
                <a:pos x="36" y="33"/>
              </a:cxn>
              <a:cxn ang="0">
                <a:pos x="38" y="29"/>
              </a:cxn>
              <a:cxn ang="0">
                <a:pos x="38" y="28"/>
              </a:cxn>
              <a:cxn ang="0">
                <a:pos x="41" y="26"/>
              </a:cxn>
              <a:cxn ang="0">
                <a:pos x="43" y="23"/>
              </a:cxn>
              <a:cxn ang="0">
                <a:pos x="44" y="22"/>
              </a:cxn>
              <a:cxn ang="0">
                <a:pos x="41" y="22"/>
              </a:cxn>
              <a:cxn ang="0">
                <a:pos x="48" y="48"/>
              </a:cxn>
              <a:cxn ang="0">
                <a:pos x="44" y="47"/>
              </a:cxn>
              <a:cxn ang="0">
                <a:pos x="41" y="47"/>
              </a:cxn>
              <a:cxn ang="0">
                <a:pos x="38" y="46"/>
              </a:cxn>
              <a:cxn ang="0">
                <a:pos x="37" y="50"/>
              </a:cxn>
              <a:cxn ang="0">
                <a:pos x="36" y="54"/>
              </a:cxn>
              <a:cxn ang="0">
                <a:pos x="50" y="49"/>
              </a:cxn>
            </a:cxnLst>
            <a:rect l="0" t="0" r="r" b="b"/>
            <a:pathLst>
              <a:path w="62" h="62">
                <a:moveTo>
                  <a:pt x="62" y="31"/>
                </a:moveTo>
                <a:cubicBezTo>
                  <a:pt x="62" y="48"/>
                  <a:pt x="48" y="62"/>
                  <a:pt x="31" y="62"/>
                </a:cubicBezTo>
                <a:cubicBezTo>
                  <a:pt x="14" y="62"/>
                  <a:pt x="0" y="48"/>
                  <a:pt x="0" y="31"/>
                </a:cubicBez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2" y="14"/>
                  <a:pt x="62" y="31"/>
                </a:cubicBezTo>
                <a:close/>
                <a:moveTo>
                  <a:pt x="41" y="22"/>
                </a:moveTo>
                <a:cubicBezTo>
                  <a:pt x="42" y="22"/>
                  <a:pt x="42" y="21"/>
                  <a:pt x="42" y="21"/>
                </a:cubicBezTo>
                <a:cubicBezTo>
                  <a:pt x="42" y="21"/>
                  <a:pt x="42" y="21"/>
                  <a:pt x="43" y="21"/>
                </a:cubicBezTo>
                <a:cubicBezTo>
                  <a:pt x="43" y="20"/>
                  <a:pt x="44" y="20"/>
                  <a:pt x="45" y="20"/>
                </a:cubicBezTo>
                <a:cubicBezTo>
                  <a:pt x="46" y="20"/>
                  <a:pt x="46" y="20"/>
                  <a:pt x="47" y="21"/>
                </a:cubicBezTo>
                <a:cubicBezTo>
                  <a:pt x="47" y="20"/>
                  <a:pt x="48" y="20"/>
                  <a:pt x="48" y="20"/>
                </a:cubicBezTo>
                <a:cubicBezTo>
                  <a:pt x="48" y="19"/>
                  <a:pt x="49" y="19"/>
                  <a:pt x="49" y="19"/>
                </a:cubicBezTo>
                <a:cubicBezTo>
                  <a:pt x="49" y="19"/>
                  <a:pt x="49" y="18"/>
                  <a:pt x="49" y="18"/>
                </a:cubicBezTo>
                <a:cubicBezTo>
                  <a:pt x="49" y="18"/>
                  <a:pt x="48" y="18"/>
                  <a:pt x="48" y="17"/>
                </a:cubicBezTo>
                <a:cubicBezTo>
                  <a:pt x="48" y="17"/>
                  <a:pt x="48" y="17"/>
                  <a:pt x="48" y="17"/>
                </a:cubicBezTo>
                <a:cubicBezTo>
                  <a:pt x="48" y="17"/>
                  <a:pt x="47" y="17"/>
                  <a:pt x="47" y="17"/>
                </a:cubicBezTo>
                <a:cubicBezTo>
                  <a:pt x="46" y="17"/>
                  <a:pt x="46" y="16"/>
                  <a:pt x="46" y="16"/>
                </a:cubicBezTo>
                <a:cubicBezTo>
                  <a:pt x="46" y="15"/>
                  <a:pt x="45" y="15"/>
                  <a:pt x="45" y="15"/>
                </a:cubicBezTo>
                <a:cubicBezTo>
                  <a:pt x="45" y="15"/>
                  <a:pt x="45" y="14"/>
                  <a:pt x="45" y="14"/>
                </a:cubicBezTo>
                <a:cubicBezTo>
                  <a:pt x="44" y="14"/>
                  <a:pt x="44" y="15"/>
                  <a:pt x="44" y="15"/>
                </a:cubicBezTo>
                <a:cubicBezTo>
                  <a:pt x="43" y="15"/>
                  <a:pt x="43" y="15"/>
                  <a:pt x="43" y="15"/>
                </a:cubicBezTo>
                <a:cubicBezTo>
                  <a:pt x="43" y="15"/>
                  <a:pt x="43" y="15"/>
                  <a:pt x="42" y="15"/>
                </a:cubicBezTo>
                <a:cubicBezTo>
                  <a:pt x="43" y="15"/>
                  <a:pt x="42" y="15"/>
                  <a:pt x="42" y="15"/>
                </a:cubicBezTo>
                <a:cubicBezTo>
                  <a:pt x="42" y="14"/>
                  <a:pt x="42" y="14"/>
                  <a:pt x="42" y="14"/>
                </a:cubicBezTo>
                <a:cubicBezTo>
                  <a:pt x="42" y="14"/>
                  <a:pt x="42" y="14"/>
                  <a:pt x="42" y="14"/>
                </a:cubicBezTo>
                <a:cubicBezTo>
                  <a:pt x="42" y="13"/>
                  <a:pt x="41" y="13"/>
                  <a:pt x="40" y="13"/>
                </a:cubicBezTo>
                <a:cubicBezTo>
                  <a:pt x="40" y="12"/>
                  <a:pt x="38" y="12"/>
                  <a:pt x="38" y="12"/>
                </a:cubicBezTo>
                <a:cubicBezTo>
                  <a:pt x="37" y="13"/>
                  <a:pt x="38" y="13"/>
                  <a:pt x="38" y="14"/>
                </a:cubicBezTo>
                <a:cubicBezTo>
                  <a:pt x="38" y="14"/>
                  <a:pt x="37" y="14"/>
                  <a:pt x="37" y="15"/>
                </a:cubicBezTo>
                <a:cubicBezTo>
                  <a:pt x="37" y="15"/>
                  <a:pt x="38" y="15"/>
                  <a:pt x="38" y="16"/>
                </a:cubicBezTo>
                <a:cubicBezTo>
                  <a:pt x="38" y="17"/>
                  <a:pt x="37" y="17"/>
                  <a:pt x="37" y="17"/>
                </a:cubicBezTo>
                <a:cubicBezTo>
                  <a:pt x="37" y="18"/>
                  <a:pt x="37" y="18"/>
                  <a:pt x="37" y="19"/>
                </a:cubicBezTo>
                <a:cubicBezTo>
                  <a:pt x="38" y="19"/>
                  <a:pt x="37" y="19"/>
                  <a:pt x="37" y="19"/>
                </a:cubicBezTo>
                <a:cubicBezTo>
                  <a:pt x="36" y="20"/>
                  <a:pt x="35" y="19"/>
                  <a:pt x="35" y="18"/>
                </a:cubicBezTo>
                <a:cubicBezTo>
                  <a:pt x="35" y="18"/>
                  <a:pt x="35" y="17"/>
                  <a:pt x="34" y="17"/>
                </a:cubicBezTo>
                <a:cubicBezTo>
                  <a:pt x="34" y="17"/>
                  <a:pt x="33" y="17"/>
                  <a:pt x="33" y="17"/>
                </a:cubicBezTo>
                <a:cubicBezTo>
                  <a:pt x="33" y="16"/>
                  <a:pt x="32" y="16"/>
                  <a:pt x="32" y="16"/>
                </a:cubicBezTo>
                <a:cubicBezTo>
                  <a:pt x="31" y="16"/>
                  <a:pt x="30" y="16"/>
                  <a:pt x="29" y="16"/>
                </a:cubicBezTo>
                <a:cubicBezTo>
                  <a:pt x="30" y="16"/>
                  <a:pt x="29" y="15"/>
                  <a:pt x="29" y="15"/>
                </a:cubicBezTo>
                <a:cubicBezTo>
                  <a:pt x="29" y="14"/>
                  <a:pt x="29" y="14"/>
                  <a:pt x="29" y="14"/>
                </a:cubicBezTo>
                <a:cubicBezTo>
                  <a:pt x="29" y="13"/>
                  <a:pt x="29" y="13"/>
                  <a:pt x="29" y="13"/>
                </a:cubicBezTo>
                <a:cubicBezTo>
                  <a:pt x="29" y="12"/>
                  <a:pt x="30" y="11"/>
                  <a:pt x="30" y="11"/>
                </a:cubicBezTo>
                <a:cubicBezTo>
                  <a:pt x="31" y="12"/>
                  <a:pt x="31" y="12"/>
                  <a:pt x="32" y="11"/>
                </a:cubicBezTo>
                <a:cubicBezTo>
                  <a:pt x="32" y="11"/>
                  <a:pt x="32" y="10"/>
                  <a:pt x="33" y="10"/>
                </a:cubicBezTo>
                <a:cubicBezTo>
                  <a:pt x="33" y="9"/>
                  <a:pt x="34" y="10"/>
                  <a:pt x="35" y="10"/>
                </a:cubicBezTo>
                <a:cubicBezTo>
                  <a:pt x="35" y="10"/>
                  <a:pt x="35" y="9"/>
                  <a:pt x="35" y="9"/>
                </a:cubicBezTo>
                <a:cubicBezTo>
                  <a:pt x="35" y="9"/>
                  <a:pt x="35" y="8"/>
                  <a:pt x="35" y="8"/>
                </a:cubicBezTo>
                <a:cubicBezTo>
                  <a:pt x="34" y="7"/>
                  <a:pt x="33" y="8"/>
                  <a:pt x="34" y="8"/>
                </a:cubicBezTo>
                <a:cubicBezTo>
                  <a:pt x="34" y="8"/>
                  <a:pt x="33" y="10"/>
                  <a:pt x="32" y="9"/>
                </a:cubicBezTo>
                <a:cubicBezTo>
                  <a:pt x="32" y="9"/>
                  <a:pt x="32" y="8"/>
                  <a:pt x="31" y="8"/>
                </a:cubicBezTo>
                <a:cubicBezTo>
                  <a:pt x="31" y="8"/>
                  <a:pt x="31" y="8"/>
                  <a:pt x="31" y="9"/>
                </a:cubicBezTo>
                <a:cubicBezTo>
                  <a:pt x="31" y="8"/>
                  <a:pt x="30" y="8"/>
                  <a:pt x="29" y="8"/>
                </a:cubicBezTo>
                <a:cubicBezTo>
                  <a:pt x="30" y="7"/>
                  <a:pt x="29" y="7"/>
                  <a:pt x="29" y="7"/>
                </a:cubicBezTo>
                <a:cubicBezTo>
                  <a:pt x="29" y="6"/>
                  <a:pt x="28" y="6"/>
                  <a:pt x="27" y="6"/>
                </a:cubicBezTo>
                <a:cubicBezTo>
                  <a:pt x="27" y="7"/>
                  <a:pt x="28" y="8"/>
                  <a:pt x="29" y="8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28" y="9"/>
                  <a:pt x="28" y="9"/>
                </a:cubicBezTo>
                <a:cubicBezTo>
                  <a:pt x="28" y="9"/>
                  <a:pt x="28" y="10"/>
                  <a:pt x="28" y="10"/>
                </a:cubicBezTo>
                <a:cubicBezTo>
                  <a:pt x="27" y="10"/>
                  <a:pt x="27" y="9"/>
                  <a:pt x="27" y="9"/>
                </a:cubicBezTo>
                <a:cubicBezTo>
                  <a:pt x="28" y="9"/>
                  <a:pt x="26" y="9"/>
                  <a:pt x="26" y="9"/>
                </a:cubicBezTo>
                <a:cubicBezTo>
                  <a:pt x="25" y="9"/>
                  <a:pt x="24" y="9"/>
                  <a:pt x="24" y="9"/>
                </a:cubicBezTo>
                <a:cubicBezTo>
                  <a:pt x="24" y="8"/>
                  <a:pt x="24" y="7"/>
                  <a:pt x="24" y="8"/>
                </a:cubicBezTo>
                <a:cubicBezTo>
                  <a:pt x="24" y="7"/>
                  <a:pt x="23" y="7"/>
                  <a:pt x="23" y="7"/>
                </a:cubicBezTo>
                <a:cubicBezTo>
                  <a:pt x="22" y="7"/>
                  <a:pt x="21" y="8"/>
                  <a:pt x="19" y="9"/>
                </a:cubicBezTo>
                <a:cubicBezTo>
                  <a:pt x="19" y="9"/>
                  <a:pt x="20" y="9"/>
                  <a:pt x="20" y="9"/>
                </a:cubicBezTo>
                <a:cubicBezTo>
                  <a:pt x="20" y="8"/>
                  <a:pt x="20" y="8"/>
                  <a:pt x="21" y="8"/>
                </a:cubicBezTo>
                <a:cubicBezTo>
                  <a:pt x="21" y="8"/>
                  <a:pt x="22" y="7"/>
                  <a:pt x="22" y="8"/>
                </a:cubicBezTo>
                <a:cubicBezTo>
                  <a:pt x="22" y="8"/>
                  <a:pt x="23" y="8"/>
                  <a:pt x="23" y="8"/>
                </a:cubicBezTo>
                <a:cubicBezTo>
                  <a:pt x="23" y="8"/>
                  <a:pt x="23" y="8"/>
                  <a:pt x="23" y="9"/>
                </a:cubicBezTo>
                <a:cubicBezTo>
                  <a:pt x="23" y="8"/>
                  <a:pt x="23" y="9"/>
                  <a:pt x="22" y="9"/>
                </a:cubicBezTo>
                <a:cubicBezTo>
                  <a:pt x="22" y="9"/>
                  <a:pt x="21" y="9"/>
                  <a:pt x="21" y="9"/>
                </a:cubicBezTo>
                <a:cubicBezTo>
                  <a:pt x="21" y="9"/>
                  <a:pt x="22" y="10"/>
                  <a:pt x="22" y="10"/>
                </a:cubicBezTo>
                <a:cubicBezTo>
                  <a:pt x="21" y="9"/>
                  <a:pt x="21" y="9"/>
                  <a:pt x="20" y="9"/>
                </a:cubicBezTo>
                <a:cubicBezTo>
                  <a:pt x="20" y="9"/>
                  <a:pt x="19" y="9"/>
                  <a:pt x="19" y="9"/>
                </a:cubicBezTo>
                <a:cubicBezTo>
                  <a:pt x="15" y="11"/>
                  <a:pt x="12" y="14"/>
                  <a:pt x="10" y="18"/>
                </a:cubicBezTo>
                <a:cubicBezTo>
                  <a:pt x="10" y="18"/>
                  <a:pt x="10" y="18"/>
                  <a:pt x="10" y="18"/>
                </a:cubicBezTo>
                <a:cubicBezTo>
                  <a:pt x="10" y="18"/>
                  <a:pt x="10" y="19"/>
                  <a:pt x="11" y="19"/>
                </a:cubicBezTo>
                <a:cubicBezTo>
                  <a:pt x="11" y="19"/>
                  <a:pt x="11" y="19"/>
                  <a:pt x="11" y="19"/>
                </a:cubicBezTo>
                <a:cubicBezTo>
                  <a:pt x="11" y="19"/>
                  <a:pt x="13" y="20"/>
                  <a:pt x="13" y="21"/>
                </a:cubicBezTo>
                <a:cubicBezTo>
                  <a:pt x="13" y="21"/>
                  <a:pt x="13" y="21"/>
                  <a:pt x="14" y="21"/>
                </a:cubicBezTo>
                <a:cubicBezTo>
                  <a:pt x="14" y="22"/>
                  <a:pt x="13" y="22"/>
                  <a:pt x="13" y="22"/>
                </a:cubicBezTo>
                <a:cubicBezTo>
                  <a:pt x="13" y="22"/>
                  <a:pt x="12" y="21"/>
                  <a:pt x="12" y="22"/>
                </a:cubicBezTo>
                <a:cubicBezTo>
                  <a:pt x="12" y="22"/>
                  <a:pt x="12" y="23"/>
                  <a:pt x="13" y="23"/>
                </a:cubicBezTo>
                <a:cubicBezTo>
                  <a:pt x="12" y="23"/>
                  <a:pt x="12" y="25"/>
                  <a:pt x="12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6"/>
                  <a:pt x="13" y="28"/>
                  <a:pt x="13" y="28"/>
                </a:cubicBezTo>
                <a:cubicBezTo>
                  <a:pt x="13" y="28"/>
                  <a:pt x="14" y="30"/>
                  <a:pt x="15" y="30"/>
                </a:cubicBezTo>
                <a:cubicBezTo>
                  <a:pt x="15" y="30"/>
                  <a:pt x="16" y="31"/>
                  <a:pt x="16" y="31"/>
                </a:cubicBezTo>
                <a:cubicBezTo>
                  <a:pt x="17" y="32"/>
                  <a:pt x="17" y="33"/>
                  <a:pt x="17" y="33"/>
                </a:cubicBezTo>
                <a:cubicBezTo>
                  <a:pt x="17" y="34"/>
                  <a:pt x="18" y="34"/>
                  <a:pt x="18" y="35"/>
                </a:cubicBezTo>
                <a:cubicBezTo>
                  <a:pt x="18" y="35"/>
                  <a:pt x="18" y="35"/>
                  <a:pt x="18" y="35"/>
                </a:cubicBezTo>
                <a:cubicBezTo>
                  <a:pt x="18" y="35"/>
                  <a:pt x="19" y="35"/>
                  <a:pt x="19" y="36"/>
                </a:cubicBezTo>
                <a:cubicBezTo>
                  <a:pt x="19" y="36"/>
                  <a:pt x="19" y="37"/>
                  <a:pt x="19" y="37"/>
                </a:cubicBezTo>
                <a:cubicBezTo>
                  <a:pt x="20" y="36"/>
                  <a:pt x="19" y="35"/>
                  <a:pt x="18" y="34"/>
                </a:cubicBezTo>
                <a:cubicBezTo>
                  <a:pt x="18" y="34"/>
                  <a:pt x="18" y="34"/>
                  <a:pt x="18" y="33"/>
                </a:cubicBezTo>
                <a:cubicBezTo>
                  <a:pt x="18" y="33"/>
                  <a:pt x="18" y="32"/>
                  <a:pt x="17" y="32"/>
                </a:cubicBezTo>
                <a:cubicBezTo>
                  <a:pt x="18" y="32"/>
                  <a:pt x="18" y="32"/>
                  <a:pt x="18" y="33"/>
                </a:cubicBezTo>
                <a:cubicBezTo>
                  <a:pt x="18" y="33"/>
                  <a:pt x="20" y="35"/>
                  <a:pt x="20" y="35"/>
                </a:cubicBezTo>
                <a:cubicBezTo>
                  <a:pt x="20" y="35"/>
                  <a:pt x="21" y="37"/>
                  <a:pt x="21" y="37"/>
                </a:cubicBezTo>
                <a:cubicBezTo>
                  <a:pt x="21" y="37"/>
                  <a:pt x="22" y="37"/>
                  <a:pt x="22" y="38"/>
                </a:cubicBezTo>
                <a:cubicBezTo>
                  <a:pt x="22" y="38"/>
                  <a:pt x="22" y="39"/>
                  <a:pt x="23" y="40"/>
                </a:cubicBezTo>
                <a:cubicBezTo>
                  <a:pt x="23" y="41"/>
                  <a:pt x="24" y="41"/>
                  <a:pt x="25" y="41"/>
                </a:cubicBezTo>
                <a:cubicBezTo>
                  <a:pt x="25" y="42"/>
                  <a:pt x="26" y="42"/>
                  <a:pt x="26" y="42"/>
                </a:cubicBezTo>
                <a:cubicBezTo>
                  <a:pt x="27" y="43"/>
                  <a:pt x="27" y="42"/>
                  <a:pt x="28" y="42"/>
                </a:cubicBezTo>
                <a:cubicBezTo>
                  <a:pt x="29" y="42"/>
                  <a:pt x="29" y="43"/>
                  <a:pt x="30" y="44"/>
                </a:cubicBezTo>
                <a:cubicBezTo>
                  <a:pt x="31" y="44"/>
                  <a:pt x="32" y="44"/>
                  <a:pt x="32" y="44"/>
                </a:cubicBezTo>
                <a:cubicBezTo>
                  <a:pt x="32" y="44"/>
                  <a:pt x="33" y="46"/>
                  <a:pt x="33" y="46"/>
                </a:cubicBezTo>
                <a:cubicBezTo>
                  <a:pt x="34" y="46"/>
                  <a:pt x="34" y="47"/>
                  <a:pt x="35" y="47"/>
                </a:cubicBezTo>
                <a:cubicBezTo>
                  <a:pt x="35" y="47"/>
                  <a:pt x="35" y="47"/>
                  <a:pt x="35" y="47"/>
                </a:cubicBezTo>
                <a:cubicBezTo>
                  <a:pt x="35" y="47"/>
                  <a:pt x="36" y="48"/>
                  <a:pt x="36" y="48"/>
                </a:cubicBezTo>
                <a:cubicBezTo>
                  <a:pt x="36" y="48"/>
                  <a:pt x="36" y="47"/>
                  <a:pt x="36" y="47"/>
                </a:cubicBezTo>
                <a:cubicBezTo>
                  <a:pt x="36" y="47"/>
                  <a:pt x="35" y="47"/>
                  <a:pt x="34" y="46"/>
                </a:cubicBezTo>
                <a:cubicBezTo>
                  <a:pt x="34" y="46"/>
                  <a:pt x="34" y="45"/>
                  <a:pt x="34" y="45"/>
                </a:cubicBezTo>
                <a:cubicBezTo>
                  <a:pt x="35" y="45"/>
                  <a:pt x="35" y="44"/>
                  <a:pt x="34" y="43"/>
                </a:cubicBezTo>
                <a:cubicBezTo>
                  <a:pt x="34" y="43"/>
                  <a:pt x="34" y="43"/>
                  <a:pt x="34" y="42"/>
                </a:cubicBezTo>
                <a:cubicBezTo>
                  <a:pt x="33" y="43"/>
                  <a:pt x="33" y="42"/>
                  <a:pt x="32" y="42"/>
                </a:cubicBezTo>
                <a:cubicBezTo>
                  <a:pt x="32" y="42"/>
                  <a:pt x="32" y="42"/>
                  <a:pt x="32" y="42"/>
                </a:cubicBezTo>
                <a:cubicBezTo>
                  <a:pt x="32" y="42"/>
                  <a:pt x="32" y="43"/>
                  <a:pt x="32" y="42"/>
                </a:cubicBezTo>
                <a:cubicBezTo>
                  <a:pt x="32" y="42"/>
                  <a:pt x="32" y="41"/>
                  <a:pt x="32" y="41"/>
                </a:cubicBezTo>
                <a:cubicBezTo>
                  <a:pt x="32" y="40"/>
                  <a:pt x="33" y="39"/>
                  <a:pt x="32" y="39"/>
                </a:cubicBezTo>
                <a:cubicBezTo>
                  <a:pt x="31" y="39"/>
                  <a:pt x="31" y="39"/>
                  <a:pt x="31" y="40"/>
                </a:cubicBezTo>
                <a:cubicBezTo>
                  <a:pt x="30" y="40"/>
                  <a:pt x="30" y="40"/>
                  <a:pt x="30" y="41"/>
                </a:cubicBezTo>
                <a:cubicBezTo>
                  <a:pt x="30" y="41"/>
                  <a:pt x="28" y="41"/>
                  <a:pt x="28" y="41"/>
                </a:cubicBezTo>
                <a:cubicBezTo>
                  <a:pt x="27" y="40"/>
                  <a:pt x="27" y="39"/>
                  <a:pt x="27" y="38"/>
                </a:cubicBezTo>
                <a:cubicBezTo>
                  <a:pt x="27" y="37"/>
                  <a:pt x="27" y="36"/>
                  <a:pt x="27" y="35"/>
                </a:cubicBezTo>
                <a:cubicBezTo>
                  <a:pt x="27" y="35"/>
                  <a:pt x="27" y="34"/>
                  <a:pt x="27" y="34"/>
                </a:cubicBezTo>
                <a:cubicBezTo>
                  <a:pt x="28" y="34"/>
                  <a:pt x="28" y="34"/>
                  <a:pt x="28" y="34"/>
                </a:cubicBezTo>
                <a:cubicBezTo>
                  <a:pt x="28" y="34"/>
                  <a:pt x="28" y="34"/>
                  <a:pt x="28" y="34"/>
                </a:cubicBezTo>
                <a:cubicBezTo>
                  <a:pt x="28" y="34"/>
                  <a:pt x="29" y="33"/>
                  <a:pt x="30" y="34"/>
                </a:cubicBezTo>
                <a:cubicBezTo>
                  <a:pt x="30" y="34"/>
                  <a:pt x="31" y="34"/>
                  <a:pt x="31" y="33"/>
                </a:cubicBezTo>
                <a:cubicBezTo>
                  <a:pt x="31" y="33"/>
                  <a:pt x="31" y="33"/>
                  <a:pt x="31" y="33"/>
                </a:cubicBezTo>
                <a:cubicBezTo>
                  <a:pt x="31" y="33"/>
                  <a:pt x="31" y="33"/>
                  <a:pt x="32" y="33"/>
                </a:cubicBezTo>
                <a:cubicBezTo>
                  <a:pt x="32" y="33"/>
                  <a:pt x="33" y="33"/>
                  <a:pt x="33" y="33"/>
                </a:cubicBezTo>
                <a:cubicBezTo>
                  <a:pt x="34" y="34"/>
                  <a:pt x="34" y="34"/>
                  <a:pt x="34" y="33"/>
                </a:cubicBezTo>
                <a:cubicBezTo>
                  <a:pt x="35" y="34"/>
                  <a:pt x="35" y="34"/>
                  <a:pt x="35" y="34"/>
                </a:cubicBezTo>
                <a:cubicBezTo>
                  <a:pt x="35" y="35"/>
                  <a:pt x="35" y="36"/>
                  <a:pt x="36" y="36"/>
                </a:cubicBezTo>
                <a:cubicBezTo>
                  <a:pt x="36" y="37"/>
                  <a:pt x="36" y="35"/>
                  <a:pt x="36" y="35"/>
                </a:cubicBezTo>
                <a:cubicBezTo>
                  <a:pt x="36" y="35"/>
                  <a:pt x="36" y="33"/>
                  <a:pt x="36" y="33"/>
                </a:cubicBezTo>
                <a:cubicBezTo>
                  <a:pt x="35" y="33"/>
                  <a:pt x="35" y="32"/>
                  <a:pt x="36" y="31"/>
                </a:cubicBezTo>
                <a:cubicBezTo>
                  <a:pt x="36" y="31"/>
                  <a:pt x="37" y="31"/>
                  <a:pt x="37" y="31"/>
                </a:cubicBezTo>
                <a:cubicBezTo>
                  <a:pt x="38" y="30"/>
                  <a:pt x="38" y="30"/>
                  <a:pt x="38" y="29"/>
                </a:cubicBezTo>
                <a:cubicBezTo>
                  <a:pt x="38" y="29"/>
                  <a:pt x="38" y="29"/>
                  <a:pt x="38" y="29"/>
                </a:cubicBezTo>
                <a:cubicBezTo>
                  <a:pt x="38" y="29"/>
                  <a:pt x="38" y="28"/>
                  <a:pt x="38" y="29"/>
                </a:cubicBezTo>
                <a:cubicBezTo>
                  <a:pt x="38" y="28"/>
                  <a:pt x="38" y="28"/>
                  <a:pt x="38" y="28"/>
                </a:cubicBezTo>
                <a:cubicBezTo>
                  <a:pt x="38" y="28"/>
                  <a:pt x="38" y="27"/>
                  <a:pt x="38" y="27"/>
                </a:cubicBezTo>
                <a:cubicBezTo>
                  <a:pt x="39" y="28"/>
                  <a:pt x="40" y="27"/>
                  <a:pt x="39" y="26"/>
                </a:cubicBezTo>
                <a:cubicBezTo>
                  <a:pt x="40" y="26"/>
                  <a:pt x="41" y="26"/>
                  <a:pt x="41" y="26"/>
                </a:cubicBezTo>
                <a:cubicBezTo>
                  <a:pt x="41" y="26"/>
                  <a:pt x="41" y="25"/>
                  <a:pt x="41" y="25"/>
                </a:cubicBezTo>
                <a:cubicBezTo>
                  <a:pt x="42" y="24"/>
                  <a:pt x="42" y="24"/>
                  <a:pt x="42" y="24"/>
                </a:cubicBezTo>
                <a:cubicBezTo>
                  <a:pt x="42" y="24"/>
                  <a:pt x="43" y="24"/>
                  <a:pt x="43" y="23"/>
                </a:cubicBezTo>
                <a:cubicBezTo>
                  <a:pt x="44" y="24"/>
                  <a:pt x="45" y="23"/>
                  <a:pt x="44" y="22"/>
                </a:cubicBezTo>
                <a:cubicBezTo>
                  <a:pt x="44" y="22"/>
                  <a:pt x="44" y="22"/>
                  <a:pt x="43" y="22"/>
                </a:cubicBezTo>
                <a:cubicBezTo>
                  <a:pt x="44" y="22"/>
                  <a:pt x="44" y="22"/>
                  <a:pt x="44" y="22"/>
                </a:cubicBezTo>
                <a:cubicBezTo>
                  <a:pt x="45" y="21"/>
                  <a:pt x="44" y="21"/>
                  <a:pt x="44" y="21"/>
                </a:cubicBezTo>
                <a:cubicBezTo>
                  <a:pt x="43" y="21"/>
                  <a:pt x="43" y="21"/>
                  <a:pt x="42" y="21"/>
                </a:cubicBezTo>
                <a:cubicBezTo>
                  <a:pt x="42" y="22"/>
                  <a:pt x="42" y="22"/>
                  <a:pt x="41" y="22"/>
                </a:cubicBezTo>
                <a:close/>
                <a:moveTo>
                  <a:pt x="50" y="49"/>
                </a:moveTo>
                <a:cubicBezTo>
                  <a:pt x="50" y="49"/>
                  <a:pt x="49" y="49"/>
                  <a:pt x="49" y="49"/>
                </a:cubicBezTo>
                <a:cubicBezTo>
                  <a:pt x="49" y="49"/>
                  <a:pt x="48" y="48"/>
                  <a:pt x="48" y="48"/>
                </a:cubicBezTo>
                <a:cubicBezTo>
                  <a:pt x="48" y="48"/>
                  <a:pt x="47" y="47"/>
                  <a:pt x="47" y="47"/>
                </a:cubicBezTo>
                <a:cubicBezTo>
                  <a:pt x="46" y="46"/>
                  <a:pt x="46" y="46"/>
                  <a:pt x="45" y="46"/>
                </a:cubicBezTo>
                <a:cubicBezTo>
                  <a:pt x="45" y="46"/>
                  <a:pt x="44" y="47"/>
                  <a:pt x="44" y="47"/>
                </a:cubicBezTo>
                <a:cubicBezTo>
                  <a:pt x="44" y="46"/>
                  <a:pt x="43" y="46"/>
                  <a:pt x="43" y="46"/>
                </a:cubicBezTo>
                <a:cubicBezTo>
                  <a:pt x="42" y="46"/>
                  <a:pt x="42" y="45"/>
                  <a:pt x="41" y="46"/>
                </a:cubicBezTo>
                <a:cubicBezTo>
                  <a:pt x="41" y="46"/>
                  <a:pt x="41" y="46"/>
                  <a:pt x="41" y="47"/>
                </a:cubicBezTo>
                <a:cubicBezTo>
                  <a:pt x="40" y="46"/>
                  <a:pt x="41" y="46"/>
                  <a:pt x="41" y="45"/>
                </a:cubicBezTo>
                <a:cubicBezTo>
                  <a:pt x="40" y="45"/>
                  <a:pt x="39" y="46"/>
                  <a:pt x="39" y="46"/>
                </a:cubicBezTo>
                <a:cubicBezTo>
                  <a:pt x="39" y="46"/>
                  <a:pt x="39" y="46"/>
                  <a:pt x="38" y="46"/>
                </a:cubicBezTo>
                <a:cubicBezTo>
                  <a:pt x="38" y="47"/>
                  <a:pt x="38" y="47"/>
                  <a:pt x="38" y="47"/>
                </a:cubicBezTo>
                <a:cubicBezTo>
                  <a:pt x="38" y="47"/>
                  <a:pt x="37" y="47"/>
                  <a:pt x="37" y="47"/>
                </a:cubicBezTo>
                <a:cubicBezTo>
                  <a:pt x="37" y="48"/>
                  <a:pt x="37" y="49"/>
                  <a:pt x="37" y="50"/>
                </a:cubicBezTo>
                <a:cubicBezTo>
                  <a:pt x="38" y="50"/>
                  <a:pt x="37" y="51"/>
                  <a:pt x="37" y="52"/>
                </a:cubicBezTo>
                <a:cubicBezTo>
                  <a:pt x="37" y="52"/>
                  <a:pt x="36" y="53"/>
                  <a:pt x="36" y="53"/>
                </a:cubicBezTo>
                <a:cubicBezTo>
                  <a:pt x="36" y="54"/>
                  <a:pt x="36" y="54"/>
                  <a:pt x="36" y="54"/>
                </a:cubicBezTo>
                <a:cubicBezTo>
                  <a:pt x="36" y="55"/>
                  <a:pt x="36" y="55"/>
                  <a:pt x="36" y="56"/>
                </a:cubicBezTo>
                <a:cubicBezTo>
                  <a:pt x="36" y="56"/>
                  <a:pt x="36" y="56"/>
                  <a:pt x="36" y="57"/>
                </a:cubicBezTo>
                <a:cubicBezTo>
                  <a:pt x="41" y="56"/>
                  <a:pt x="46" y="53"/>
                  <a:pt x="50" y="49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161"/>
          <p:cNvSpPr>
            <a:spLocks noEditPoints="1"/>
          </p:cNvSpPr>
          <p:nvPr/>
        </p:nvSpPr>
        <p:spPr bwMode="auto">
          <a:xfrm>
            <a:off x="7553420" y="3768876"/>
            <a:ext cx="327939" cy="352740"/>
          </a:xfrm>
          <a:custGeom>
            <a:avLst/>
            <a:gdLst/>
            <a:ahLst/>
            <a:cxnLst>
              <a:cxn ang="0">
                <a:pos x="53" y="33"/>
              </a:cxn>
              <a:cxn ang="0">
                <a:pos x="53" y="36"/>
              </a:cxn>
              <a:cxn ang="0">
                <a:pos x="52" y="41"/>
              </a:cxn>
              <a:cxn ang="0">
                <a:pos x="52" y="42"/>
              </a:cxn>
              <a:cxn ang="0">
                <a:pos x="50" y="49"/>
              </a:cxn>
              <a:cxn ang="0">
                <a:pos x="39" y="59"/>
              </a:cxn>
              <a:cxn ang="0">
                <a:pos x="37" y="59"/>
              </a:cxn>
              <a:cxn ang="0">
                <a:pos x="34" y="59"/>
              </a:cxn>
              <a:cxn ang="0">
                <a:pos x="20" y="56"/>
              </a:cxn>
              <a:cxn ang="0">
                <a:pos x="15" y="55"/>
              </a:cxn>
              <a:cxn ang="0">
                <a:pos x="4" y="55"/>
              </a:cxn>
              <a:cxn ang="0">
                <a:pos x="0" y="50"/>
              </a:cxn>
              <a:cxn ang="0">
                <a:pos x="0" y="27"/>
              </a:cxn>
              <a:cxn ang="0">
                <a:pos x="4" y="23"/>
              </a:cxn>
              <a:cxn ang="0">
                <a:pos x="14" y="23"/>
              </a:cxn>
              <a:cxn ang="0">
                <a:pos x="19" y="17"/>
              </a:cxn>
              <a:cxn ang="0">
                <a:pos x="23" y="13"/>
              </a:cxn>
              <a:cxn ang="0">
                <a:pos x="27" y="1"/>
              </a:cxn>
              <a:cxn ang="0">
                <a:pos x="31" y="0"/>
              </a:cxn>
              <a:cxn ang="0">
                <a:pos x="40" y="5"/>
              </a:cxn>
              <a:cxn ang="0">
                <a:pos x="41" y="11"/>
              </a:cxn>
              <a:cxn ang="0">
                <a:pos x="39" y="18"/>
              </a:cxn>
              <a:cxn ang="0">
                <a:pos x="45" y="18"/>
              </a:cxn>
              <a:cxn ang="0">
                <a:pos x="55" y="27"/>
              </a:cxn>
              <a:cxn ang="0">
                <a:pos x="53" y="33"/>
              </a:cxn>
              <a:cxn ang="0">
                <a:pos x="7" y="46"/>
              </a:cxn>
              <a:cxn ang="0">
                <a:pos x="4" y="48"/>
              </a:cxn>
              <a:cxn ang="0">
                <a:pos x="7" y="50"/>
              </a:cxn>
              <a:cxn ang="0">
                <a:pos x="9" y="48"/>
              </a:cxn>
              <a:cxn ang="0">
                <a:pos x="7" y="46"/>
              </a:cxn>
              <a:cxn ang="0">
                <a:pos x="45" y="23"/>
              </a:cxn>
              <a:cxn ang="0">
                <a:pos x="33" y="23"/>
              </a:cxn>
              <a:cxn ang="0">
                <a:pos x="36" y="11"/>
              </a:cxn>
              <a:cxn ang="0">
                <a:pos x="31" y="5"/>
              </a:cxn>
              <a:cxn ang="0">
                <a:pos x="26" y="16"/>
              </a:cxn>
              <a:cxn ang="0">
                <a:pos x="23" y="19"/>
              </a:cxn>
              <a:cxn ang="0">
                <a:pos x="15" y="27"/>
              </a:cxn>
              <a:cxn ang="0">
                <a:pos x="13" y="27"/>
              </a:cxn>
              <a:cxn ang="0">
                <a:pos x="13" y="50"/>
              </a:cxn>
              <a:cxn ang="0">
                <a:pos x="15" y="50"/>
              </a:cxn>
              <a:cxn ang="0">
                <a:pos x="22" y="52"/>
              </a:cxn>
              <a:cxn ang="0">
                <a:pos x="34" y="55"/>
              </a:cxn>
              <a:cxn ang="0">
                <a:pos x="38" y="55"/>
              </a:cxn>
              <a:cxn ang="0">
                <a:pos x="45" y="49"/>
              </a:cxn>
              <a:cxn ang="0">
                <a:pos x="45" y="47"/>
              </a:cxn>
              <a:cxn ang="0">
                <a:pos x="47" y="42"/>
              </a:cxn>
              <a:cxn ang="0">
                <a:pos x="47" y="40"/>
              </a:cxn>
              <a:cxn ang="0">
                <a:pos x="49" y="36"/>
              </a:cxn>
              <a:cxn ang="0">
                <a:pos x="47" y="32"/>
              </a:cxn>
              <a:cxn ang="0">
                <a:pos x="50" y="27"/>
              </a:cxn>
              <a:cxn ang="0">
                <a:pos x="45" y="23"/>
              </a:cxn>
            </a:cxnLst>
            <a:rect l="0" t="0" r="r" b="b"/>
            <a:pathLst>
              <a:path w="55" h="59">
                <a:moveTo>
                  <a:pt x="53" y="33"/>
                </a:moveTo>
                <a:cubicBezTo>
                  <a:pt x="53" y="34"/>
                  <a:pt x="53" y="35"/>
                  <a:pt x="53" y="36"/>
                </a:cubicBezTo>
                <a:cubicBezTo>
                  <a:pt x="53" y="37"/>
                  <a:pt x="53" y="39"/>
                  <a:pt x="52" y="41"/>
                </a:cubicBezTo>
                <a:cubicBezTo>
                  <a:pt x="52" y="41"/>
                  <a:pt x="52" y="42"/>
                  <a:pt x="52" y="42"/>
                </a:cubicBezTo>
                <a:cubicBezTo>
                  <a:pt x="52" y="45"/>
                  <a:pt x="51" y="47"/>
                  <a:pt x="50" y="49"/>
                </a:cubicBezTo>
                <a:cubicBezTo>
                  <a:pt x="50" y="55"/>
                  <a:pt x="45" y="59"/>
                  <a:pt x="39" y="59"/>
                </a:cubicBezTo>
                <a:cubicBezTo>
                  <a:pt x="37" y="59"/>
                  <a:pt x="37" y="59"/>
                  <a:pt x="37" y="59"/>
                </a:cubicBezTo>
                <a:cubicBezTo>
                  <a:pt x="34" y="59"/>
                  <a:pt x="34" y="59"/>
                  <a:pt x="34" y="59"/>
                </a:cubicBezTo>
                <a:cubicBezTo>
                  <a:pt x="29" y="59"/>
                  <a:pt x="24" y="58"/>
                  <a:pt x="20" y="56"/>
                </a:cubicBezTo>
                <a:cubicBezTo>
                  <a:pt x="19" y="56"/>
                  <a:pt x="16" y="55"/>
                  <a:pt x="15" y="55"/>
                </a:cubicBezTo>
                <a:cubicBezTo>
                  <a:pt x="4" y="55"/>
                  <a:pt x="4" y="55"/>
                  <a:pt x="4" y="55"/>
                </a:cubicBezTo>
                <a:cubicBezTo>
                  <a:pt x="2" y="55"/>
                  <a:pt x="0" y="53"/>
                  <a:pt x="0" y="50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5"/>
                  <a:pt x="2" y="23"/>
                  <a:pt x="4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6" y="22"/>
                  <a:pt x="18" y="19"/>
                  <a:pt x="19" y="17"/>
                </a:cubicBezTo>
                <a:cubicBezTo>
                  <a:pt x="20" y="16"/>
                  <a:pt x="21" y="14"/>
                  <a:pt x="23" y="13"/>
                </a:cubicBezTo>
                <a:cubicBezTo>
                  <a:pt x="25" y="10"/>
                  <a:pt x="24" y="5"/>
                  <a:pt x="27" y="1"/>
                </a:cubicBezTo>
                <a:cubicBezTo>
                  <a:pt x="28" y="0"/>
                  <a:pt x="29" y="0"/>
                  <a:pt x="31" y="0"/>
                </a:cubicBezTo>
                <a:cubicBezTo>
                  <a:pt x="34" y="0"/>
                  <a:pt x="38" y="1"/>
                  <a:pt x="40" y="5"/>
                </a:cubicBezTo>
                <a:cubicBezTo>
                  <a:pt x="41" y="7"/>
                  <a:pt x="41" y="9"/>
                  <a:pt x="41" y="11"/>
                </a:cubicBezTo>
                <a:cubicBezTo>
                  <a:pt x="41" y="14"/>
                  <a:pt x="40" y="16"/>
                  <a:pt x="39" y="18"/>
                </a:cubicBezTo>
                <a:cubicBezTo>
                  <a:pt x="45" y="18"/>
                  <a:pt x="45" y="18"/>
                  <a:pt x="45" y="18"/>
                </a:cubicBezTo>
                <a:cubicBezTo>
                  <a:pt x="50" y="18"/>
                  <a:pt x="55" y="22"/>
                  <a:pt x="55" y="27"/>
                </a:cubicBezTo>
                <a:cubicBezTo>
                  <a:pt x="55" y="29"/>
                  <a:pt x="54" y="31"/>
                  <a:pt x="53" y="33"/>
                </a:cubicBezTo>
                <a:close/>
                <a:moveTo>
                  <a:pt x="7" y="46"/>
                </a:moveTo>
                <a:cubicBezTo>
                  <a:pt x="5" y="46"/>
                  <a:pt x="4" y="47"/>
                  <a:pt x="4" y="48"/>
                </a:cubicBezTo>
                <a:cubicBezTo>
                  <a:pt x="4" y="49"/>
                  <a:pt x="5" y="50"/>
                  <a:pt x="7" y="50"/>
                </a:cubicBezTo>
                <a:cubicBezTo>
                  <a:pt x="8" y="50"/>
                  <a:pt x="9" y="49"/>
                  <a:pt x="9" y="48"/>
                </a:cubicBezTo>
                <a:cubicBezTo>
                  <a:pt x="9" y="47"/>
                  <a:pt x="8" y="46"/>
                  <a:pt x="7" y="46"/>
                </a:cubicBezTo>
                <a:close/>
                <a:moveTo>
                  <a:pt x="45" y="23"/>
                </a:moveTo>
                <a:cubicBezTo>
                  <a:pt x="33" y="23"/>
                  <a:pt x="33" y="23"/>
                  <a:pt x="33" y="23"/>
                </a:cubicBezTo>
                <a:cubicBezTo>
                  <a:pt x="33" y="19"/>
                  <a:pt x="36" y="16"/>
                  <a:pt x="36" y="11"/>
                </a:cubicBezTo>
                <a:cubicBezTo>
                  <a:pt x="36" y="7"/>
                  <a:pt x="36" y="5"/>
                  <a:pt x="31" y="5"/>
                </a:cubicBezTo>
                <a:cubicBezTo>
                  <a:pt x="28" y="7"/>
                  <a:pt x="30" y="12"/>
                  <a:pt x="26" y="16"/>
                </a:cubicBezTo>
                <a:cubicBezTo>
                  <a:pt x="25" y="17"/>
                  <a:pt x="24" y="18"/>
                  <a:pt x="23" y="19"/>
                </a:cubicBezTo>
                <a:cubicBezTo>
                  <a:pt x="22" y="21"/>
                  <a:pt x="17" y="27"/>
                  <a:pt x="15" y="27"/>
                </a:cubicBezTo>
                <a:cubicBezTo>
                  <a:pt x="13" y="27"/>
                  <a:pt x="13" y="27"/>
                  <a:pt x="13" y="27"/>
                </a:cubicBezTo>
                <a:cubicBezTo>
                  <a:pt x="13" y="50"/>
                  <a:pt x="13" y="50"/>
                  <a:pt x="13" y="50"/>
                </a:cubicBezTo>
                <a:cubicBezTo>
                  <a:pt x="15" y="50"/>
                  <a:pt x="15" y="50"/>
                  <a:pt x="15" y="50"/>
                </a:cubicBezTo>
                <a:cubicBezTo>
                  <a:pt x="17" y="50"/>
                  <a:pt x="20" y="52"/>
                  <a:pt x="22" y="52"/>
                </a:cubicBezTo>
                <a:cubicBezTo>
                  <a:pt x="26" y="54"/>
                  <a:pt x="30" y="55"/>
                  <a:pt x="34" y="55"/>
                </a:cubicBezTo>
                <a:cubicBezTo>
                  <a:pt x="38" y="55"/>
                  <a:pt x="38" y="55"/>
                  <a:pt x="38" y="55"/>
                </a:cubicBezTo>
                <a:cubicBezTo>
                  <a:pt x="42" y="55"/>
                  <a:pt x="45" y="53"/>
                  <a:pt x="45" y="49"/>
                </a:cubicBezTo>
                <a:cubicBezTo>
                  <a:pt x="45" y="48"/>
                  <a:pt x="45" y="47"/>
                  <a:pt x="45" y="47"/>
                </a:cubicBezTo>
                <a:cubicBezTo>
                  <a:pt x="47" y="46"/>
                  <a:pt x="47" y="44"/>
                  <a:pt x="47" y="42"/>
                </a:cubicBezTo>
                <a:cubicBezTo>
                  <a:pt x="47" y="41"/>
                  <a:pt x="47" y="41"/>
                  <a:pt x="47" y="40"/>
                </a:cubicBezTo>
                <a:cubicBezTo>
                  <a:pt x="48" y="39"/>
                  <a:pt x="49" y="37"/>
                  <a:pt x="49" y="36"/>
                </a:cubicBezTo>
                <a:cubicBezTo>
                  <a:pt x="49" y="34"/>
                  <a:pt x="48" y="33"/>
                  <a:pt x="47" y="32"/>
                </a:cubicBezTo>
                <a:cubicBezTo>
                  <a:pt x="49" y="32"/>
                  <a:pt x="50" y="29"/>
                  <a:pt x="50" y="27"/>
                </a:cubicBezTo>
                <a:cubicBezTo>
                  <a:pt x="50" y="25"/>
                  <a:pt x="48" y="23"/>
                  <a:pt x="45" y="23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171"/>
          <p:cNvSpPr>
            <a:spLocks/>
          </p:cNvSpPr>
          <p:nvPr/>
        </p:nvSpPr>
        <p:spPr bwMode="auto">
          <a:xfrm>
            <a:off x="7543895" y="4294076"/>
            <a:ext cx="326111" cy="236312"/>
          </a:xfrm>
          <a:custGeom>
            <a:avLst/>
            <a:gdLst/>
            <a:ahLst/>
            <a:cxnLst>
              <a:cxn ang="0">
                <a:pos x="64" y="42"/>
              </a:cxn>
              <a:cxn ang="0">
                <a:pos x="62" y="44"/>
              </a:cxn>
              <a:cxn ang="0">
                <a:pos x="61" y="45"/>
              </a:cxn>
              <a:cxn ang="0">
                <a:pos x="60" y="44"/>
              </a:cxn>
              <a:cxn ang="0">
                <a:pos x="45" y="30"/>
              </a:cxn>
              <a:cxn ang="0">
                <a:pos x="45" y="36"/>
              </a:cxn>
              <a:cxn ang="0">
                <a:pos x="35" y="46"/>
              </a:cxn>
              <a:cxn ang="0">
                <a:pos x="10" y="46"/>
              </a:cxn>
              <a:cxn ang="0">
                <a:pos x="0" y="36"/>
              </a:cxn>
              <a:cxn ang="0">
                <a:pos x="0" y="10"/>
              </a:cxn>
              <a:cxn ang="0">
                <a:pos x="10" y="0"/>
              </a:cxn>
              <a:cxn ang="0">
                <a:pos x="35" y="0"/>
              </a:cxn>
              <a:cxn ang="0">
                <a:pos x="45" y="10"/>
              </a:cxn>
              <a:cxn ang="0">
                <a:pos x="45" y="16"/>
              </a:cxn>
              <a:cxn ang="0">
                <a:pos x="60" y="2"/>
              </a:cxn>
              <a:cxn ang="0">
                <a:pos x="61" y="1"/>
              </a:cxn>
              <a:cxn ang="0">
                <a:pos x="62" y="1"/>
              </a:cxn>
              <a:cxn ang="0">
                <a:pos x="64" y="4"/>
              </a:cxn>
              <a:cxn ang="0">
                <a:pos x="64" y="42"/>
              </a:cxn>
            </a:cxnLst>
            <a:rect l="0" t="0" r="r" b="b"/>
            <a:pathLst>
              <a:path w="64" h="46">
                <a:moveTo>
                  <a:pt x="64" y="42"/>
                </a:moveTo>
                <a:cubicBezTo>
                  <a:pt x="64" y="43"/>
                  <a:pt x="63" y="44"/>
                  <a:pt x="62" y="44"/>
                </a:cubicBezTo>
                <a:cubicBezTo>
                  <a:pt x="62" y="45"/>
                  <a:pt x="62" y="45"/>
                  <a:pt x="61" y="45"/>
                </a:cubicBezTo>
                <a:cubicBezTo>
                  <a:pt x="61" y="45"/>
                  <a:pt x="60" y="44"/>
                  <a:pt x="60" y="44"/>
                </a:cubicBezTo>
                <a:cubicBezTo>
                  <a:pt x="45" y="30"/>
                  <a:pt x="45" y="30"/>
                  <a:pt x="45" y="30"/>
                </a:cubicBezTo>
                <a:cubicBezTo>
                  <a:pt x="45" y="36"/>
                  <a:pt x="45" y="36"/>
                  <a:pt x="45" y="36"/>
                </a:cubicBezTo>
                <a:cubicBezTo>
                  <a:pt x="45" y="41"/>
                  <a:pt x="41" y="46"/>
                  <a:pt x="35" y="46"/>
                </a:cubicBezTo>
                <a:cubicBezTo>
                  <a:pt x="10" y="46"/>
                  <a:pt x="10" y="46"/>
                  <a:pt x="10" y="46"/>
                </a:cubicBezTo>
                <a:cubicBezTo>
                  <a:pt x="4" y="46"/>
                  <a:pt x="0" y="41"/>
                  <a:pt x="0" y="36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41" y="0"/>
                  <a:pt x="45" y="5"/>
                  <a:pt x="45" y="10"/>
                </a:cubicBezTo>
                <a:cubicBezTo>
                  <a:pt x="45" y="16"/>
                  <a:pt x="45" y="16"/>
                  <a:pt x="45" y="16"/>
                </a:cubicBezTo>
                <a:cubicBezTo>
                  <a:pt x="60" y="2"/>
                  <a:pt x="60" y="2"/>
                  <a:pt x="60" y="2"/>
                </a:cubicBezTo>
                <a:cubicBezTo>
                  <a:pt x="60" y="1"/>
                  <a:pt x="61" y="1"/>
                  <a:pt x="61" y="1"/>
                </a:cubicBezTo>
                <a:cubicBezTo>
                  <a:pt x="62" y="1"/>
                  <a:pt x="62" y="1"/>
                  <a:pt x="62" y="1"/>
                </a:cubicBezTo>
                <a:cubicBezTo>
                  <a:pt x="63" y="2"/>
                  <a:pt x="64" y="3"/>
                  <a:pt x="64" y="4"/>
                </a:cubicBezTo>
                <a:lnTo>
                  <a:pt x="64" y="42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Text Placeholder 3"/>
          <p:cNvSpPr txBox="1">
            <a:spLocks/>
          </p:cNvSpPr>
          <p:nvPr/>
        </p:nvSpPr>
        <p:spPr>
          <a:xfrm>
            <a:off x="6761066" y="3457376"/>
            <a:ext cx="578685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125.25K</a:t>
            </a:r>
          </a:p>
        </p:txBody>
      </p:sp>
      <p:sp>
        <p:nvSpPr>
          <p:cNvPr id="44" name="Text Placeholder 3"/>
          <p:cNvSpPr txBox="1">
            <a:spLocks/>
          </p:cNvSpPr>
          <p:nvPr/>
        </p:nvSpPr>
        <p:spPr>
          <a:xfrm>
            <a:off x="6761066" y="3890783"/>
            <a:ext cx="578685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525.25K</a:t>
            </a:r>
          </a:p>
        </p:txBody>
      </p:sp>
      <p:sp>
        <p:nvSpPr>
          <p:cNvPr id="45" name="Text Placeholder 3"/>
          <p:cNvSpPr txBox="1">
            <a:spLocks/>
          </p:cNvSpPr>
          <p:nvPr/>
        </p:nvSpPr>
        <p:spPr>
          <a:xfrm>
            <a:off x="6761066" y="4299555"/>
            <a:ext cx="578685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925.25K</a:t>
            </a:r>
          </a:p>
        </p:txBody>
      </p:sp>
      <p:sp>
        <p:nvSpPr>
          <p:cNvPr id="46" name="Text Placeholder 3"/>
          <p:cNvSpPr txBox="1">
            <a:spLocks/>
          </p:cNvSpPr>
          <p:nvPr/>
        </p:nvSpPr>
        <p:spPr>
          <a:xfrm>
            <a:off x="1255292" y="2539127"/>
            <a:ext cx="1232710" cy="738664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480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95%</a:t>
            </a:r>
          </a:p>
        </p:txBody>
      </p:sp>
      <p:sp>
        <p:nvSpPr>
          <p:cNvPr id="47" name="Freeform 91"/>
          <p:cNvSpPr>
            <a:spLocks noEditPoints="1"/>
          </p:cNvSpPr>
          <p:nvPr/>
        </p:nvSpPr>
        <p:spPr bwMode="auto">
          <a:xfrm>
            <a:off x="1266031" y="3362454"/>
            <a:ext cx="327939" cy="327939"/>
          </a:xfrm>
          <a:custGeom>
            <a:avLst/>
            <a:gdLst/>
            <a:ahLst/>
            <a:cxnLst>
              <a:cxn ang="0">
                <a:pos x="0" y="31"/>
              </a:cxn>
              <a:cxn ang="0">
                <a:pos x="41" y="22"/>
              </a:cxn>
              <a:cxn ang="0">
                <a:pos x="45" y="20"/>
              </a:cxn>
              <a:cxn ang="0">
                <a:pos x="49" y="19"/>
              </a:cxn>
              <a:cxn ang="0">
                <a:pos x="48" y="17"/>
              </a:cxn>
              <a:cxn ang="0">
                <a:pos x="45" y="15"/>
              </a:cxn>
              <a:cxn ang="0">
                <a:pos x="43" y="15"/>
              </a:cxn>
              <a:cxn ang="0">
                <a:pos x="42" y="14"/>
              </a:cxn>
              <a:cxn ang="0">
                <a:pos x="38" y="12"/>
              </a:cxn>
              <a:cxn ang="0">
                <a:pos x="38" y="16"/>
              </a:cxn>
              <a:cxn ang="0">
                <a:pos x="37" y="19"/>
              </a:cxn>
              <a:cxn ang="0">
                <a:pos x="33" y="17"/>
              </a:cxn>
              <a:cxn ang="0">
                <a:pos x="29" y="15"/>
              </a:cxn>
              <a:cxn ang="0">
                <a:pos x="30" y="11"/>
              </a:cxn>
              <a:cxn ang="0">
                <a:pos x="35" y="10"/>
              </a:cxn>
              <a:cxn ang="0">
                <a:pos x="34" y="8"/>
              </a:cxn>
              <a:cxn ang="0">
                <a:pos x="31" y="9"/>
              </a:cxn>
              <a:cxn ang="0">
                <a:pos x="27" y="6"/>
              </a:cxn>
              <a:cxn ang="0">
                <a:pos x="28" y="9"/>
              </a:cxn>
              <a:cxn ang="0">
                <a:pos x="26" y="9"/>
              </a:cxn>
              <a:cxn ang="0">
                <a:pos x="23" y="7"/>
              </a:cxn>
              <a:cxn ang="0">
                <a:pos x="21" y="8"/>
              </a:cxn>
              <a:cxn ang="0">
                <a:pos x="23" y="9"/>
              </a:cxn>
              <a:cxn ang="0">
                <a:pos x="22" y="10"/>
              </a:cxn>
              <a:cxn ang="0">
                <a:pos x="10" y="18"/>
              </a:cxn>
              <a:cxn ang="0">
                <a:pos x="11" y="19"/>
              </a:cxn>
              <a:cxn ang="0">
                <a:pos x="13" y="22"/>
              </a:cxn>
              <a:cxn ang="0">
                <a:pos x="12" y="26"/>
              </a:cxn>
              <a:cxn ang="0">
                <a:pos x="15" y="30"/>
              </a:cxn>
              <a:cxn ang="0">
                <a:pos x="18" y="35"/>
              </a:cxn>
              <a:cxn ang="0">
                <a:pos x="19" y="37"/>
              </a:cxn>
              <a:cxn ang="0">
                <a:pos x="17" y="32"/>
              </a:cxn>
              <a:cxn ang="0">
                <a:pos x="21" y="37"/>
              </a:cxn>
              <a:cxn ang="0">
                <a:pos x="25" y="41"/>
              </a:cxn>
              <a:cxn ang="0">
                <a:pos x="30" y="44"/>
              </a:cxn>
              <a:cxn ang="0">
                <a:pos x="35" y="47"/>
              </a:cxn>
              <a:cxn ang="0">
                <a:pos x="36" y="47"/>
              </a:cxn>
              <a:cxn ang="0">
                <a:pos x="34" y="43"/>
              </a:cxn>
              <a:cxn ang="0">
                <a:pos x="32" y="42"/>
              </a:cxn>
              <a:cxn ang="0">
                <a:pos x="32" y="39"/>
              </a:cxn>
              <a:cxn ang="0">
                <a:pos x="28" y="41"/>
              </a:cxn>
              <a:cxn ang="0">
                <a:pos x="27" y="34"/>
              </a:cxn>
              <a:cxn ang="0">
                <a:pos x="30" y="34"/>
              </a:cxn>
              <a:cxn ang="0">
                <a:pos x="32" y="33"/>
              </a:cxn>
              <a:cxn ang="0">
                <a:pos x="35" y="34"/>
              </a:cxn>
              <a:cxn ang="0">
                <a:pos x="36" y="33"/>
              </a:cxn>
              <a:cxn ang="0">
                <a:pos x="38" y="29"/>
              </a:cxn>
              <a:cxn ang="0">
                <a:pos x="38" y="28"/>
              </a:cxn>
              <a:cxn ang="0">
                <a:pos x="41" y="26"/>
              </a:cxn>
              <a:cxn ang="0">
                <a:pos x="43" y="23"/>
              </a:cxn>
              <a:cxn ang="0">
                <a:pos x="44" y="22"/>
              </a:cxn>
              <a:cxn ang="0">
                <a:pos x="41" y="22"/>
              </a:cxn>
              <a:cxn ang="0">
                <a:pos x="48" y="48"/>
              </a:cxn>
              <a:cxn ang="0">
                <a:pos x="44" y="47"/>
              </a:cxn>
              <a:cxn ang="0">
                <a:pos x="41" y="47"/>
              </a:cxn>
              <a:cxn ang="0">
                <a:pos x="38" y="46"/>
              </a:cxn>
              <a:cxn ang="0">
                <a:pos x="37" y="50"/>
              </a:cxn>
              <a:cxn ang="0">
                <a:pos x="36" y="54"/>
              </a:cxn>
              <a:cxn ang="0">
                <a:pos x="50" y="49"/>
              </a:cxn>
            </a:cxnLst>
            <a:rect l="0" t="0" r="r" b="b"/>
            <a:pathLst>
              <a:path w="62" h="62">
                <a:moveTo>
                  <a:pt x="62" y="31"/>
                </a:moveTo>
                <a:cubicBezTo>
                  <a:pt x="62" y="48"/>
                  <a:pt x="48" y="62"/>
                  <a:pt x="31" y="62"/>
                </a:cubicBezTo>
                <a:cubicBezTo>
                  <a:pt x="14" y="62"/>
                  <a:pt x="0" y="48"/>
                  <a:pt x="0" y="31"/>
                </a:cubicBez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2" y="14"/>
                  <a:pt x="62" y="31"/>
                </a:cubicBezTo>
                <a:close/>
                <a:moveTo>
                  <a:pt x="41" y="22"/>
                </a:moveTo>
                <a:cubicBezTo>
                  <a:pt x="42" y="22"/>
                  <a:pt x="42" y="21"/>
                  <a:pt x="42" y="21"/>
                </a:cubicBezTo>
                <a:cubicBezTo>
                  <a:pt x="42" y="21"/>
                  <a:pt x="42" y="21"/>
                  <a:pt x="43" y="21"/>
                </a:cubicBezTo>
                <a:cubicBezTo>
                  <a:pt x="43" y="20"/>
                  <a:pt x="44" y="20"/>
                  <a:pt x="45" y="20"/>
                </a:cubicBezTo>
                <a:cubicBezTo>
                  <a:pt x="46" y="20"/>
                  <a:pt x="46" y="20"/>
                  <a:pt x="47" y="21"/>
                </a:cubicBezTo>
                <a:cubicBezTo>
                  <a:pt x="47" y="20"/>
                  <a:pt x="48" y="20"/>
                  <a:pt x="48" y="20"/>
                </a:cubicBezTo>
                <a:cubicBezTo>
                  <a:pt x="48" y="19"/>
                  <a:pt x="49" y="19"/>
                  <a:pt x="49" y="19"/>
                </a:cubicBezTo>
                <a:cubicBezTo>
                  <a:pt x="49" y="19"/>
                  <a:pt x="49" y="18"/>
                  <a:pt x="49" y="18"/>
                </a:cubicBezTo>
                <a:cubicBezTo>
                  <a:pt x="49" y="18"/>
                  <a:pt x="48" y="18"/>
                  <a:pt x="48" y="17"/>
                </a:cubicBezTo>
                <a:cubicBezTo>
                  <a:pt x="48" y="17"/>
                  <a:pt x="48" y="17"/>
                  <a:pt x="48" y="17"/>
                </a:cubicBezTo>
                <a:cubicBezTo>
                  <a:pt x="48" y="17"/>
                  <a:pt x="47" y="17"/>
                  <a:pt x="47" y="17"/>
                </a:cubicBezTo>
                <a:cubicBezTo>
                  <a:pt x="46" y="17"/>
                  <a:pt x="46" y="16"/>
                  <a:pt x="46" y="16"/>
                </a:cubicBezTo>
                <a:cubicBezTo>
                  <a:pt x="46" y="15"/>
                  <a:pt x="45" y="15"/>
                  <a:pt x="45" y="15"/>
                </a:cubicBezTo>
                <a:cubicBezTo>
                  <a:pt x="45" y="15"/>
                  <a:pt x="45" y="14"/>
                  <a:pt x="45" y="14"/>
                </a:cubicBezTo>
                <a:cubicBezTo>
                  <a:pt x="44" y="14"/>
                  <a:pt x="44" y="15"/>
                  <a:pt x="44" y="15"/>
                </a:cubicBezTo>
                <a:cubicBezTo>
                  <a:pt x="43" y="15"/>
                  <a:pt x="43" y="15"/>
                  <a:pt x="43" y="15"/>
                </a:cubicBezTo>
                <a:cubicBezTo>
                  <a:pt x="43" y="15"/>
                  <a:pt x="43" y="15"/>
                  <a:pt x="42" y="15"/>
                </a:cubicBezTo>
                <a:cubicBezTo>
                  <a:pt x="43" y="15"/>
                  <a:pt x="42" y="15"/>
                  <a:pt x="42" y="15"/>
                </a:cubicBezTo>
                <a:cubicBezTo>
                  <a:pt x="42" y="14"/>
                  <a:pt x="42" y="14"/>
                  <a:pt x="42" y="14"/>
                </a:cubicBezTo>
                <a:cubicBezTo>
                  <a:pt x="42" y="14"/>
                  <a:pt x="42" y="14"/>
                  <a:pt x="42" y="14"/>
                </a:cubicBezTo>
                <a:cubicBezTo>
                  <a:pt x="42" y="13"/>
                  <a:pt x="41" y="13"/>
                  <a:pt x="40" y="13"/>
                </a:cubicBezTo>
                <a:cubicBezTo>
                  <a:pt x="40" y="12"/>
                  <a:pt x="38" y="12"/>
                  <a:pt x="38" y="12"/>
                </a:cubicBezTo>
                <a:cubicBezTo>
                  <a:pt x="37" y="13"/>
                  <a:pt x="38" y="13"/>
                  <a:pt x="38" y="14"/>
                </a:cubicBezTo>
                <a:cubicBezTo>
                  <a:pt x="38" y="14"/>
                  <a:pt x="37" y="14"/>
                  <a:pt x="37" y="15"/>
                </a:cubicBezTo>
                <a:cubicBezTo>
                  <a:pt x="37" y="15"/>
                  <a:pt x="38" y="15"/>
                  <a:pt x="38" y="16"/>
                </a:cubicBezTo>
                <a:cubicBezTo>
                  <a:pt x="38" y="17"/>
                  <a:pt x="37" y="17"/>
                  <a:pt x="37" y="17"/>
                </a:cubicBezTo>
                <a:cubicBezTo>
                  <a:pt x="37" y="18"/>
                  <a:pt x="37" y="18"/>
                  <a:pt x="37" y="19"/>
                </a:cubicBezTo>
                <a:cubicBezTo>
                  <a:pt x="38" y="19"/>
                  <a:pt x="37" y="19"/>
                  <a:pt x="37" y="19"/>
                </a:cubicBezTo>
                <a:cubicBezTo>
                  <a:pt x="36" y="20"/>
                  <a:pt x="35" y="19"/>
                  <a:pt x="35" y="18"/>
                </a:cubicBezTo>
                <a:cubicBezTo>
                  <a:pt x="35" y="18"/>
                  <a:pt x="35" y="17"/>
                  <a:pt x="34" y="17"/>
                </a:cubicBezTo>
                <a:cubicBezTo>
                  <a:pt x="34" y="17"/>
                  <a:pt x="33" y="17"/>
                  <a:pt x="33" y="17"/>
                </a:cubicBezTo>
                <a:cubicBezTo>
                  <a:pt x="33" y="16"/>
                  <a:pt x="32" y="16"/>
                  <a:pt x="32" y="16"/>
                </a:cubicBezTo>
                <a:cubicBezTo>
                  <a:pt x="31" y="16"/>
                  <a:pt x="30" y="16"/>
                  <a:pt x="29" y="16"/>
                </a:cubicBezTo>
                <a:cubicBezTo>
                  <a:pt x="30" y="16"/>
                  <a:pt x="29" y="15"/>
                  <a:pt x="29" y="15"/>
                </a:cubicBezTo>
                <a:cubicBezTo>
                  <a:pt x="29" y="14"/>
                  <a:pt x="29" y="14"/>
                  <a:pt x="29" y="14"/>
                </a:cubicBezTo>
                <a:cubicBezTo>
                  <a:pt x="29" y="13"/>
                  <a:pt x="29" y="13"/>
                  <a:pt x="29" y="13"/>
                </a:cubicBezTo>
                <a:cubicBezTo>
                  <a:pt x="29" y="12"/>
                  <a:pt x="30" y="11"/>
                  <a:pt x="30" y="11"/>
                </a:cubicBezTo>
                <a:cubicBezTo>
                  <a:pt x="31" y="12"/>
                  <a:pt x="31" y="12"/>
                  <a:pt x="32" y="11"/>
                </a:cubicBezTo>
                <a:cubicBezTo>
                  <a:pt x="32" y="11"/>
                  <a:pt x="32" y="10"/>
                  <a:pt x="33" y="10"/>
                </a:cubicBezTo>
                <a:cubicBezTo>
                  <a:pt x="33" y="9"/>
                  <a:pt x="34" y="10"/>
                  <a:pt x="35" y="10"/>
                </a:cubicBezTo>
                <a:cubicBezTo>
                  <a:pt x="35" y="10"/>
                  <a:pt x="35" y="9"/>
                  <a:pt x="35" y="9"/>
                </a:cubicBezTo>
                <a:cubicBezTo>
                  <a:pt x="35" y="9"/>
                  <a:pt x="35" y="8"/>
                  <a:pt x="35" y="8"/>
                </a:cubicBezTo>
                <a:cubicBezTo>
                  <a:pt x="34" y="7"/>
                  <a:pt x="33" y="8"/>
                  <a:pt x="34" y="8"/>
                </a:cubicBezTo>
                <a:cubicBezTo>
                  <a:pt x="34" y="8"/>
                  <a:pt x="33" y="10"/>
                  <a:pt x="32" y="9"/>
                </a:cubicBezTo>
                <a:cubicBezTo>
                  <a:pt x="32" y="9"/>
                  <a:pt x="32" y="8"/>
                  <a:pt x="31" y="8"/>
                </a:cubicBezTo>
                <a:cubicBezTo>
                  <a:pt x="31" y="8"/>
                  <a:pt x="31" y="8"/>
                  <a:pt x="31" y="9"/>
                </a:cubicBezTo>
                <a:cubicBezTo>
                  <a:pt x="31" y="8"/>
                  <a:pt x="30" y="8"/>
                  <a:pt x="29" y="8"/>
                </a:cubicBezTo>
                <a:cubicBezTo>
                  <a:pt x="30" y="7"/>
                  <a:pt x="29" y="7"/>
                  <a:pt x="29" y="7"/>
                </a:cubicBezTo>
                <a:cubicBezTo>
                  <a:pt x="29" y="6"/>
                  <a:pt x="28" y="6"/>
                  <a:pt x="27" y="6"/>
                </a:cubicBezTo>
                <a:cubicBezTo>
                  <a:pt x="27" y="7"/>
                  <a:pt x="28" y="8"/>
                  <a:pt x="29" y="8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28" y="9"/>
                  <a:pt x="28" y="9"/>
                </a:cubicBezTo>
                <a:cubicBezTo>
                  <a:pt x="28" y="9"/>
                  <a:pt x="28" y="10"/>
                  <a:pt x="28" y="10"/>
                </a:cubicBezTo>
                <a:cubicBezTo>
                  <a:pt x="27" y="10"/>
                  <a:pt x="27" y="9"/>
                  <a:pt x="27" y="9"/>
                </a:cubicBezTo>
                <a:cubicBezTo>
                  <a:pt x="28" y="9"/>
                  <a:pt x="26" y="9"/>
                  <a:pt x="26" y="9"/>
                </a:cubicBezTo>
                <a:cubicBezTo>
                  <a:pt x="25" y="9"/>
                  <a:pt x="24" y="9"/>
                  <a:pt x="24" y="9"/>
                </a:cubicBezTo>
                <a:cubicBezTo>
                  <a:pt x="24" y="8"/>
                  <a:pt x="24" y="7"/>
                  <a:pt x="24" y="8"/>
                </a:cubicBezTo>
                <a:cubicBezTo>
                  <a:pt x="24" y="7"/>
                  <a:pt x="23" y="7"/>
                  <a:pt x="23" y="7"/>
                </a:cubicBezTo>
                <a:cubicBezTo>
                  <a:pt x="22" y="7"/>
                  <a:pt x="21" y="8"/>
                  <a:pt x="19" y="9"/>
                </a:cubicBezTo>
                <a:cubicBezTo>
                  <a:pt x="19" y="9"/>
                  <a:pt x="20" y="9"/>
                  <a:pt x="20" y="9"/>
                </a:cubicBezTo>
                <a:cubicBezTo>
                  <a:pt x="20" y="8"/>
                  <a:pt x="20" y="8"/>
                  <a:pt x="21" y="8"/>
                </a:cubicBezTo>
                <a:cubicBezTo>
                  <a:pt x="21" y="8"/>
                  <a:pt x="22" y="7"/>
                  <a:pt x="22" y="8"/>
                </a:cubicBezTo>
                <a:cubicBezTo>
                  <a:pt x="22" y="8"/>
                  <a:pt x="23" y="8"/>
                  <a:pt x="23" y="8"/>
                </a:cubicBezTo>
                <a:cubicBezTo>
                  <a:pt x="23" y="8"/>
                  <a:pt x="23" y="8"/>
                  <a:pt x="23" y="9"/>
                </a:cubicBezTo>
                <a:cubicBezTo>
                  <a:pt x="23" y="8"/>
                  <a:pt x="23" y="9"/>
                  <a:pt x="22" y="9"/>
                </a:cubicBezTo>
                <a:cubicBezTo>
                  <a:pt x="22" y="9"/>
                  <a:pt x="21" y="9"/>
                  <a:pt x="21" y="9"/>
                </a:cubicBezTo>
                <a:cubicBezTo>
                  <a:pt x="21" y="9"/>
                  <a:pt x="22" y="10"/>
                  <a:pt x="22" y="10"/>
                </a:cubicBezTo>
                <a:cubicBezTo>
                  <a:pt x="21" y="9"/>
                  <a:pt x="21" y="9"/>
                  <a:pt x="20" y="9"/>
                </a:cubicBezTo>
                <a:cubicBezTo>
                  <a:pt x="20" y="9"/>
                  <a:pt x="19" y="9"/>
                  <a:pt x="19" y="9"/>
                </a:cubicBezTo>
                <a:cubicBezTo>
                  <a:pt x="15" y="11"/>
                  <a:pt x="12" y="14"/>
                  <a:pt x="10" y="18"/>
                </a:cubicBezTo>
                <a:cubicBezTo>
                  <a:pt x="10" y="18"/>
                  <a:pt x="10" y="18"/>
                  <a:pt x="10" y="18"/>
                </a:cubicBezTo>
                <a:cubicBezTo>
                  <a:pt x="10" y="18"/>
                  <a:pt x="10" y="19"/>
                  <a:pt x="11" y="19"/>
                </a:cubicBezTo>
                <a:cubicBezTo>
                  <a:pt x="11" y="19"/>
                  <a:pt x="11" y="19"/>
                  <a:pt x="11" y="19"/>
                </a:cubicBezTo>
                <a:cubicBezTo>
                  <a:pt x="11" y="19"/>
                  <a:pt x="13" y="20"/>
                  <a:pt x="13" y="21"/>
                </a:cubicBezTo>
                <a:cubicBezTo>
                  <a:pt x="13" y="21"/>
                  <a:pt x="13" y="21"/>
                  <a:pt x="14" y="21"/>
                </a:cubicBezTo>
                <a:cubicBezTo>
                  <a:pt x="14" y="22"/>
                  <a:pt x="13" y="22"/>
                  <a:pt x="13" y="22"/>
                </a:cubicBezTo>
                <a:cubicBezTo>
                  <a:pt x="13" y="22"/>
                  <a:pt x="12" y="21"/>
                  <a:pt x="12" y="22"/>
                </a:cubicBezTo>
                <a:cubicBezTo>
                  <a:pt x="12" y="22"/>
                  <a:pt x="12" y="23"/>
                  <a:pt x="13" y="23"/>
                </a:cubicBezTo>
                <a:cubicBezTo>
                  <a:pt x="12" y="23"/>
                  <a:pt x="12" y="25"/>
                  <a:pt x="12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6"/>
                  <a:pt x="13" y="28"/>
                  <a:pt x="13" y="28"/>
                </a:cubicBezTo>
                <a:cubicBezTo>
                  <a:pt x="13" y="28"/>
                  <a:pt x="14" y="30"/>
                  <a:pt x="15" y="30"/>
                </a:cubicBezTo>
                <a:cubicBezTo>
                  <a:pt x="15" y="30"/>
                  <a:pt x="16" y="31"/>
                  <a:pt x="16" y="31"/>
                </a:cubicBezTo>
                <a:cubicBezTo>
                  <a:pt x="17" y="32"/>
                  <a:pt x="17" y="33"/>
                  <a:pt x="17" y="33"/>
                </a:cubicBezTo>
                <a:cubicBezTo>
                  <a:pt x="17" y="34"/>
                  <a:pt x="18" y="34"/>
                  <a:pt x="18" y="35"/>
                </a:cubicBezTo>
                <a:cubicBezTo>
                  <a:pt x="18" y="35"/>
                  <a:pt x="18" y="35"/>
                  <a:pt x="18" y="35"/>
                </a:cubicBezTo>
                <a:cubicBezTo>
                  <a:pt x="18" y="35"/>
                  <a:pt x="19" y="35"/>
                  <a:pt x="19" y="36"/>
                </a:cubicBezTo>
                <a:cubicBezTo>
                  <a:pt x="19" y="36"/>
                  <a:pt x="19" y="37"/>
                  <a:pt x="19" y="37"/>
                </a:cubicBezTo>
                <a:cubicBezTo>
                  <a:pt x="20" y="36"/>
                  <a:pt x="19" y="35"/>
                  <a:pt x="18" y="34"/>
                </a:cubicBezTo>
                <a:cubicBezTo>
                  <a:pt x="18" y="34"/>
                  <a:pt x="18" y="34"/>
                  <a:pt x="18" y="33"/>
                </a:cubicBezTo>
                <a:cubicBezTo>
                  <a:pt x="18" y="33"/>
                  <a:pt x="18" y="32"/>
                  <a:pt x="17" y="32"/>
                </a:cubicBezTo>
                <a:cubicBezTo>
                  <a:pt x="18" y="32"/>
                  <a:pt x="18" y="32"/>
                  <a:pt x="18" y="33"/>
                </a:cubicBezTo>
                <a:cubicBezTo>
                  <a:pt x="18" y="33"/>
                  <a:pt x="20" y="35"/>
                  <a:pt x="20" y="35"/>
                </a:cubicBezTo>
                <a:cubicBezTo>
                  <a:pt x="20" y="35"/>
                  <a:pt x="21" y="37"/>
                  <a:pt x="21" y="37"/>
                </a:cubicBezTo>
                <a:cubicBezTo>
                  <a:pt x="21" y="37"/>
                  <a:pt x="22" y="37"/>
                  <a:pt x="22" y="38"/>
                </a:cubicBezTo>
                <a:cubicBezTo>
                  <a:pt x="22" y="38"/>
                  <a:pt x="22" y="39"/>
                  <a:pt x="23" y="40"/>
                </a:cubicBezTo>
                <a:cubicBezTo>
                  <a:pt x="23" y="41"/>
                  <a:pt x="24" y="41"/>
                  <a:pt x="25" y="41"/>
                </a:cubicBezTo>
                <a:cubicBezTo>
                  <a:pt x="25" y="42"/>
                  <a:pt x="26" y="42"/>
                  <a:pt x="26" y="42"/>
                </a:cubicBezTo>
                <a:cubicBezTo>
                  <a:pt x="27" y="43"/>
                  <a:pt x="27" y="42"/>
                  <a:pt x="28" y="42"/>
                </a:cubicBezTo>
                <a:cubicBezTo>
                  <a:pt x="29" y="42"/>
                  <a:pt x="29" y="43"/>
                  <a:pt x="30" y="44"/>
                </a:cubicBezTo>
                <a:cubicBezTo>
                  <a:pt x="31" y="44"/>
                  <a:pt x="32" y="44"/>
                  <a:pt x="32" y="44"/>
                </a:cubicBezTo>
                <a:cubicBezTo>
                  <a:pt x="32" y="44"/>
                  <a:pt x="33" y="46"/>
                  <a:pt x="33" y="46"/>
                </a:cubicBezTo>
                <a:cubicBezTo>
                  <a:pt x="34" y="46"/>
                  <a:pt x="34" y="47"/>
                  <a:pt x="35" y="47"/>
                </a:cubicBezTo>
                <a:cubicBezTo>
                  <a:pt x="35" y="47"/>
                  <a:pt x="35" y="47"/>
                  <a:pt x="35" y="47"/>
                </a:cubicBezTo>
                <a:cubicBezTo>
                  <a:pt x="35" y="47"/>
                  <a:pt x="36" y="48"/>
                  <a:pt x="36" y="48"/>
                </a:cubicBezTo>
                <a:cubicBezTo>
                  <a:pt x="36" y="48"/>
                  <a:pt x="36" y="47"/>
                  <a:pt x="36" y="47"/>
                </a:cubicBezTo>
                <a:cubicBezTo>
                  <a:pt x="36" y="47"/>
                  <a:pt x="35" y="47"/>
                  <a:pt x="34" y="46"/>
                </a:cubicBezTo>
                <a:cubicBezTo>
                  <a:pt x="34" y="46"/>
                  <a:pt x="34" y="45"/>
                  <a:pt x="34" y="45"/>
                </a:cubicBezTo>
                <a:cubicBezTo>
                  <a:pt x="35" y="45"/>
                  <a:pt x="35" y="44"/>
                  <a:pt x="34" y="43"/>
                </a:cubicBezTo>
                <a:cubicBezTo>
                  <a:pt x="34" y="43"/>
                  <a:pt x="34" y="43"/>
                  <a:pt x="34" y="42"/>
                </a:cubicBezTo>
                <a:cubicBezTo>
                  <a:pt x="33" y="43"/>
                  <a:pt x="33" y="42"/>
                  <a:pt x="32" y="42"/>
                </a:cubicBezTo>
                <a:cubicBezTo>
                  <a:pt x="32" y="42"/>
                  <a:pt x="32" y="42"/>
                  <a:pt x="32" y="42"/>
                </a:cubicBezTo>
                <a:cubicBezTo>
                  <a:pt x="32" y="42"/>
                  <a:pt x="32" y="43"/>
                  <a:pt x="32" y="42"/>
                </a:cubicBezTo>
                <a:cubicBezTo>
                  <a:pt x="32" y="42"/>
                  <a:pt x="32" y="41"/>
                  <a:pt x="32" y="41"/>
                </a:cubicBezTo>
                <a:cubicBezTo>
                  <a:pt x="32" y="40"/>
                  <a:pt x="33" y="39"/>
                  <a:pt x="32" y="39"/>
                </a:cubicBezTo>
                <a:cubicBezTo>
                  <a:pt x="31" y="39"/>
                  <a:pt x="31" y="39"/>
                  <a:pt x="31" y="40"/>
                </a:cubicBezTo>
                <a:cubicBezTo>
                  <a:pt x="30" y="40"/>
                  <a:pt x="30" y="40"/>
                  <a:pt x="30" y="41"/>
                </a:cubicBezTo>
                <a:cubicBezTo>
                  <a:pt x="30" y="41"/>
                  <a:pt x="28" y="41"/>
                  <a:pt x="28" y="41"/>
                </a:cubicBezTo>
                <a:cubicBezTo>
                  <a:pt x="27" y="40"/>
                  <a:pt x="27" y="39"/>
                  <a:pt x="27" y="38"/>
                </a:cubicBezTo>
                <a:cubicBezTo>
                  <a:pt x="27" y="37"/>
                  <a:pt x="27" y="36"/>
                  <a:pt x="27" y="35"/>
                </a:cubicBezTo>
                <a:cubicBezTo>
                  <a:pt x="27" y="35"/>
                  <a:pt x="27" y="34"/>
                  <a:pt x="27" y="34"/>
                </a:cubicBezTo>
                <a:cubicBezTo>
                  <a:pt x="28" y="34"/>
                  <a:pt x="28" y="34"/>
                  <a:pt x="28" y="34"/>
                </a:cubicBezTo>
                <a:cubicBezTo>
                  <a:pt x="28" y="34"/>
                  <a:pt x="28" y="34"/>
                  <a:pt x="28" y="34"/>
                </a:cubicBezTo>
                <a:cubicBezTo>
                  <a:pt x="28" y="34"/>
                  <a:pt x="29" y="33"/>
                  <a:pt x="30" y="34"/>
                </a:cubicBezTo>
                <a:cubicBezTo>
                  <a:pt x="30" y="34"/>
                  <a:pt x="31" y="34"/>
                  <a:pt x="31" y="33"/>
                </a:cubicBezTo>
                <a:cubicBezTo>
                  <a:pt x="31" y="33"/>
                  <a:pt x="31" y="33"/>
                  <a:pt x="31" y="33"/>
                </a:cubicBezTo>
                <a:cubicBezTo>
                  <a:pt x="31" y="33"/>
                  <a:pt x="31" y="33"/>
                  <a:pt x="32" y="33"/>
                </a:cubicBezTo>
                <a:cubicBezTo>
                  <a:pt x="32" y="33"/>
                  <a:pt x="33" y="33"/>
                  <a:pt x="33" y="33"/>
                </a:cubicBezTo>
                <a:cubicBezTo>
                  <a:pt x="34" y="34"/>
                  <a:pt x="34" y="34"/>
                  <a:pt x="34" y="33"/>
                </a:cubicBezTo>
                <a:cubicBezTo>
                  <a:pt x="35" y="34"/>
                  <a:pt x="35" y="34"/>
                  <a:pt x="35" y="34"/>
                </a:cubicBezTo>
                <a:cubicBezTo>
                  <a:pt x="35" y="35"/>
                  <a:pt x="35" y="36"/>
                  <a:pt x="36" y="36"/>
                </a:cubicBezTo>
                <a:cubicBezTo>
                  <a:pt x="36" y="37"/>
                  <a:pt x="36" y="35"/>
                  <a:pt x="36" y="35"/>
                </a:cubicBezTo>
                <a:cubicBezTo>
                  <a:pt x="36" y="35"/>
                  <a:pt x="36" y="33"/>
                  <a:pt x="36" y="33"/>
                </a:cubicBezTo>
                <a:cubicBezTo>
                  <a:pt x="35" y="33"/>
                  <a:pt x="35" y="32"/>
                  <a:pt x="36" y="31"/>
                </a:cubicBezTo>
                <a:cubicBezTo>
                  <a:pt x="36" y="31"/>
                  <a:pt x="37" y="31"/>
                  <a:pt x="37" y="31"/>
                </a:cubicBezTo>
                <a:cubicBezTo>
                  <a:pt x="38" y="30"/>
                  <a:pt x="38" y="30"/>
                  <a:pt x="38" y="29"/>
                </a:cubicBezTo>
                <a:cubicBezTo>
                  <a:pt x="38" y="29"/>
                  <a:pt x="38" y="29"/>
                  <a:pt x="38" y="29"/>
                </a:cubicBezTo>
                <a:cubicBezTo>
                  <a:pt x="38" y="29"/>
                  <a:pt x="38" y="28"/>
                  <a:pt x="38" y="29"/>
                </a:cubicBezTo>
                <a:cubicBezTo>
                  <a:pt x="38" y="28"/>
                  <a:pt x="38" y="28"/>
                  <a:pt x="38" y="28"/>
                </a:cubicBezTo>
                <a:cubicBezTo>
                  <a:pt x="38" y="28"/>
                  <a:pt x="38" y="27"/>
                  <a:pt x="38" y="27"/>
                </a:cubicBezTo>
                <a:cubicBezTo>
                  <a:pt x="39" y="28"/>
                  <a:pt x="40" y="27"/>
                  <a:pt x="39" y="26"/>
                </a:cubicBezTo>
                <a:cubicBezTo>
                  <a:pt x="40" y="26"/>
                  <a:pt x="41" y="26"/>
                  <a:pt x="41" y="26"/>
                </a:cubicBezTo>
                <a:cubicBezTo>
                  <a:pt x="41" y="26"/>
                  <a:pt x="41" y="25"/>
                  <a:pt x="41" y="25"/>
                </a:cubicBezTo>
                <a:cubicBezTo>
                  <a:pt x="42" y="24"/>
                  <a:pt x="42" y="24"/>
                  <a:pt x="42" y="24"/>
                </a:cubicBezTo>
                <a:cubicBezTo>
                  <a:pt x="42" y="24"/>
                  <a:pt x="43" y="24"/>
                  <a:pt x="43" y="23"/>
                </a:cubicBezTo>
                <a:cubicBezTo>
                  <a:pt x="44" y="24"/>
                  <a:pt x="45" y="23"/>
                  <a:pt x="44" y="22"/>
                </a:cubicBezTo>
                <a:cubicBezTo>
                  <a:pt x="44" y="22"/>
                  <a:pt x="44" y="22"/>
                  <a:pt x="43" y="22"/>
                </a:cubicBezTo>
                <a:cubicBezTo>
                  <a:pt x="44" y="22"/>
                  <a:pt x="44" y="22"/>
                  <a:pt x="44" y="22"/>
                </a:cubicBezTo>
                <a:cubicBezTo>
                  <a:pt x="45" y="21"/>
                  <a:pt x="44" y="21"/>
                  <a:pt x="44" y="21"/>
                </a:cubicBezTo>
                <a:cubicBezTo>
                  <a:pt x="43" y="21"/>
                  <a:pt x="43" y="21"/>
                  <a:pt x="42" y="21"/>
                </a:cubicBezTo>
                <a:cubicBezTo>
                  <a:pt x="42" y="22"/>
                  <a:pt x="42" y="22"/>
                  <a:pt x="41" y="22"/>
                </a:cubicBezTo>
                <a:close/>
                <a:moveTo>
                  <a:pt x="50" y="49"/>
                </a:moveTo>
                <a:cubicBezTo>
                  <a:pt x="50" y="49"/>
                  <a:pt x="49" y="49"/>
                  <a:pt x="49" y="49"/>
                </a:cubicBezTo>
                <a:cubicBezTo>
                  <a:pt x="49" y="49"/>
                  <a:pt x="48" y="48"/>
                  <a:pt x="48" y="48"/>
                </a:cubicBezTo>
                <a:cubicBezTo>
                  <a:pt x="48" y="48"/>
                  <a:pt x="47" y="47"/>
                  <a:pt x="47" y="47"/>
                </a:cubicBezTo>
                <a:cubicBezTo>
                  <a:pt x="46" y="46"/>
                  <a:pt x="46" y="46"/>
                  <a:pt x="45" y="46"/>
                </a:cubicBezTo>
                <a:cubicBezTo>
                  <a:pt x="45" y="46"/>
                  <a:pt x="44" y="47"/>
                  <a:pt x="44" y="47"/>
                </a:cubicBezTo>
                <a:cubicBezTo>
                  <a:pt x="44" y="46"/>
                  <a:pt x="43" y="46"/>
                  <a:pt x="43" y="46"/>
                </a:cubicBezTo>
                <a:cubicBezTo>
                  <a:pt x="42" y="46"/>
                  <a:pt x="42" y="45"/>
                  <a:pt x="41" y="46"/>
                </a:cubicBezTo>
                <a:cubicBezTo>
                  <a:pt x="41" y="46"/>
                  <a:pt x="41" y="46"/>
                  <a:pt x="41" y="47"/>
                </a:cubicBezTo>
                <a:cubicBezTo>
                  <a:pt x="40" y="46"/>
                  <a:pt x="41" y="46"/>
                  <a:pt x="41" y="45"/>
                </a:cubicBezTo>
                <a:cubicBezTo>
                  <a:pt x="40" y="45"/>
                  <a:pt x="39" y="46"/>
                  <a:pt x="39" y="46"/>
                </a:cubicBezTo>
                <a:cubicBezTo>
                  <a:pt x="39" y="46"/>
                  <a:pt x="39" y="46"/>
                  <a:pt x="38" y="46"/>
                </a:cubicBezTo>
                <a:cubicBezTo>
                  <a:pt x="38" y="47"/>
                  <a:pt x="38" y="47"/>
                  <a:pt x="38" y="47"/>
                </a:cubicBezTo>
                <a:cubicBezTo>
                  <a:pt x="38" y="47"/>
                  <a:pt x="37" y="47"/>
                  <a:pt x="37" y="47"/>
                </a:cubicBezTo>
                <a:cubicBezTo>
                  <a:pt x="37" y="48"/>
                  <a:pt x="37" y="49"/>
                  <a:pt x="37" y="50"/>
                </a:cubicBezTo>
                <a:cubicBezTo>
                  <a:pt x="38" y="50"/>
                  <a:pt x="37" y="51"/>
                  <a:pt x="37" y="52"/>
                </a:cubicBezTo>
                <a:cubicBezTo>
                  <a:pt x="37" y="52"/>
                  <a:pt x="36" y="53"/>
                  <a:pt x="36" y="53"/>
                </a:cubicBezTo>
                <a:cubicBezTo>
                  <a:pt x="36" y="54"/>
                  <a:pt x="36" y="54"/>
                  <a:pt x="36" y="54"/>
                </a:cubicBezTo>
                <a:cubicBezTo>
                  <a:pt x="36" y="55"/>
                  <a:pt x="36" y="55"/>
                  <a:pt x="36" y="56"/>
                </a:cubicBezTo>
                <a:cubicBezTo>
                  <a:pt x="36" y="56"/>
                  <a:pt x="36" y="56"/>
                  <a:pt x="36" y="57"/>
                </a:cubicBezTo>
                <a:cubicBezTo>
                  <a:pt x="41" y="56"/>
                  <a:pt x="46" y="53"/>
                  <a:pt x="50" y="49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48" name="Freeform 161"/>
          <p:cNvSpPr>
            <a:spLocks noEditPoints="1"/>
          </p:cNvSpPr>
          <p:nvPr/>
        </p:nvSpPr>
        <p:spPr bwMode="auto">
          <a:xfrm>
            <a:off x="1275556" y="3768876"/>
            <a:ext cx="327939" cy="352740"/>
          </a:xfrm>
          <a:custGeom>
            <a:avLst/>
            <a:gdLst/>
            <a:ahLst/>
            <a:cxnLst>
              <a:cxn ang="0">
                <a:pos x="53" y="33"/>
              </a:cxn>
              <a:cxn ang="0">
                <a:pos x="53" y="36"/>
              </a:cxn>
              <a:cxn ang="0">
                <a:pos x="52" y="41"/>
              </a:cxn>
              <a:cxn ang="0">
                <a:pos x="52" y="42"/>
              </a:cxn>
              <a:cxn ang="0">
                <a:pos x="50" y="49"/>
              </a:cxn>
              <a:cxn ang="0">
                <a:pos x="39" y="59"/>
              </a:cxn>
              <a:cxn ang="0">
                <a:pos x="37" y="59"/>
              </a:cxn>
              <a:cxn ang="0">
                <a:pos x="34" y="59"/>
              </a:cxn>
              <a:cxn ang="0">
                <a:pos x="20" y="56"/>
              </a:cxn>
              <a:cxn ang="0">
                <a:pos x="15" y="55"/>
              </a:cxn>
              <a:cxn ang="0">
                <a:pos x="4" y="55"/>
              </a:cxn>
              <a:cxn ang="0">
                <a:pos x="0" y="50"/>
              </a:cxn>
              <a:cxn ang="0">
                <a:pos x="0" y="27"/>
              </a:cxn>
              <a:cxn ang="0">
                <a:pos x="4" y="23"/>
              </a:cxn>
              <a:cxn ang="0">
                <a:pos x="14" y="23"/>
              </a:cxn>
              <a:cxn ang="0">
                <a:pos x="19" y="17"/>
              </a:cxn>
              <a:cxn ang="0">
                <a:pos x="23" y="13"/>
              </a:cxn>
              <a:cxn ang="0">
                <a:pos x="27" y="1"/>
              </a:cxn>
              <a:cxn ang="0">
                <a:pos x="31" y="0"/>
              </a:cxn>
              <a:cxn ang="0">
                <a:pos x="40" y="5"/>
              </a:cxn>
              <a:cxn ang="0">
                <a:pos x="41" y="11"/>
              </a:cxn>
              <a:cxn ang="0">
                <a:pos x="39" y="18"/>
              </a:cxn>
              <a:cxn ang="0">
                <a:pos x="45" y="18"/>
              </a:cxn>
              <a:cxn ang="0">
                <a:pos x="55" y="27"/>
              </a:cxn>
              <a:cxn ang="0">
                <a:pos x="53" y="33"/>
              </a:cxn>
              <a:cxn ang="0">
                <a:pos x="7" y="46"/>
              </a:cxn>
              <a:cxn ang="0">
                <a:pos x="4" y="48"/>
              </a:cxn>
              <a:cxn ang="0">
                <a:pos x="7" y="50"/>
              </a:cxn>
              <a:cxn ang="0">
                <a:pos x="9" y="48"/>
              </a:cxn>
              <a:cxn ang="0">
                <a:pos x="7" y="46"/>
              </a:cxn>
              <a:cxn ang="0">
                <a:pos x="45" y="23"/>
              </a:cxn>
              <a:cxn ang="0">
                <a:pos x="33" y="23"/>
              </a:cxn>
              <a:cxn ang="0">
                <a:pos x="36" y="11"/>
              </a:cxn>
              <a:cxn ang="0">
                <a:pos x="31" y="5"/>
              </a:cxn>
              <a:cxn ang="0">
                <a:pos x="26" y="16"/>
              </a:cxn>
              <a:cxn ang="0">
                <a:pos x="23" y="19"/>
              </a:cxn>
              <a:cxn ang="0">
                <a:pos x="15" y="27"/>
              </a:cxn>
              <a:cxn ang="0">
                <a:pos x="13" y="27"/>
              </a:cxn>
              <a:cxn ang="0">
                <a:pos x="13" y="50"/>
              </a:cxn>
              <a:cxn ang="0">
                <a:pos x="15" y="50"/>
              </a:cxn>
              <a:cxn ang="0">
                <a:pos x="22" y="52"/>
              </a:cxn>
              <a:cxn ang="0">
                <a:pos x="34" y="55"/>
              </a:cxn>
              <a:cxn ang="0">
                <a:pos x="38" y="55"/>
              </a:cxn>
              <a:cxn ang="0">
                <a:pos x="45" y="49"/>
              </a:cxn>
              <a:cxn ang="0">
                <a:pos x="45" y="47"/>
              </a:cxn>
              <a:cxn ang="0">
                <a:pos x="47" y="42"/>
              </a:cxn>
              <a:cxn ang="0">
                <a:pos x="47" y="40"/>
              </a:cxn>
              <a:cxn ang="0">
                <a:pos x="49" y="36"/>
              </a:cxn>
              <a:cxn ang="0">
                <a:pos x="47" y="32"/>
              </a:cxn>
              <a:cxn ang="0">
                <a:pos x="50" y="27"/>
              </a:cxn>
              <a:cxn ang="0">
                <a:pos x="45" y="23"/>
              </a:cxn>
            </a:cxnLst>
            <a:rect l="0" t="0" r="r" b="b"/>
            <a:pathLst>
              <a:path w="55" h="59">
                <a:moveTo>
                  <a:pt x="53" y="33"/>
                </a:moveTo>
                <a:cubicBezTo>
                  <a:pt x="53" y="34"/>
                  <a:pt x="53" y="35"/>
                  <a:pt x="53" y="36"/>
                </a:cubicBezTo>
                <a:cubicBezTo>
                  <a:pt x="53" y="37"/>
                  <a:pt x="53" y="39"/>
                  <a:pt x="52" y="41"/>
                </a:cubicBezTo>
                <a:cubicBezTo>
                  <a:pt x="52" y="41"/>
                  <a:pt x="52" y="42"/>
                  <a:pt x="52" y="42"/>
                </a:cubicBezTo>
                <a:cubicBezTo>
                  <a:pt x="52" y="45"/>
                  <a:pt x="51" y="47"/>
                  <a:pt x="50" y="49"/>
                </a:cubicBezTo>
                <a:cubicBezTo>
                  <a:pt x="50" y="55"/>
                  <a:pt x="45" y="59"/>
                  <a:pt x="39" y="59"/>
                </a:cubicBezTo>
                <a:cubicBezTo>
                  <a:pt x="37" y="59"/>
                  <a:pt x="37" y="59"/>
                  <a:pt x="37" y="59"/>
                </a:cubicBezTo>
                <a:cubicBezTo>
                  <a:pt x="34" y="59"/>
                  <a:pt x="34" y="59"/>
                  <a:pt x="34" y="59"/>
                </a:cubicBezTo>
                <a:cubicBezTo>
                  <a:pt x="29" y="59"/>
                  <a:pt x="24" y="58"/>
                  <a:pt x="20" y="56"/>
                </a:cubicBezTo>
                <a:cubicBezTo>
                  <a:pt x="19" y="56"/>
                  <a:pt x="16" y="55"/>
                  <a:pt x="15" y="55"/>
                </a:cubicBezTo>
                <a:cubicBezTo>
                  <a:pt x="4" y="55"/>
                  <a:pt x="4" y="55"/>
                  <a:pt x="4" y="55"/>
                </a:cubicBezTo>
                <a:cubicBezTo>
                  <a:pt x="2" y="55"/>
                  <a:pt x="0" y="53"/>
                  <a:pt x="0" y="50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5"/>
                  <a:pt x="2" y="23"/>
                  <a:pt x="4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6" y="22"/>
                  <a:pt x="18" y="19"/>
                  <a:pt x="19" y="17"/>
                </a:cubicBezTo>
                <a:cubicBezTo>
                  <a:pt x="20" y="16"/>
                  <a:pt x="21" y="14"/>
                  <a:pt x="23" y="13"/>
                </a:cubicBezTo>
                <a:cubicBezTo>
                  <a:pt x="25" y="10"/>
                  <a:pt x="24" y="5"/>
                  <a:pt x="27" y="1"/>
                </a:cubicBezTo>
                <a:cubicBezTo>
                  <a:pt x="28" y="0"/>
                  <a:pt x="29" y="0"/>
                  <a:pt x="31" y="0"/>
                </a:cubicBezTo>
                <a:cubicBezTo>
                  <a:pt x="34" y="0"/>
                  <a:pt x="38" y="1"/>
                  <a:pt x="40" y="5"/>
                </a:cubicBezTo>
                <a:cubicBezTo>
                  <a:pt x="41" y="7"/>
                  <a:pt x="41" y="9"/>
                  <a:pt x="41" y="11"/>
                </a:cubicBezTo>
                <a:cubicBezTo>
                  <a:pt x="41" y="14"/>
                  <a:pt x="40" y="16"/>
                  <a:pt x="39" y="18"/>
                </a:cubicBezTo>
                <a:cubicBezTo>
                  <a:pt x="45" y="18"/>
                  <a:pt x="45" y="18"/>
                  <a:pt x="45" y="18"/>
                </a:cubicBezTo>
                <a:cubicBezTo>
                  <a:pt x="50" y="18"/>
                  <a:pt x="55" y="22"/>
                  <a:pt x="55" y="27"/>
                </a:cubicBezTo>
                <a:cubicBezTo>
                  <a:pt x="55" y="29"/>
                  <a:pt x="54" y="31"/>
                  <a:pt x="53" y="33"/>
                </a:cubicBezTo>
                <a:close/>
                <a:moveTo>
                  <a:pt x="7" y="46"/>
                </a:moveTo>
                <a:cubicBezTo>
                  <a:pt x="5" y="46"/>
                  <a:pt x="4" y="47"/>
                  <a:pt x="4" y="48"/>
                </a:cubicBezTo>
                <a:cubicBezTo>
                  <a:pt x="4" y="49"/>
                  <a:pt x="5" y="50"/>
                  <a:pt x="7" y="50"/>
                </a:cubicBezTo>
                <a:cubicBezTo>
                  <a:pt x="8" y="50"/>
                  <a:pt x="9" y="49"/>
                  <a:pt x="9" y="48"/>
                </a:cubicBezTo>
                <a:cubicBezTo>
                  <a:pt x="9" y="47"/>
                  <a:pt x="8" y="46"/>
                  <a:pt x="7" y="46"/>
                </a:cubicBezTo>
                <a:close/>
                <a:moveTo>
                  <a:pt x="45" y="23"/>
                </a:moveTo>
                <a:cubicBezTo>
                  <a:pt x="33" y="23"/>
                  <a:pt x="33" y="23"/>
                  <a:pt x="33" y="23"/>
                </a:cubicBezTo>
                <a:cubicBezTo>
                  <a:pt x="33" y="19"/>
                  <a:pt x="36" y="16"/>
                  <a:pt x="36" y="11"/>
                </a:cubicBezTo>
                <a:cubicBezTo>
                  <a:pt x="36" y="7"/>
                  <a:pt x="36" y="5"/>
                  <a:pt x="31" y="5"/>
                </a:cubicBezTo>
                <a:cubicBezTo>
                  <a:pt x="28" y="7"/>
                  <a:pt x="30" y="12"/>
                  <a:pt x="26" y="16"/>
                </a:cubicBezTo>
                <a:cubicBezTo>
                  <a:pt x="25" y="17"/>
                  <a:pt x="24" y="18"/>
                  <a:pt x="23" y="19"/>
                </a:cubicBezTo>
                <a:cubicBezTo>
                  <a:pt x="22" y="21"/>
                  <a:pt x="17" y="27"/>
                  <a:pt x="15" y="27"/>
                </a:cubicBezTo>
                <a:cubicBezTo>
                  <a:pt x="13" y="27"/>
                  <a:pt x="13" y="27"/>
                  <a:pt x="13" y="27"/>
                </a:cubicBezTo>
                <a:cubicBezTo>
                  <a:pt x="13" y="50"/>
                  <a:pt x="13" y="50"/>
                  <a:pt x="13" y="50"/>
                </a:cubicBezTo>
                <a:cubicBezTo>
                  <a:pt x="15" y="50"/>
                  <a:pt x="15" y="50"/>
                  <a:pt x="15" y="50"/>
                </a:cubicBezTo>
                <a:cubicBezTo>
                  <a:pt x="17" y="50"/>
                  <a:pt x="20" y="52"/>
                  <a:pt x="22" y="52"/>
                </a:cubicBezTo>
                <a:cubicBezTo>
                  <a:pt x="26" y="54"/>
                  <a:pt x="30" y="55"/>
                  <a:pt x="34" y="55"/>
                </a:cubicBezTo>
                <a:cubicBezTo>
                  <a:pt x="38" y="55"/>
                  <a:pt x="38" y="55"/>
                  <a:pt x="38" y="55"/>
                </a:cubicBezTo>
                <a:cubicBezTo>
                  <a:pt x="42" y="55"/>
                  <a:pt x="45" y="53"/>
                  <a:pt x="45" y="49"/>
                </a:cubicBezTo>
                <a:cubicBezTo>
                  <a:pt x="45" y="48"/>
                  <a:pt x="45" y="47"/>
                  <a:pt x="45" y="47"/>
                </a:cubicBezTo>
                <a:cubicBezTo>
                  <a:pt x="47" y="46"/>
                  <a:pt x="47" y="44"/>
                  <a:pt x="47" y="42"/>
                </a:cubicBezTo>
                <a:cubicBezTo>
                  <a:pt x="47" y="41"/>
                  <a:pt x="47" y="41"/>
                  <a:pt x="47" y="40"/>
                </a:cubicBezTo>
                <a:cubicBezTo>
                  <a:pt x="48" y="39"/>
                  <a:pt x="49" y="37"/>
                  <a:pt x="49" y="36"/>
                </a:cubicBezTo>
                <a:cubicBezTo>
                  <a:pt x="49" y="34"/>
                  <a:pt x="48" y="33"/>
                  <a:pt x="47" y="32"/>
                </a:cubicBezTo>
                <a:cubicBezTo>
                  <a:pt x="49" y="32"/>
                  <a:pt x="50" y="29"/>
                  <a:pt x="50" y="27"/>
                </a:cubicBezTo>
                <a:cubicBezTo>
                  <a:pt x="50" y="25"/>
                  <a:pt x="48" y="23"/>
                  <a:pt x="45" y="23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49" name="Freeform 171"/>
          <p:cNvSpPr>
            <a:spLocks/>
          </p:cNvSpPr>
          <p:nvPr/>
        </p:nvSpPr>
        <p:spPr bwMode="auto">
          <a:xfrm>
            <a:off x="1266031" y="4294076"/>
            <a:ext cx="326111" cy="236312"/>
          </a:xfrm>
          <a:custGeom>
            <a:avLst/>
            <a:gdLst/>
            <a:ahLst/>
            <a:cxnLst>
              <a:cxn ang="0">
                <a:pos x="64" y="42"/>
              </a:cxn>
              <a:cxn ang="0">
                <a:pos x="62" y="44"/>
              </a:cxn>
              <a:cxn ang="0">
                <a:pos x="61" y="45"/>
              </a:cxn>
              <a:cxn ang="0">
                <a:pos x="60" y="44"/>
              </a:cxn>
              <a:cxn ang="0">
                <a:pos x="45" y="30"/>
              </a:cxn>
              <a:cxn ang="0">
                <a:pos x="45" y="36"/>
              </a:cxn>
              <a:cxn ang="0">
                <a:pos x="35" y="46"/>
              </a:cxn>
              <a:cxn ang="0">
                <a:pos x="10" y="46"/>
              </a:cxn>
              <a:cxn ang="0">
                <a:pos x="0" y="36"/>
              </a:cxn>
              <a:cxn ang="0">
                <a:pos x="0" y="10"/>
              </a:cxn>
              <a:cxn ang="0">
                <a:pos x="10" y="0"/>
              </a:cxn>
              <a:cxn ang="0">
                <a:pos x="35" y="0"/>
              </a:cxn>
              <a:cxn ang="0">
                <a:pos x="45" y="10"/>
              </a:cxn>
              <a:cxn ang="0">
                <a:pos x="45" y="16"/>
              </a:cxn>
              <a:cxn ang="0">
                <a:pos x="60" y="2"/>
              </a:cxn>
              <a:cxn ang="0">
                <a:pos x="61" y="1"/>
              </a:cxn>
              <a:cxn ang="0">
                <a:pos x="62" y="1"/>
              </a:cxn>
              <a:cxn ang="0">
                <a:pos x="64" y="4"/>
              </a:cxn>
              <a:cxn ang="0">
                <a:pos x="64" y="42"/>
              </a:cxn>
            </a:cxnLst>
            <a:rect l="0" t="0" r="r" b="b"/>
            <a:pathLst>
              <a:path w="64" h="46">
                <a:moveTo>
                  <a:pt x="64" y="42"/>
                </a:moveTo>
                <a:cubicBezTo>
                  <a:pt x="64" y="43"/>
                  <a:pt x="63" y="44"/>
                  <a:pt x="62" y="44"/>
                </a:cubicBezTo>
                <a:cubicBezTo>
                  <a:pt x="62" y="45"/>
                  <a:pt x="62" y="45"/>
                  <a:pt x="61" y="45"/>
                </a:cubicBezTo>
                <a:cubicBezTo>
                  <a:pt x="61" y="45"/>
                  <a:pt x="60" y="44"/>
                  <a:pt x="60" y="44"/>
                </a:cubicBezTo>
                <a:cubicBezTo>
                  <a:pt x="45" y="30"/>
                  <a:pt x="45" y="30"/>
                  <a:pt x="45" y="30"/>
                </a:cubicBezTo>
                <a:cubicBezTo>
                  <a:pt x="45" y="36"/>
                  <a:pt x="45" y="36"/>
                  <a:pt x="45" y="36"/>
                </a:cubicBezTo>
                <a:cubicBezTo>
                  <a:pt x="45" y="41"/>
                  <a:pt x="41" y="46"/>
                  <a:pt x="35" y="46"/>
                </a:cubicBezTo>
                <a:cubicBezTo>
                  <a:pt x="10" y="46"/>
                  <a:pt x="10" y="46"/>
                  <a:pt x="10" y="46"/>
                </a:cubicBezTo>
                <a:cubicBezTo>
                  <a:pt x="4" y="46"/>
                  <a:pt x="0" y="41"/>
                  <a:pt x="0" y="36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41" y="0"/>
                  <a:pt x="45" y="5"/>
                  <a:pt x="45" y="10"/>
                </a:cubicBezTo>
                <a:cubicBezTo>
                  <a:pt x="45" y="16"/>
                  <a:pt x="45" y="16"/>
                  <a:pt x="45" y="16"/>
                </a:cubicBezTo>
                <a:cubicBezTo>
                  <a:pt x="60" y="2"/>
                  <a:pt x="60" y="2"/>
                  <a:pt x="60" y="2"/>
                </a:cubicBezTo>
                <a:cubicBezTo>
                  <a:pt x="60" y="1"/>
                  <a:pt x="61" y="1"/>
                  <a:pt x="61" y="1"/>
                </a:cubicBezTo>
                <a:cubicBezTo>
                  <a:pt x="62" y="1"/>
                  <a:pt x="62" y="1"/>
                  <a:pt x="62" y="1"/>
                </a:cubicBezTo>
                <a:cubicBezTo>
                  <a:pt x="63" y="2"/>
                  <a:pt x="64" y="3"/>
                  <a:pt x="64" y="4"/>
                </a:cubicBezTo>
                <a:lnTo>
                  <a:pt x="64" y="42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50" name="Text Placeholder 3"/>
          <p:cNvSpPr txBox="1">
            <a:spLocks/>
          </p:cNvSpPr>
          <p:nvPr/>
        </p:nvSpPr>
        <p:spPr>
          <a:xfrm>
            <a:off x="1706467" y="3457376"/>
            <a:ext cx="578685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125.25K</a:t>
            </a:r>
          </a:p>
        </p:txBody>
      </p:sp>
      <p:sp>
        <p:nvSpPr>
          <p:cNvPr id="51" name="Text Placeholder 3"/>
          <p:cNvSpPr txBox="1">
            <a:spLocks/>
          </p:cNvSpPr>
          <p:nvPr/>
        </p:nvSpPr>
        <p:spPr>
          <a:xfrm>
            <a:off x="1706467" y="3890783"/>
            <a:ext cx="578685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525.25K</a:t>
            </a:r>
          </a:p>
        </p:txBody>
      </p:sp>
      <p:sp>
        <p:nvSpPr>
          <p:cNvPr id="52" name="Text Placeholder 3"/>
          <p:cNvSpPr txBox="1">
            <a:spLocks/>
          </p:cNvSpPr>
          <p:nvPr/>
        </p:nvSpPr>
        <p:spPr>
          <a:xfrm>
            <a:off x="1706467" y="4299555"/>
            <a:ext cx="578685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925.25K</a:t>
            </a:r>
          </a:p>
        </p:txBody>
      </p:sp>
      <p:sp>
        <p:nvSpPr>
          <p:cNvPr id="53" name="Title 1"/>
          <p:cNvSpPr>
            <a:spLocks noGrp="1"/>
          </p:cNvSpPr>
          <p:nvPr>
            <p:ph type="title"/>
          </p:nvPr>
        </p:nvSpPr>
        <p:spPr>
          <a:xfrm>
            <a:off x="628650" y="94649"/>
            <a:ext cx="7886700" cy="644842"/>
          </a:xfrm>
        </p:spPr>
        <p:txBody>
          <a:bodyPr/>
          <a:lstStyle/>
          <a:p>
            <a:r>
              <a:rPr lang="zh-CN" altLang="en-US" sz="3000" dirty="0" smtClean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点击此处输入标题</a:t>
            </a:r>
            <a:endParaRPr lang="en-US" sz="300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36753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5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0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7500"/>
                            </p:stCondLst>
                            <p:childTnLst>
                              <p:par>
                                <p:cTn id="8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9500"/>
                            </p:stCondLst>
                            <p:childTnLst>
                              <p:par>
                                <p:cTn id="107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7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27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3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1500"/>
                            </p:stCondLst>
                            <p:childTnLst>
                              <p:par>
                                <p:cTn id="143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2000"/>
                            </p:stCondLst>
                            <p:childTnLst>
                              <p:par>
                                <p:cTn id="153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12500"/>
                            </p:stCondLst>
                            <p:childTnLst>
                              <p:par>
                                <p:cTn id="163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7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3000"/>
                            </p:stCondLst>
                            <p:childTnLst>
                              <p:par>
                                <p:cTn id="17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13500"/>
                            </p:stCondLst>
                            <p:childTnLst>
                              <p:par>
                                <p:cTn id="179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3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14000"/>
                            </p:stCondLst>
                            <p:childTnLst>
                              <p:par>
                                <p:cTn id="189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3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14500"/>
                            </p:stCondLst>
                            <p:childTnLst>
                              <p:par>
                                <p:cTn id="199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3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3" grpId="0" animBg="1"/>
      <p:bldP spid="1054" grpId="0" animBg="1"/>
      <p:bldP spid="1055" grpId="0" animBg="1"/>
      <p:bldP spid="1056" grpId="0" animBg="1"/>
      <p:bldP spid="1057" grpId="0" animBg="1"/>
      <p:bldP spid="1058" grpId="0" animBg="1"/>
      <p:bldP spid="1059" grpId="0" animBg="1"/>
      <p:bldP spid="14" grpId="0" animBg="1"/>
      <p:bldP spid="16" grpId="0"/>
      <p:bldP spid="17" grpId="0"/>
      <p:bldP spid="18" grpId="0"/>
      <p:bldP spid="19" grpId="0"/>
      <p:bldP spid="21" grpId="0"/>
      <p:bldP spid="22" grpId="0" animBg="1"/>
      <p:bldP spid="23" grpId="0" animBg="1"/>
      <p:bldP spid="24" grpId="0" animBg="1"/>
      <p:bldP spid="25" grpId="0"/>
      <p:bldP spid="28" grpId="0"/>
      <p:bldP spid="29" grpId="0" animBg="1"/>
      <p:bldP spid="31" grpId="0" animBg="1"/>
      <p:bldP spid="32" grpId="0" animBg="1"/>
      <p:bldP spid="33" grpId="0"/>
      <p:bldP spid="34" grpId="0"/>
      <p:bldP spid="35" grpId="0"/>
      <p:bldP spid="39" grpId="0"/>
      <p:bldP spid="40" grpId="0" animBg="1"/>
      <p:bldP spid="41" grpId="0" animBg="1"/>
      <p:bldP spid="42" grpId="0" animBg="1"/>
      <p:bldP spid="43" grpId="0"/>
      <p:bldP spid="44" grpId="0"/>
      <p:bldP spid="45" grpId="0"/>
      <p:bldP spid="46" grpId="0"/>
      <p:bldP spid="47" grpId="0" animBg="1"/>
      <p:bldP spid="48" grpId="0" animBg="1"/>
      <p:bldP spid="49" grpId="0" animBg="1"/>
      <p:bldP spid="50" grpId="0"/>
      <p:bldP spid="51" grpId="0"/>
      <p:bldP spid="5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ounded Rectangle 90"/>
          <p:cNvSpPr/>
          <p:nvPr/>
        </p:nvSpPr>
        <p:spPr>
          <a:xfrm>
            <a:off x="6645852" y="1655118"/>
            <a:ext cx="921712" cy="2592315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" name="Rounded Rectangle 89"/>
          <p:cNvSpPr/>
          <p:nvPr/>
        </p:nvSpPr>
        <p:spPr>
          <a:xfrm>
            <a:off x="5387338" y="2226108"/>
            <a:ext cx="921712" cy="1997312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9" name="Rounded Rectangle 88"/>
          <p:cNvSpPr/>
          <p:nvPr/>
        </p:nvSpPr>
        <p:spPr>
          <a:xfrm>
            <a:off x="4049550" y="1053891"/>
            <a:ext cx="921712" cy="3168385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88" name="Rounded Rectangle 87"/>
          <p:cNvSpPr/>
          <p:nvPr/>
        </p:nvSpPr>
        <p:spPr>
          <a:xfrm>
            <a:off x="2830256" y="2053287"/>
            <a:ext cx="921712" cy="2189066"/>
          </a:xfrm>
          <a:prstGeom prst="roundRect">
            <a:avLst>
              <a:gd name="adj" fmla="val 50000"/>
            </a:avLst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7" name="Rounded Rectangle 86"/>
          <p:cNvSpPr/>
          <p:nvPr/>
        </p:nvSpPr>
        <p:spPr>
          <a:xfrm>
            <a:off x="1596735" y="1650038"/>
            <a:ext cx="921712" cy="2592315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Slide Number Placeholder 80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9" name="Rounded Rectangle 38"/>
          <p:cNvSpPr/>
          <p:nvPr/>
        </p:nvSpPr>
        <p:spPr>
          <a:xfrm>
            <a:off x="1661049" y="1650038"/>
            <a:ext cx="921712" cy="259231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7" name="Group 46"/>
          <p:cNvGrpSpPr/>
          <p:nvPr/>
        </p:nvGrpSpPr>
        <p:grpSpPr>
          <a:xfrm>
            <a:off x="1730485" y="3378248"/>
            <a:ext cx="782840" cy="782838"/>
            <a:chOff x="1703480" y="3032606"/>
            <a:chExt cx="782840" cy="782838"/>
          </a:xfrm>
        </p:grpSpPr>
        <p:sp>
          <p:nvSpPr>
            <p:cNvPr id="45" name="Oval 44"/>
            <p:cNvSpPr/>
            <p:nvPr/>
          </p:nvSpPr>
          <p:spPr>
            <a:xfrm>
              <a:off x="1758217" y="3087343"/>
              <a:ext cx="673367" cy="6733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accent1"/>
                </a:solidFill>
              </a:endParaRPr>
            </a:p>
          </p:txBody>
        </p:sp>
        <p:sp>
          <p:nvSpPr>
            <p:cNvPr id="46" name="Oval 45"/>
            <p:cNvSpPr/>
            <p:nvPr/>
          </p:nvSpPr>
          <p:spPr>
            <a:xfrm>
              <a:off x="1703480" y="3032606"/>
              <a:ext cx="782840" cy="782838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bg2"/>
                </a:solidFill>
              </a:endParaRPr>
            </a:p>
          </p:txBody>
        </p:sp>
      </p:grpSp>
      <p:sp>
        <p:nvSpPr>
          <p:cNvPr id="61" name="Rectangle 60"/>
          <p:cNvSpPr/>
          <p:nvPr/>
        </p:nvSpPr>
        <p:spPr>
          <a:xfrm>
            <a:off x="1805953" y="1822859"/>
            <a:ext cx="6319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en-US" b="1" dirty="0" smtClean="0">
                <a:solidFill>
                  <a:schemeClr val="bg1"/>
                </a:solidFill>
              </a:rPr>
              <a:t>90%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2895592" y="2053287"/>
            <a:ext cx="921712" cy="218906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8" name="Group 47"/>
          <p:cNvGrpSpPr/>
          <p:nvPr/>
        </p:nvGrpSpPr>
        <p:grpSpPr>
          <a:xfrm>
            <a:off x="2965028" y="3378248"/>
            <a:ext cx="782840" cy="782838"/>
            <a:chOff x="1703480" y="3032606"/>
            <a:chExt cx="782840" cy="782838"/>
          </a:xfrm>
        </p:grpSpPr>
        <p:sp>
          <p:nvSpPr>
            <p:cNvPr id="49" name="Oval 48"/>
            <p:cNvSpPr/>
            <p:nvPr/>
          </p:nvSpPr>
          <p:spPr>
            <a:xfrm>
              <a:off x="1758217" y="3087343"/>
              <a:ext cx="673367" cy="6733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accent2"/>
                </a:solidFill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1703480" y="3032606"/>
              <a:ext cx="782840" cy="782838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bg2"/>
                </a:solidFill>
              </a:endParaRPr>
            </a:p>
          </p:txBody>
        </p:sp>
      </p:grpSp>
      <p:sp>
        <p:nvSpPr>
          <p:cNvPr id="65" name="Rectangle 64"/>
          <p:cNvSpPr/>
          <p:nvPr/>
        </p:nvSpPr>
        <p:spPr>
          <a:xfrm>
            <a:off x="3035211" y="2171640"/>
            <a:ext cx="6319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en-US" b="1" dirty="0" smtClean="0">
                <a:solidFill>
                  <a:schemeClr val="bg1"/>
                </a:solidFill>
              </a:rPr>
              <a:t>80%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4110737" y="1073968"/>
            <a:ext cx="921712" cy="316838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/>
              </a:solidFill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4180173" y="3378248"/>
            <a:ext cx="782840" cy="782838"/>
            <a:chOff x="1703480" y="3032606"/>
            <a:chExt cx="782840" cy="782838"/>
          </a:xfrm>
        </p:grpSpPr>
        <p:sp>
          <p:nvSpPr>
            <p:cNvPr id="52" name="Oval 51"/>
            <p:cNvSpPr/>
            <p:nvPr/>
          </p:nvSpPr>
          <p:spPr>
            <a:xfrm>
              <a:off x="1758217" y="3087343"/>
              <a:ext cx="673367" cy="6733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accent3"/>
                </a:solidFill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1703480" y="3032606"/>
              <a:ext cx="782840" cy="782838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rgbClr val="FF3F3F"/>
                </a:solidFill>
              </a:endParaRPr>
            </a:p>
          </p:txBody>
        </p:sp>
      </p:grpSp>
      <p:sp>
        <p:nvSpPr>
          <p:cNvPr id="68" name="Rectangle 67"/>
          <p:cNvSpPr/>
          <p:nvPr/>
        </p:nvSpPr>
        <p:spPr>
          <a:xfrm>
            <a:off x="4192017" y="1304396"/>
            <a:ext cx="7617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en-US" b="1" dirty="0" smtClean="0">
                <a:solidFill>
                  <a:schemeClr val="bg1"/>
                </a:solidFill>
              </a:rPr>
              <a:t>100%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6578084" y="1650038"/>
            <a:ext cx="921712" cy="2592315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7" name="Group 56"/>
          <p:cNvGrpSpPr/>
          <p:nvPr/>
        </p:nvGrpSpPr>
        <p:grpSpPr>
          <a:xfrm>
            <a:off x="6647520" y="3378248"/>
            <a:ext cx="782840" cy="782838"/>
            <a:chOff x="1703480" y="3032606"/>
            <a:chExt cx="782840" cy="782838"/>
          </a:xfrm>
        </p:grpSpPr>
        <p:sp>
          <p:nvSpPr>
            <p:cNvPr id="58" name="Oval 57"/>
            <p:cNvSpPr/>
            <p:nvPr/>
          </p:nvSpPr>
          <p:spPr>
            <a:xfrm>
              <a:off x="1758217" y="3087343"/>
              <a:ext cx="673367" cy="6733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accent5"/>
                </a:solidFill>
              </a:endParaRPr>
            </a:p>
          </p:txBody>
        </p:sp>
        <p:sp>
          <p:nvSpPr>
            <p:cNvPr id="59" name="Oval 58"/>
            <p:cNvSpPr/>
            <p:nvPr/>
          </p:nvSpPr>
          <p:spPr>
            <a:xfrm>
              <a:off x="1703480" y="3032606"/>
              <a:ext cx="782840" cy="782838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rgbClr val="00B0F0"/>
                </a:solidFill>
              </a:endParaRPr>
            </a:p>
          </p:txBody>
        </p:sp>
      </p:grpSp>
      <p:sp>
        <p:nvSpPr>
          <p:cNvPr id="71" name="Rectangle 70"/>
          <p:cNvSpPr/>
          <p:nvPr/>
        </p:nvSpPr>
        <p:spPr>
          <a:xfrm>
            <a:off x="6717703" y="1822859"/>
            <a:ext cx="6319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en-US" b="1" dirty="0" smtClean="0">
                <a:solidFill>
                  <a:schemeClr val="bg1"/>
                </a:solidFill>
              </a:rPr>
              <a:t>90%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5325108" y="2226108"/>
            <a:ext cx="921712" cy="199731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4" name="Group 53"/>
          <p:cNvGrpSpPr/>
          <p:nvPr/>
        </p:nvGrpSpPr>
        <p:grpSpPr>
          <a:xfrm>
            <a:off x="5394544" y="3363351"/>
            <a:ext cx="782840" cy="782838"/>
            <a:chOff x="1703480" y="3032606"/>
            <a:chExt cx="782840" cy="782838"/>
          </a:xfrm>
        </p:grpSpPr>
        <p:sp>
          <p:nvSpPr>
            <p:cNvPr id="55" name="Oval 54"/>
            <p:cNvSpPr/>
            <p:nvPr/>
          </p:nvSpPr>
          <p:spPr>
            <a:xfrm>
              <a:off x="1758217" y="3087343"/>
              <a:ext cx="673367" cy="6733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accent4"/>
                </a:solidFill>
              </a:endParaRPr>
            </a:p>
          </p:txBody>
        </p:sp>
        <p:sp>
          <p:nvSpPr>
            <p:cNvPr id="56" name="Oval 55"/>
            <p:cNvSpPr/>
            <p:nvPr/>
          </p:nvSpPr>
          <p:spPr>
            <a:xfrm>
              <a:off x="1703480" y="3032606"/>
              <a:ext cx="782840" cy="782838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rgbClr val="FFC000"/>
                </a:solidFill>
              </a:endParaRPr>
            </a:p>
          </p:txBody>
        </p:sp>
      </p:grpSp>
      <p:sp>
        <p:nvSpPr>
          <p:cNvPr id="74" name="Rectangle 73"/>
          <p:cNvSpPr/>
          <p:nvPr/>
        </p:nvSpPr>
        <p:spPr>
          <a:xfrm>
            <a:off x="5467848" y="2305904"/>
            <a:ext cx="6319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en-US" b="1" dirty="0" smtClean="0">
                <a:solidFill>
                  <a:schemeClr val="bg1"/>
                </a:solidFill>
              </a:rPr>
              <a:t>70%</a:t>
            </a:r>
          </a:p>
        </p:txBody>
      </p:sp>
      <p:sp>
        <p:nvSpPr>
          <p:cNvPr id="82" name="Rectangle 81"/>
          <p:cNvSpPr/>
          <p:nvPr/>
        </p:nvSpPr>
        <p:spPr>
          <a:xfrm>
            <a:off x="1490963" y="4303099"/>
            <a:ext cx="12618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zh-CN" altLang="en-US" sz="1400" b="1" dirty="0" smtClean="0">
                <a:solidFill>
                  <a:schemeClr val="accent1"/>
                </a:solidFill>
              </a:rPr>
              <a:t>点击输入标题</a:t>
            </a:r>
            <a:endParaRPr lang="en-US" sz="1400" b="1" dirty="0" smtClean="0">
              <a:solidFill>
                <a:schemeClr val="accent1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2725507" y="4303099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zh-CN" altLang="en-US" sz="1400" b="1" dirty="0" smtClean="0">
                <a:solidFill>
                  <a:schemeClr val="accent2"/>
                </a:solidFill>
              </a:rPr>
              <a:t>点击输入标题</a:t>
            </a:r>
            <a:endParaRPr lang="en-US" sz="1400" b="1" dirty="0" smtClean="0">
              <a:solidFill>
                <a:schemeClr val="accent2"/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3940653" y="4303099"/>
            <a:ext cx="12618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zh-CN" altLang="en-US" sz="1400" b="1" dirty="0" smtClean="0">
                <a:solidFill>
                  <a:schemeClr val="accent3"/>
                </a:solidFill>
              </a:rPr>
              <a:t>点击输入标题</a:t>
            </a:r>
            <a:endParaRPr lang="en-US" sz="1400" b="1" dirty="0" smtClean="0">
              <a:solidFill>
                <a:schemeClr val="accent3"/>
              </a:solidFill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5155027" y="4303099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zh-CN" altLang="en-US" sz="1400" b="1" dirty="0" smtClean="0">
                <a:solidFill>
                  <a:schemeClr val="accent4"/>
                </a:solidFill>
              </a:rPr>
              <a:t>点击输入标题</a:t>
            </a:r>
            <a:endParaRPr lang="en-US" sz="1400" b="1" dirty="0" smtClean="0">
              <a:solidFill>
                <a:schemeClr val="accent4"/>
              </a:solidFill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6408000" y="4303099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zh-CN" altLang="en-US" sz="1400" b="1" dirty="0" smtClean="0">
                <a:solidFill>
                  <a:schemeClr val="accent5"/>
                </a:solidFill>
              </a:rPr>
              <a:t>点击输入标题</a:t>
            </a:r>
            <a:endParaRPr lang="en-US" sz="1400" b="1" dirty="0" smtClean="0">
              <a:solidFill>
                <a:schemeClr val="accent5"/>
              </a:solidFill>
            </a:endParaRPr>
          </a:p>
        </p:txBody>
      </p:sp>
      <p:sp>
        <p:nvSpPr>
          <p:cNvPr id="62" name="Freeform 78"/>
          <p:cNvSpPr>
            <a:spLocks/>
          </p:cNvSpPr>
          <p:nvPr/>
        </p:nvSpPr>
        <p:spPr bwMode="auto">
          <a:xfrm>
            <a:off x="2015382" y="3582041"/>
            <a:ext cx="202685" cy="386704"/>
          </a:xfrm>
          <a:custGeom>
            <a:avLst/>
            <a:gdLst/>
            <a:ahLst/>
            <a:cxnLst>
              <a:cxn ang="0">
                <a:pos x="35" y="11"/>
              </a:cxn>
              <a:cxn ang="0">
                <a:pos x="29" y="11"/>
              </a:cxn>
              <a:cxn ang="0">
                <a:pos x="23" y="17"/>
              </a:cxn>
              <a:cxn ang="0">
                <a:pos x="23" y="25"/>
              </a:cxn>
              <a:cxn ang="0">
                <a:pos x="35" y="25"/>
              </a:cxn>
              <a:cxn ang="0">
                <a:pos x="33" y="37"/>
              </a:cxn>
              <a:cxn ang="0">
                <a:pos x="23" y="37"/>
              </a:cxn>
              <a:cxn ang="0">
                <a:pos x="23" y="67"/>
              </a:cxn>
              <a:cxn ang="0">
                <a:pos x="11" y="67"/>
              </a:cxn>
              <a:cxn ang="0">
                <a:pos x="11" y="37"/>
              </a:cxn>
              <a:cxn ang="0">
                <a:pos x="0" y="37"/>
              </a:cxn>
              <a:cxn ang="0">
                <a:pos x="0" y="25"/>
              </a:cxn>
              <a:cxn ang="0">
                <a:pos x="11" y="25"/>
              </a:cxn>
              <a:cxn ang="0">
                <a:pos x="11" y="16"/>
              </a:cxn>
              <a:cxn ang="0">
                <a:pos x="26" y="0"/>
              </a:cxn>
              <a:cxn ang="0">
                <a:pos x="35" y="1"/>
              </a:cxn>
              <a:cxn ang="0">
                <a:pos x="35" y="11"/>
              </a:cxn>
            </a:cxnLst>
            <a:rect l="0" t="0" r="r" b="b"/>
            <a:pathLst>
              <a:path w="35" h="67">
                <a:moveTo>
                  <a:pt x="35" y="11"/>
                </a:moveTo>
                <a:cubicBezTo>
                  <a:pt x="29" y="11"/>
                  <a:pt x="29" y="11"/>
                  <a:pt x="29" y="11"/>
                </a:cubicBezTo>
                <a:cubicBezTo>
                  <a:pt x="24" y="11"/>
                  <a:pt x="23" y="14"/>
                  <a:pt x="23" y="17"/>
                </a:cubicBezTo>
                <a:cubicBezTo>
                  <a:pt x="23" y="25"/>
                  <a:pt x="23" y="25"/>
                  <a:pt x="23" y="25"/>
                </a:cubicBezTo>
                <a:cubicBezTo>
                  <a:pt x="35" y="25"/>
                  <a:pt x="35" y="25"/>
                  <a:pt x="35" y="25"/>
                </a:cubicBezTo>
                <a:cubicBezTo>
                  <a:pt x="33" y="37"/>
                  <a:pt x="33" y="37"/>
                  <a:pt x="33" y="37"/>
                </a:cubicBezTo>
                <a:cubicBezTo>
                  <a:pt x="23" y="37"/>
                  <a:pt x="23" y="37"/>
                  <a:pt x="23" y="37"/>
                </a:cubicBezTo>
                <a:cubicBezTo>
                  <a:pt x="23" y="67"/>
                  <a:pt x="23" y="67"/>
                  <a:pt x="23" y="67"/>
                </a:cubicBezTo>
                <a:cubicBezTo>
                  <a:pt x="11" y="67"/>
                  <a:pt x="11" y="67"/>
                  <a:pt x="11" y="67"/>
                </a:cubicBezTo>
                <a:cubicBezTo>
                  <a:pt x="11" y="37"/>
                  <a:pt x="11" y="37"/>
                  <a:pt x="11" y="37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25"/>
                  <a:pt x="0" y="25"/>
                  <a:pt x="0" y="25"/>
                </a:cubicBezTo>
                <a:cubicBezTo>
                  <a:pt x="11" y="25"/>
                  <a:pt x="11" y="25"/>
                  <a:pt x="11" y="25"/>
                </a:cubicBezTo>
                <a:cubicBezTo>
                  <a:pt x="11" y="16"/>
                  <a:pt x="11" y="16"/>
                  <a:pt x="11" y="16"/>
                </a:cubicBezTo>
                <a:cubicBezTo>
                  <a:pt x="11" y="6"/>
                  <a:pt x="17" y="0"/>
                  <a:pt x="26" y="0"/>
                </a:cubicBezTo>
                <a:cubicBezTo>
                  <a:pt x="30" y="0"/>
                  <a:pt x="34" y="1"/>
                  <a:pt x="35" y="1"/>
                </a:cubicBezTo>
                <a:lnTo>
                  <a:pt x="35" y="11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154"/>
          <p:cNvSpPr>
            <a:spLocks/>
          </p:cNvSpPr>
          <p:nvPr/>
        </p:nvSpPr>
        <p:spPr bwMode="auto">
          <a:xfrm>
            <a:off x="3169545" y="3623591"/>
            <a:ext cx="413610" cy="329689"/>
          </a:xfrm>
          <a:custGeom>
            <a:avLst/>
            <a:gdLst/>
            <a:ahLst/>
            <a:cxnLst>
              <a:cxn ang="0">
                <a:pos x="57" y="12"/>
              </a:cxn>
              <a:cxn ang="0">
                <a:pos x="57" y="14"/>
              </a:cxn>
              <a:cxn ang="0">
                <a:pos x="20" y="51"/>
              </a:cxn>
              <a:cxn ang="0">
                <a:pos x="0" y="45"/>
              </a:cxn>
              <a:cxn ang="0">
                <a:pos x="3" y="45"/>
              </a:cxn>
              <a:cxn ang="0">
                <a:pos x="19" y="40"/>
              </a:cxn>
              <a:cxn ang="0">
                <a:pos x="7" y="31"/>
              </a:cxn>
              <a:cxn ang="0">
                <a:pos x="10" y="31"/>
              </a:cxn>
              <a:cxn ang="0">
                <a:pos x="13" y="31"/>
              </a:cxn>
              <a:cxn ang="0">
                <a:pos x="3" y="18"/>
              </a:cxn>
              <a:cxn ang="0">
                <a:pos x="3" y="18"/>
              </a:cxn>
              <a:cxn ang="0">
                <a:pos x="9" y="19"/>
              </a:cxn>
              <a:cxn ang="0">
                <a:pos x="3" y="9"/>
              </a:cxn>
              <a:cxn ang="0">
                <a:pos x="5" y="2"/>
              </a:cxn>
              <a:cxn ang="0">
                <a:pos x="31" y="16"/>
              </a:cxn>
              <a:cxn ang="0">
                <a:pos x="31" y="13"/>
              </a:cxn>
              <a:cxn ang="0">
                <a:pos x="44" y="0"/>
              </a:cxn>
              <a:cxn ang="0">
                <a:pos x="54" y="4"/>
              </a:cxn>
              <a:cxn ang="0">
                <a:pos x="62" y="1"/>
              </a:cxn>
              <a:cxn ang="0">
                <a:pos x="56" y="8"/>
              </a:cxn>
              <a:cxn ang="0">
                <a:pos x="64" y="6"/>
              </a:cxn>
              <a:cxn ang="0">
                <a:pos x="57" y="12"/>
              </a:cxn>
            </a:cxnLst>
            <a:rect l="0" t="0" r="r" b="b"/>
            <a:pathLst>
              <a:path w="64" h="51">
                <a:moveTo>
                  <a:pt x="57" y="12"/>
                </a:moveTo>
                <a:cubicBezTo>
                  <a:pt x="57" y="13"/>
                  <a:pt x="57" y="14"/>
                  <a:pt x="57" y="14"/>
                </a:cubicBezTo>
                <a:cubicBezTo>
                  <a:pt x="57" y="31"/>
                  <a:pt x="44" y="51"/>
                  <a:pt x="20" y="51"/>
                </a:cubicBezTo>
                <a:cubicBezTo>
                  <a:pt x="13" y="51"/>
                  <a:pt x="6" y="49"/>
                  <a:pt x="0" y="45"/>
                </a:cubicBezTo>
                <a:cubicBezTo>
                  <a:pt x="1" y="45"/>
                  <a:pt x="2" y="45"/>
                  <a:pt x="3" y="45"/>
                </a:cubicBezTo>
                <a:cubicBezTo>
                  <a:pt x="9" y="45"/>
                  <a:pt x="15" y="43"/>
                  <a:pt x="19" y="40"/>
                </a:cubicBezTo>
                <a:cubicBezTo>
                  <a:pt x="14" y="40"/>
                  <a:pt x="9" y="36"/>
                  <a:pt x="7" y="31"/>
                </a:cubicBezTo>
                <a:cubicBezTo>
                  <a:pt x="8" y="31"/>
                  <a:pt x="9" y="31"/>
                  <a:pt x="10" y="31"/>
                </a:cubicBezTo>
                <a:cubicBezTo>
                  <a:pt x="11" y="31"/>
                  <a:pt x="12" y="31"/>
                  <a:pt x="13" y="31"/>
                </a:cubicBezTo>
                <a:cubicBezTo>
                  <a:pt x="7" y="29"/>
                  <a:pt x="3" y="24"/>
                  <a:pt x="3" y="18"/>
                </a:cubicBezTo>
                <a:cubicBezTo>
                  <a:pt x="3" y="18"/>
                  <a:pt x="3" y="18"/>
                  <a:pt x="3" y="18"/>
                </a:cubicBezTo>
                <a:cubicBezTo>
                  <a:pt x="5" y="19"/>
                  <a:pt x="7" y="19"/>
                  <a:pt x="9" y="19"/>
                </a:cubicBezTo>
                <a:cubicBezTo>
                  <a:pt x="5" y="17"/>
                  <a:pt x="3" y="13"/>
                  <a:pt x="3" y="9"/>
                </a:cubicBezTo>
                <a:cubicBezTo>
                  <a:pt x="3" y="6"/>
                  <a:pt x="4" y="4"/>
                  <a:pt x="5" y="2"/>
                </a:cubicBezTo>
                <a:cubicBezTo>
                  <a:pt x="11" y="10"/>
                  <a:pt x="21" y="15"/>
                  <a:pt x="31" y="16"/>
                </a:cubicBezTo>
                <a:cubicBezTo>
                  <a:pt x="31" y="15"/>
                  <a:pt x="31" y="14"/>
                  <a:pt x="31" y="13"/>
                </a:cubicBezTo>
                <a:cubicBezTo>
                  <a:pt x="31" y="5"/>
                  <a:pt x="37" y="0"/>
                  <a:pt x="44" y="0"/>
                </a:cubicBezTo>
                <a:cubicBezTo>
                  <a:pt x="48" y="0"/>
                  <a:pt x="51" y="1"/>
                  <a:pt x="54" y="4"/>
                </a:cubicBezTo>
                <a:cubicBezTo>
                  <a:pt x="56" y="3"/>
                  <a:pt x="59" y="2"/>
                  <a:pt x="62" y="1"/>
                </a:cubicBezTo>
                <a:cubicBezTo>
                  <a:pt x="61" y="4"/>
                  <a:pt x="59" y="6"/>
                  <a:pt x="56" y="8"/>
                </a:cubicBezTo>
                <a:cubicBezTo>
                  <a:pt x="59" y="7"/>
                  <a:pt x="61" y="7"/>
                  <a:pt x="64" y="6"/>
                </a:cubicBezTo>
                <a:cubicBezTo>
                  <a:pt x="62" y="8"/>
                  <a:pt x="60" y="11"/>
                  <a:pt x="57" y="12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Freeform 141"/>
          <p:cNvSpPr>
            <a:spLocks noEditPoints="1"/>
          </p:cNvSpPr>
          <p:nvPr/>
        </p:nvSpPr>
        <p:spPr bwMode="auto">
          <a:xfrm>
            <a:off x="4390106" y="3645818"/>
            <a:ext cx="376436" cy="271442"/>
          </a:xfrm>
          <a:custGeom>
            <a:avLst/>
            <a:gdLst/>
            <a:ahLst/>
            <a:cxnLst>
              <a:cxn ang="0">
                <a:pos x="67" y="41"/>
              </a:cxn>
              <a:cxn ang="0">
                <a:pos x="59" y="48"/>
              </a:cxn>
              <a:cxn ang="0">
                <a:pos x="34" y="49"/>
              </a:cxn>
              <a:cxn ang="0">
                <a:pos x="8" y="48"/>
              </a:cxn>
              <a:cxn ang="0">
                <a:pos x="1" y="41"/>
              </a:cxn>
              <a:cxn ang="0">
                <a:pos x="0" y="25"/>
              </a:cxn>
              <a:cxn ang="0">
                <a:pos x="1" y="8"/>
              </a:cxn>
              <a:cxn ang="0">
                <a:pos x="8" y="1"/>
              </a:cxn>
              <a:cxn ang="0">
                <a:pos x="34" y="0"/>
              </a:cxn>
              <a:cxn ang="0">
                <a:pos x="59" y="1"/>
              </a:cxn>
              <a:cxn ang="0">
                <a:pos x="67" y="8"/>
              </a:cxn>
              <a:cxn ang="0">
                <a:pos x="68" y="25"/>
              </a:cxn>
              <a:cxn ang="0">
                <a:pos x="67" y="41"/>
              </a:cxn>
              <a:cxn ang="0">
                <a:pos x="47" y="23"/>
              </a:cxn>
              <a:cxn ang="0">
                <a:pos x="28" y="11"/>
              </a:cxn>
              <a:cxn ang="0">
                <a:pos x="25" y="10"/>
              </a:cxn>
              <a:cxn ang="0">
                <a:pos x="24" y="13"/>
              </a:cxn>
              <a:cxn ang="0">
                <a:pos x="24" y="37"/>
              </a:cxn>
              <a:cxn ang="0">
                <a:pos x="25" y="39"/>
              </a:cxn>
              <a:cxn ang="0">
                <a:pos x="26" y="39"/>
              </a:cxn>
              <a:cxn ang="0">
                <a:pos x="28" y="39"/>
              </a:cxn>
              <a:cxn ang="0">
                <a:pos x="47" y="27"/>
              </a:cxn>
              <a:cxn ang="0">
                <a:pos x="48" y="25"/>
              </a:cxn>
              <a:cxn ang="0">
                <a:pos x="47" y="23"/>
              </a:cxn>
            </a:cxnLst>
            <a:rect l="0" t="0" r="r" b="b"/>
            <a:pathLst>
              <a:path w="68" h="49">
                <a:moveTo>
                  <a:pt x="67" y="41"/>
                </a:moveTo>
                <a:cubicBezTo>
                  <a:pt x="66" y="45"/>
                  <a:pt x="63" y="48"/>
                  <a:pt x="59" y="48"/>
                </a:cubicBezTo>
                <a:cubicBezTo>
                  <a:pt x="51" y="49"/>
                  <a:pt x="42" y="49"/>
                  <a:pt x="34" y="49"/>
                </a:cubicBezTo>
                <a:cubicBezTo>
                  <a:pt x="25" y="49"/>
                  <a:pt x="17" y="49"/>
                  <a:pt x="8" y="48"/>
                </a:cubicBezTo>
                <a:cubicBezTo>
                  <a:pt x="5" y="48"/>
                  <a:pt x="2" y="45"/>
                  <a:pt x="1" y="41"/>
                </a:cubicBezTo>
                <a:cubicBezTo>
                  <a:pt x="0" y="36"/>
                  <a:pt x="0" y="30"/>
                  <a:pt x="0" y="25"/>
                </a:cubicBezTo>
                <a:cubicBezTo>
                  <a:pt x="0" y="19"/>
                  <a:pt x="0" y="14"/>
                  <a:pt x="1" y="8"/>
                </a:cubicBezTo>
                <a:cubicBezTo>
                  <a:pt x="2" y="5"/>
                  <a:pt x="5" y="2"/>
                  <a:pt x="8" y="1"/>
                </a:cubicBezTo>
                <a:cubicBezTo>
                  <a:pt x="17" y="0"/>
                  <a:pt x="25" y="0"/>
                  <a:pt x="34" y="0"/>
                </a:cubicBezTo>
                <a:cubicBezTo>
                  <a:pt x="42" y="0"/>
                  <a:pt x="51" y="0"/>
                  <a:pt x="59" y="1"/>
                </a:cubicBezTo>
                <a:cubicBezTo>
                  <a:pt x="63" y="2"/>
                  <a:pt x="66" y="5"/>
                  <a:pt x="67" y="8"/>
                </a:cubicBezTo>
                <a:cubicBezTo>
                  <a:pt x="68" y="14"/>
                  <a:pt x="68" y="19"/>
                  <a:pt x="68" y="25"/>
                </a:cubicBezTo>
                <a:cubicBezTo>
                  <a:pt x="68" y="30"/>
                  <a:pt x="68" y="36"/>
                  <a:pt x="67" y="41"/>
                </a:cubicBezTo>
                <a:close/>
                <a:moveTo>
                  <a:pt x="47" y="23"/>
                </a:moveTo>
                <a:cubicBezTo>
                  <a:pt x="28" y="11"/>
                  <a:pt x="28" y="11"/>
                  <a:pt x="28" y="11"/>
                </a:cubicBezTo>
                <a:cubicBezTo>
                  <a:pt x="27" y="10"/>
                  <a:pt x="26" y="10"/>
                  <a:pt x="25" y="10"/>
                </a:cubicBezTo>
                <a:cubicBezTo>
                  <a:pt x="25" y="11"/>
                  <a:pt x="24" y="12"/>
                  <a:pt x="24" y="13"/>
                </a:cubicBezTo>
                <a:cubicBezTo>
                  <a:pt x="24" y="37"/>
                  <a:pt x="24" y="37"/>
                  <a:pt x="24" y="37"/>
                </a:cubicBezTo>
                <a:cubicBezTo>
                  <a:pt x="24" y="38"/>
                  <a:pt x="25" y="39"/>
                  <a:pt x="25" y="39"/>
                </a:cubicBezTo>
                <a:cubicBezTo>
                  <a:pt x="26" y="39"/>
                  <a:pt x="26" y="39"/>
                  <a:pt x="26" y="39"/>
                </a:cubicBezTo>
                <a:cubicBezTo>
                  <a:pt x="27" y="39"/>
                  <a:pt x="27" y="39"/>
                  <a:pt x="28" y="39"/>
                </a:cubicBezTo>
                <a:cubicBezTo>
                  <a:pt x="47" y="27"/>
                  <a:pt x="47" y="27"/>
                  <a:pt x="47" y="27"/>
                </a:cubicBezTo>
                <a:cubicBezTo>
                  <a:pt x="48" y="26"/>
                  <a:pt x="48" y="26"/>
                  <a:pt x="48" y="25"/>
                </a:cubicBezTo>
                <a:cubicBezTo>
                  <a:pt x="48" y="24"/>
                  <a:pt x="48" y="23"/>
                  <a:pt x="47" y="23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" name="Freeform 117"/>
          <p:cNvSpPr>
            <a:spLocks noEditPoints="1"/>
          </p:cNvSpPr>
          <p:nvPr/>
        </p:nvSpPr>
        <p:spPr bwMode="auto">
          <a:xfrm>
            <a:off x="6909825" y="3647407"/>
            <a:ext cx="261356" cy="252571"/>
          </a:xfrm>
          <a:custGeom>
            <a:avLst/>
            <a:gdLst/>
            <a:ahLst/>
            <a:cxnLst>
              <a:cxn ang="0">
                <a:pos x="6" y="13"/>
              </a:cxn>
              <a:cxn ang="0">
                <a:pos x="6" y="13"/>
              </a:cxn>
              <a:cxn ang="0">
                <a:pos x="0" y="7"/>
              </a:cxn>
              <a:cxn ang="0">
                <a:pos x="6" y="0"/>
              </a:cxn>
              <a:cxn ang="0">
                <a:pos x="13" y="7"/>
              </a:cxn>
              <a:cxn ang="0">
                <a:pos x="6" y="13"/>
              </a:cxn>
              <a:cxn ang="0">
                <a:pos x="12" y="53"/>
              </a:cxn>
              <a:cxn ang="0">
                <a:pos x="0" y="53"/>
              </a:cxn>
              <a:cxn ang="0">
                <a:pos x="0" y="17"/>
              </a:cxn>
              <a:cxn ang="0">
                <a:pos x="12" y="17"/>
              </a:cxn>
              <a:cxn ang="0">
                <a:pos x="12" y="53"/>
              </a:cxn>
              <a:cxn ang="0">
                <a:pos x="55" y="53"/>
              </a:cxn>
              <a:cxn ang="0">
                <a:pos x="43" y="53"/>
              </a:cxn>
              <a:cxn ang="0">
                <a:pos x="43" y="34"/>
              </a:cxn>
              <a:cxn ang="0">
                <a:pos x="37" y="26"/>
              </a:cxn>
              <a:cxn ang="0">
                <a:pos x="31" y="30"/>
              </a:cxn>
              <a:cxn ang="0">
                <a:pos x="30" y="33"/>
              </a:cxn>
              <a:cxn ang="0">
                <a:pos x="30" y="53"/>
              </a:cxn>
              <a:cxn ang="0">
                <a:pos x="19" y="53"/>
              </a:cxn>
              <a:cxn ang="0">
                <a:pos x="19" y="17"/>
              </a:cxn>
              <a:cxn ang="0">
                <a:pos x="30" y="17"/>
              </a:cxn>
              <a:cxn ang="0">
                <a:pos x="30" y="23"/>
              </a:cxn>
              <a:cxn ang="0">
                <a:pos x="30" y="23"/>
              </a:cxn>
              <a:cxn ang="0">
                <a:pos x="41" y="17"/>
              </a:cxn>
              <a:cxn ang="0">
                <a:pos x="55" y="33"/>
              </a:cxn>
              <a:cxn ang="0">
                <a:pos x="55" y="53"/>
              </a:cxn>
            </a:cxnLst>
            <a:rect l="0" t="0" r="r" b="b"/>
            <a:pathLst>
              <a:path w="55" h="53">
                <a:moveTo>
                  <a:pt x="6" y="13"/>
                </a:moveTo>
                <a:cubicBezTo>
                  <a:pt x="6" y="13"/>
                  <a:pt x="6" y="13"/>
                  <a:pt x="6" y="13"/>
                </a:cubicBezTo>
                <a:cubicBezTo>
                  <a:pt x="2" y="13"/>
                  <a:pt x="0" y="10"/>
                  <a:pt x="0" y="7"/>
                </a:cubicBezTo>
                <a:cubicBezTo>
                  <a:pt x="0" y="3"/>
                  <a:pt x="2" y="0"/>
                  <a:pt x="6" y="0"/>
                </a:cubicBezTo>
                <a:cubicBezTo>
                  <a:pt x="10" y="0"/>
                  <a:pt x="13" y="3"/>
                  <a:pt x="13" y="7"/>
                </a:cubicBezTo>
                <a:cubicBezTo>
                  <a:pt x="13" y="10"/>
                  <a:pt x="10" y="13"/>
                  <a:pt x="6" y="13"/>
                </a:cubicBezTo>
                <a:close/>
                <a:moveTo>
                  <a:pt x="12" y="53"/>
                </a:moveTo>
                <a:cubicBezTo>
                  <a:pt x="0" y="53"/>
                  <a:pt x="0" y="53"/>
                  <a:pt x="0" y="53"/>
                </a:cubicBezTo>
                <a:cubicBezTo>
                  <a:pt x="0" y="17"/>
                  <a:pt x="0" y="17"/>
                  <a:pt x="0" y="17"/>
                </a:cubicBezTo>
                <a:cubicBezTo>
                  <a:pt x="12" y="17"/>
                  <a:pt x="12" y="17"/>
                  <a:pt x="12" y="17"/>
                </a:cubicBezTo>
                <a:lnTo>
                  <a:pt x="12" y="53"/>
                </a:lnTo>
                <a:close/>
                <a:moveTo>
                  <a:pt x="55" y="53"/>
                </a:moveTo>
                <a:cubicBezTo>
                  <a:pt x="43" y="53"/>
                  <a:pt x="43" y="53"/>
                  <a:pt x="43" y="53"/>
                </a:cubicBezTo>
                <a:cubicBezTo>
                  <a:pt x="43" y="34"/>
                  <a:pt x="43" y="34"/>
                  <a:pt x="43" y="34"/>
                </a:cubicBezTo>
                <a:cubicBezTo>
                  <a:pt x="43" y="29"/>
                  <a:pt x="41" y="26"/>
                  <a:pt x="37" y="26"/>
                </a:cubicBezTo>
                <a:cubicBezTo>
                  <a:pt x="34" y="26"/>
                  <a:pt x="32" y="28"/>
                  <a:pt x="31" y="30"/>
                </a:cubicBezTo>
                <a:cubicBezTo>
                  <a:pt x="31" y="31"/>
                  <a:pt x="30" y="32"/>
                  <a:pt x="30" y="33"/>
                </a:cubicBezTo>
                <a:cubicBezTo>
                  <a:pt x="30" y="53"/>
                  <a:pt x="30" y="53"/>
                  <a:pt x="30" y="53"/>
                </a:cubicBezTo>
                <a:cubicBezTo>
                  <a:pt x="19" y="53"/>
                  <a:pt x="19" y="53"/>
                  <a:pt x="19" y="53"/>
                </a:cubicBezTo>
                <a:cubicBezTo>
                  <a:pt x="19" y="21"/>
                  <a:pt x="19" y="17"/>
                  <a:pt x="19" y="17"/>
                </a:cubicBezTo>
                <a:cubicBezTo>
                  <a:pt x="30" y="17"/>
                  <a:pt x="30" y="17"/>
                  <a:pt x="30" y="17"/>
                </a:cubicBezTo>
                <a:cubicBezTo>
                  <a:pt x="30" y="23"/>
                  <a:pt x="30" y="23"/>
                  <a:pt x="30" y="23"/>
                </a:cubicBezTo>
                <a:cubicBezTo>
                  <a:pt x="30" y="23"/>
                  <a:pt x="30" y="23"/>
                  <a:pt x="30" y="23"/>
                </a:cubicBezTo>
                <a:cubicBezTo>
                  <a:pt x="32" y="20"/>
                  <a:pt x="35" y="17"/>
                  <a:pt x="41" y="17"/>
                </a:cubicBezTo>
                <a:cubicBezTo>
                  <a:pt x="49" y="17"/>
                  <a:pt x="55" y="22"/>
                  <a:pt x="55" y="33"/>
                </a:cubicBezTo>
                <a:lnTo>
                  <a:pt x="55" y="53"/>
                </a:ln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2" name="Freeform 65"/>
          <p:cNvSpPr>
            <a:spLocks noEditPoints="1"/>
          </p:cNvSpPr>
          <p:nvPr/>
        </p:nvSpPr>
        <p:spPr bwMode="auto">
          <a:xfrm>
            <a:off x="5647007" y="3598539"/>
            <a:ext cx="337015" cy="355162"/>
          </a:xfrm>
          <a:custGeom>
            <a:avLst/>
            <a:gdLst/>
            <a:ahLst/>
            <a:cxnLst>
              <a:cxn ang="0">
                <a:pos x="38" y="47"/>
              </a:cxn>
              <a:cxn ang="0">
                <a:pos x="36" y="54"/>
              </a:cxn>
              <a:cxn ang="0">
                <a:pos x="17" y="63"/>
              </a:cxn>
              <a:cxn ang="0">
                <a:pos x="1" y="56"/>
              </a:cxn>
              <a:cxn ang="0">
                <a:pos x="0" y="51"/>
              </a:cxn>
              <a:cxn ang="0">
                <a:pos x="6" y="41"/>
              </a:cxn>
              <a:cxn ang="0">
                <a:pos x="21" y="37"/>
              </a:cxn>
              <a:cxn ang="0">
                <a:pos x="19" y="32"/>
              </a:cxn>
              <a:cxn ang="0">
                <a:pos x="20" y="28"/>
              </a:cxn>
              <a:cxn ang="0">
                <a:pos x="17" y="29"/>
              </a:cxn>
              <a:cxn ang="0">
                <a:pos x="4" y="16"/>
              </a:cxn>
              <a:cxn ang="0">
                <a:pos x="9" y="5"/>
              </a:cxn>
              <a:cxn ang="0">
                <a:pos x="24" y="0"/>
              </a:cxn>
              <a:cxn ang="0">
                <a:pos x="40" y="0"/>
              </a:cxn>
              <a:cxn ang="0">
                <a:pos x="35" y="3"/>
              </a:cxn>
              <a:cxn ang="0">
                <a:pos x="30" y="3"/>
              </a:cxn>
              <a:cxn ang="0">
                <a:pos x="35" y="14"/>
              </a:cxn>
              <a:cxn ang="0">
                <a:pos x="26" y="30"/>
              </a:cxn>
              <a:cxn ang="0">
                <a:pos x="38" y="47"/>
              </a:cxn>
              <a:cxn ang="0">
                <a:pos x="33" y="51"/>
              </a:cxn>
              <a:cxn ang="0">
                <a:pos x="24" y="40"/>
              </a:cxn>
              <a:cxn ang="0">
                <a:pos x="22" y="40"/>
              </a:cxn>
              <a:cxn ang="0">
                <a:pos x="7" y="49"/>
              </a:cxn>
              <a:cxn ang="0">
                <a:pos x="21" y="59"/>
              </a:cxn>
              <a:cxn ang="0">
                <a:pos x="33" y="51"/>
              </a:cxn>
              <a:cxn ang="0">
                <a:pos x="26" y="24"/>
              </a:cxn>
              <a:cxn ang="0">
                <a:pos x="28" y="18"/>
              </a:cxn>
              <a:cxn ang="0">
                <a:pos x="18" y="3"/>
              </a:cxn>
              <a:cxn ang="0">
                <a:pos x="13" y="6"/>
              </a:cxn>
              <a:cxn ang="0">
                <a:pos x="11" y="12"/>
              </a:cxn>
              <a:cxn ang="0">
                <a:pos x="21" y="26"/>
              </a:cxn>
              <a:cxn ang="0">
                <a:pos x="26" y="24"/>
              </a:cxn>
              <a:cxn ang="0">
                <a:pos x="60" y="26"/>
              </a:cxn>
              <a:cxn ang="0">
                <a:pos x="60" y="30"/>
              </a:cxn>
              <a:cxn ang="0">
                <a:pos x="52" y="30"/>
              </a:cxn>
              <a:cxn ang="0">
                <a:pos x="52" y="39"/>
              </a:cxn>
              <a:cxn ang="0">
                <a:pos x="48" y="39"/>
              </a:cxn>
              <a:cxn ang="0">
                <a:pos x="48" y="30"/>
              </a:cxn>
              <a:cxn ang="0">
                <a:pos x="40" y="30"/>
              </a:cxn>
              <a:cxn ang="0">
                <a:pos x="40" y="26"/>
              </a:cxn>
              <a:cxn ang="0">
                <a:pos x="48" y="26"/>
              </a:cxn>
              <a:cxn ang="0">
                <a:pos x="48" y="18"/>
              </a:cxn>
              <a:cxn ang="0">
                <a:pos x="52" y="18"/>
              </a:cxn>
              <a:cxn ang="0">
                <a:pos x="52" y="26"/>
              </a:cxn>
              <a:cxn ang="0">
                <a:pos x="60" y="26"/>
              </a:cxn>
            </a:cxnLst>
            <a:rect l="0" t="0" r="r" b="b"/>
            <a:pathLst>
              <a:path w="60" h="63">
                <a:moveTo>
                  <a:pt x="38" y="47"/>
                </a:moveTo>
                <a:cubicBezTo>
                  <a:pt x="38" y="50"/>
                  <a:pt x="37" y="52"/>
                  <a:pt x="36" y="54"/>
                </a:cubicBezTo>
                <a:cubicBezTo>
                  <a:pt x="32" y="61"/>
                  <a:pt x="24" y="63"/>
                  <a:pt x="17" y="63"/>
                </a:cubicBezTo>
                <a:cubicBezTo>
                  <a:pt x="11" y="63"/>
                  <a:pt x="4" y="61"/>
                  <a:pt x="1" y="56"/>
                </a:cubicBezTo>
                <a:cubicBezTo>
                  <a:pt x="0" y="55"/>
                  <a:pt x="0" y="53"/>
                  <a:pt x="0" y="51"/>
                </a:cubicBezTo>
                <a:cubicBezTo>
                  <a:pt x="0" y="47"/>
                  <a:pt x="2" y="43"/>
                  <a:pt x="6" y="41"/>
                </a:cubicBezTo>
                <a:cubicBezTo>
                  <a:pt x="10" y="38"/>
                  <a:pt x="16" y="38"/>
                  <a:pt x="21" y="37"/>
                </a:cubicBezTo>
                <a:cubicBezTo>
                  <a:pt x="20" y="35"/>
                  <a:pt x="19" y="34"/>
                  <a:pt x="19" y="32"/>
                </a:cubicBezTo>
                <a:cubicBezTo>
                  <a:pt x="19" y="30"/>
                  <a:pt x="19" y="29"/>
                  <a:pt x="20" y="28"/>
                </a:cubicBezTo>
                <a:cubicBezTo>
                  <a:pt x="19" y="29"/>
                  <a:pt x="18" y="29"/>
                  <a:pt x="17" y="29"/>
                </a:cubicBezTo>
                <a:cubicBezTo>
                  <a:pt x="10" y="29"/>
                  <a:pt x="4" y="23"/>
                  <a:pt x="4" y="16"/>
                </a:cubicBezTo>
                <a:cubicBezTo>
                  <a:pt x="4" y="11"/>
                  <a:pt x="6" y="7"/>
                  <a:pt x="9" y="5"/>
                </a:cubicBezTo>
                <a:cubicBezTo>
                  <a:pt x="13" y="1"/>
                  <a:pt x="19" y="0"/>
                  <a:pt x="24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35" y="3"/>
                  <a:pt x="35" y="3"/>
                  <a:pt x="35" y="3"/>
                </a:cubicBezTo>
                <a:cubicBezTo>
                  <a:pt x="30" y="3"/>
                  <a:pt x="30" y="3"/>
                  <a:pt x="30" y="3"/>
                </a:cubicBezTo>
                <a:cubicBezTo>
                  <a:pt x="33" y="6"/>
                  <a:pt x="35" y="9"/>
                  <a:pt x="35" y="14"/>
                </a:cubicBezTo>
                <a:cubicBezTo>
                  <a:pt x="35" y="24"/>
                  <a:pt x="26" y="25"/>
                  <a:pt x="26" y="30"/>
                </a:cubicBezTo>
                <a:cubicBezTo>
                  <a:pt x="26" y="35"/>
                  <a:pt x="38" y="37"/>
                  <a:pt x="38" y="47"/>
                </a:cubicBezTo>
                <a:close/>
                <a:moveTo>
                  <a:pt x="33" y="51"/>
                </a:moveTo>
                <a:cubicBezTo>
                  <a:pt x="33" y="45"/>
                  <a:pt x="28" y="42"/>
                  <a:pt x="24" y="40"/>
                </a:cubicBezTo>
                <a:cubicBezTo>
                  <a:pt x="23" y="40"/>
                  <a:pt x="23" y="40"/>
                  <a:pt x="22" y="40"/>
                </a:cubicBezTo>
                <a:cubicBezTo>
                  <a:pt x="16" y="40"/>
                  <a:pt x="7" y="42"/>
                  <a:pt x="7" y="49"/>
                </a:cubicBezTo>
                <a:cubicBezTo>
                  <a:pt x="7" y="57"/>
                  <a:pt x="15" y="59"/>
                  <a:pt x="21" y="59"/>
                </a:cubicBezTo>
                <a:cubicBezTo>
                  <a:pt x="26" y="59"/>
                  <a:pt x="33" y="57"/>
                  <a:pt x="33" y="51"/>
                </a:cubicBezTo>
                <a:close/>
                <a:moveTo>
                  <a:pt x="26" y="24"/>
                </a:moveTo>
                <a:cubicBezTo>
                  <a:pt x="28" y="22"/>
                  <a:pt x="28" y="20"/>
                  <a:pt x="28" y="18"/>
                </a:cubicBezTo>
                <a:cubicBezTo>
                  <a:pt x="28" y="12"/>
                  <a:pt x="25" y="3"/>
                  <a:pt x="18" y="3"/>
                </a:cubicBezTo>
                <a:cubicBezTo>
                  <a:pt x="16" y="3"/>
                  <a:pt x="14" y="4"/>
                  <a:pt x="13" y="6"/>
                </a:cubicBezTo>
                <a:cubicBezTo>
                  <a:pt x="11" y="7"/>
                  <a:pt x="11" y="9"/>
                  <a:pt x="11" y="12"/>
                </a:cubicBezTo>
                <a:cubicBezTo>
                  <a:pt x="11" y="17"/>
                  <a:pt x="14" y="26"/>
                  <a:pt x="21" y="26"/>
                </a:cubicBezTo>
                <a:cubicBezTo>
                  <a:pt x="23" y="26"/>
                  <a:pt x="25" y="25"/>
                  <a:pt x="26" y="24"/>
                </a:cubicBezTo>
                <a:close/>
                <a:moveTo>
                  <a:pt x="60" y="26"/>
                </a:moveTo>
                <a:cubicBezTo>
                  <a:pt x="60" y="30"/>
                  <a:pt x="60" y="30"/>
                  <a:pt x="60" y="30"/>
                </a:cubicBezTo>
                <a:cubicBezTo>
                  <a:pt x="52" y="30"/>
                  <a:pt x="52" y="30"/>
                  <a:pt x="52" y="30"/>
                </a:cubicBezTo>
                <a:cubicBezTo>
                  <a:pt x="52" y="39"/>
                  <a:pt x="52" y="39"/>
                  <a:pt x="52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8" y="30"/>
                  <a:pt x="48" y="30"/>
                  <a:pt x="48" y="30"/>
                </a:cubicBezTo>
                <a:cubicBezTo>
                  <a:pt x="40" y="30"/>
                  <a:pt x="40" y="30"/>
                  <a:pt x="40" y="30"/>
                </a:cubicBezTo>
                <a:cubicBezTo>
                  <a:pt x="40" y="26"/>
                  <a:pt x="40" y="26"/>
                  <a:pt x="40" y="26"/>
                </a:cubicBezTo>
                <a:cubicBezTo>
                  <a:pt x="48" y="26"/>
                  <a:pt x="48" y="26"/>
                  <a:pt x="48" y="26"/>
                </a:cubicBezTo>
                <a:cubicBezTo>
                  <a:pt x="48" y="18"/>
                  <a:pt x="48" y="18"/>
                  <a:pt x="48" y="18"/>
                </a:cubicBezTo>
                <a:cubicBezTo>
                  <a:pt x="52" y="18"/>
                  <a:pt x="52" y="18"/>
                  <a:pt x="52" y="18"/>
                </a:cubicBezTo>
                <a:cubicBezTo>
                  <a:pt x="52" y="26"/>
                  <a:pt x="52" y="26"/>
                  <a:pt x="52" y="26"/>
                </a:cubicBezTo>
                <a:lnTo>
                  <a:pt x="60" y="26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Freeform 9"/>
          <p:cNvSpPr>
            <a:spLocks noEditPoints="1"/>
          </p:cNvSpPr>
          <p:nvPr/>
        </p:nvSpPr>
        <p:spPr bwMode="auto">
          <a:xfrm>
            <a:off x="6870065" y="2571750"/>
            <a:ext cx="394564" cy="450100"/>
          </a:xfrm>
          <a:custGeom>
            <a:avLst/>
            <a:gdLst/>
            <a:ahLst/>
            <a:cxnLst>
              <a:cxn ang="0">
                <a:pos x="128" y="0"/>
              </a:cxn>
              <a:cxn ang="0">
                <a:pos x="128" y="82"/>
              </a:cxn>
              <a:cxn ang="0">
                <a:pos x="148" y="109"/>
              </a:cxn>
              <a:cxn ang="0">
                <a:pos x="146" y="84"/>
              </a:cxn>
              <a:cxn ang="0">
                <a:pos x="100" y="86"/>
              </a:cxn>
              <a:cxn ang="0">
                <a:pos x="130" y="106"/>
              </a:cxn>
              <a:cxn ang="0">
                <a:pos x="155" y="113"/>
              </a:cxn>
              <a:cxn ang="0">
                <a:pos x="192" y="151"/>
              </a:cxn>
              <a:cxn ang="0">
                <a:pos x="192" y="76"/>
              </a:cxn>
              <a:cxn ang="0">
                <a:pos x="130" y="190"/>
              </a:cxn>
              <a:cxn ang="0">
                <a:pos x="130" y="115"/>
              </a:cxn>
              <a:cxn ang="0">
                <a:pos x="130" y="190"/>
              </a:cxn>
              <a:cxn ang="0">
                <a:pos x="114" y="193"/>
              </a:cxn>
              <a:cxn ang="0">
                <a:pos x="66" y="280"/>
              </a:cxn>
              <a:cxn ang="0">
                <a:pos x="69" y="281"/>
              </a:cxn>
              <a:cxn ang="0">
                <a:pos x="191" y="281"/>
              </a:cxn>
              <a:cxn ang="0">
                <a:pos x="194" y="280"/>
              </a:cxn>
              <a:cxn ang="0">
                <a:pos x="146" y="193"/>
              </a:cxn>
              <a:cxn ang="0">
                <a:pos x="177" y="154"/>
              </a:cxn>
              <a:cxn ang="0">
                <a:pos x="203" y="241"/>
              </a:cxn>
              <a:cxn ang="0">
                <a:pos x="254" y="242"/>
              </a:cxn>
              <a:cxn ang="0">
                <a:pos x="256" y="241"/>
              </a:cxn>
              <a:cxn ang="0">
                <a:pos x="208" y="154"/>
              </a:cxn>
              <a:cxn ang="0">
                <a:pos x="84" y="145"/>
              </a:cxn>
              <a:cxn ang="0">
                <a:pos x="102" y="114"/>
              </a:cxn>
              <a:cxn ang="0">
                <a:pos x="27" y="114"/>
              </a:cxn>
              <a:cxn ang="0">
                <a:pos x="98" y="186"/>
              </a:cxn>
              <a:cxn ang="0">
                <a:pos x="80" y="154"/>
              </a:cxn>
              <a:cxn ang="0">
                <a:pos x="0" y="202"/>
              </a:cxn>
              <a:cxn ang="0">
                <a:pos x="0" y="242"/>
              </a:cxn>
              <a:cxn ang="0">
                <a:pos x="57" y="253"/>
              </a:cxn>
              <a:cxn ang="0">
                <a:pos x="98" y="186"/>
              </a:cxn>
              <a:cxn ang="0">
                <a:pos x="98" y="186"/>
              </a:cxn>
            </a:cxnLst>
            <a:rect l="0" t="0" r="r" b="b"/>
            <a:pathLst>
              <a:path w="256" h="292">
                <a:moveTo>
                  <a:pt x="87" y="41"/>
                </a:moveTo>
                <a:cubicBezTo>
                  <a:pt x="87" y="18"/>
                  <a:pt x="106" y="0"/>
                  <a:pt x="128" y="0"/>
                </a:cubicBezTo>
                <a:cubicBezTo>
                  <a:pt x="151" y="0"/>
                  <a:pt x="169" y="18"/>
                  <a:pt x="169" y="41"/>
                </a:cubicBezTo>
                <a:cubicBezTo>
                  <a:pt x="169" y="63"/>
                  <a:pt x="151" y="82"/>
                  <a:pt x="128" y="82"/>
                </a:cubicBezTo>
                <a:cubicBezTo>
                  <a:pt x="106" y="82"/>
                  <a:pt x="87" y="63"/>
                  <a:pt x="87" y="41"/>
                </a:cubicBezTo>
                <a:close/>
                <a:moveTo>
                  <a:pt x="148" y="109"/>
                </a:moveTo>
                <a:cubicBezTo>
                  <a:pt x="148" y="101"/>
                  <a:pt x="151" y="92"/>
                  <a:pt x="156" y="86"/>
                </a:cubicBezTo>
                <a:cubicBezTo>
                  <a:pt x="153" y="85"/>
                  <a:pt x="149" y="84"/>
                  <a:pt x="146" y="84"/>
                </a:cubicBezTo>
                <a:cubicBezTo>
                  <a:pt x="111" y="84"/>
                  <a:pt x="111" y="84"/>
                  <a:pt x="111" y="84"/>
                </a:cubicBezTo>
                <a:cubicBezTo>
                  <a:pt x="107" y="84"/>
                  <a:pt x="104" y="85"/>
                  <a:pt x="100" y="86"/>
                </a:cubicBezTo>
                <a:cubicBezTo>
                  <a:pt x="105" y="93"/>
                  <a:pt x="109" y="102"/>
                  <a:pt x="109" y="111"/>
                </a:cubicBezTo>
                <a:cubicBezTo>
                  <a:pt x="115" y="108"/>
                  <a:pt x="122" y="106"/>
                  <a:pt x="130" y="106"/>
                </a:cubicBezTo>
                <a:cubicBezTo>
                  <a:pt x="136" y="106"/>
                  <a:pt x="142" y="107"/>
                  <a:pt x="148" y="109"/>
                </a:cubicBezTo>
                <a:close/>
                <a:moveTo>
                  <a:pt x="155" y="113"/>
                </a:moveTo>
                <a:cubicBezTo>
                  <a:pt x="167" y="121"/>
                  <a:pt x="175" y="133"/>
                  <a:pt x="176" y="148"/>
                </a:cubicBezTo>
                <a:cubicBezTo>
                  <a:pt x="181" y="150"/>
                  <a:pt x="187" y="151"/>
                  <a:pt x="192" y="151"/>
                </a:cubicBezTo>
                <a:cubicBezTo>
                  <a:pt x="213" y="151"/>
                  <a:pt x="230" y="134"/>
                  <a:pt x="230" y="114"/>
                </a:cubicBezTo>
                <a:cubicBezTo>
                  <a:pt x="230" y="93"/>
                  <a:pt x="213" y="76"/>
                  <a:pt x="192" y="76"/>
                </a:cubicBezTo>
                <a:cubicBezTo>
                  <a:pt x="172" y="76"/>
                  <a:pt x="155" y="93"/>
                  <a:pt x="155" y="113"/>
                </a:cubicBezTo>
                <a:close/>
                <a:moveTo>
                  <a:pt x="130" y="190"/>
                </a:moveTo>
                <a:cubicBezTo>
                  <a:pt x="151" y="190"/>
                  <a:pt x="168" y="173"/>
                  <a:pt x="168" y="152"/>
                </a:cubicBezTo>
                <a:cubicBezTo>
                  <a:pt x="168" y="132"/>
                  <a:pt x="151" y="115"/>
                  <a:pt x="130" y="115"/>
                </a:cubicBezTo>
                <a:cubicBezTo>
                  <a:pt x="109" y="115"/>
                  <a:pt x="92" y="132"/>
                  <a:pt x="92" y="152"/>
                </a:cubicBezTo>
                <a:cubicBezTo>
                  <a:pt x="92" y="173"/>
                  <a:pt x="109" y="190"/>
                  <a:pt x="130" y="190"/>
                </a:cubicBezTo>
                <a:close/>
                <a:moveTo>
                  <a:pt x="146" y="193"/>
                </a:moveTo>
                <a:cubicBezTo>
                  <a:pt x="114" y="193"/>
                  <a:pt x="114" y="193"/>
                  <a:pt x="114" y="193"/>
                </a:cubicBezTo>
                <a:cubicBezTo>
                  <a:pt x="88" y="193"/>
                  <a:pt x="66" y="214"/>
                  <a:pt x="66" y="241"/>
                </a:cubicBezTo>
                <a:cubicBezTo>
                  <a:pt x="66" y="280"/>
                  <a:pt x="66" y="280"/>
                  <a:pt x="66" y="280"/>
                </a:cubicBezTo>
                <a:cubicBezTo>
                  <a:pt x="66" y="280"/>
                  <a:pt x="66" y="280"/>
                  <a:pt x="66" y="280"/>
                </a:cubicBezTo>
                <a:cubicBezTo>
                  <a:pt x="69" y="281"/>
                  <a:pt x="69" y="281"/>
                  <a:pt x="69" y="281"/>
                </a:cubicBezTo>
                <a:cubicBezTo>
                  <a:pt x="94" y="289"/>
                  <a:pt x="116" y="292"/>
                  <a:pt x="134" y="292"/>
                </a:cubicBezTo>
                <a:cubicBezTo>
                  <a:pt x="170" y="292"/>
                  <a:pt x="190" y="282"/>
                  <a:pt x="191" y="281"/>
                </a:cubicBezTo>
                <a:cubicBezTo>
                  <a:pt x="194" y="280"/>
                  <a:pt x="194" y="280"/>
                  <a:pt x="194" y="280"/>
                </a:cubicBezTo>
                <a:cubicBezTo>
                  <a:pt x="194" y="280"/>
                  <a:pt x="194" y="280"/>
                  <a:pt x="194" y="280"/>
                </a:cubicBezTo>
                <a:cubicBezTo>
                  <a:pt x="194" y="241"/>
                  <a:pt x="194" y="241"/>
                  <a:pt x="194" y="241"/>
                </a:cubicBezTo>
                <a:cubicBezTo>
                  <a:pt x="194" y="214"/>
                  <a:pt x="173" y="193"/>
                  <a:pt x="146" y="193"/>
                </a:cubicBezTo>
                <a:close/>
                <a:moveTo>
                  <a:pt x="208" y="154"/>
                </a:moveTo>
                <a:cubicBezTo>
                  <a:pt x="177" y="154"/>
                  <a:pt x="177" y="154"/>
                  <a:pt x="177" y="154"/>
                </a:cubicBezTo>
                <a:cubicBezTo>
                  <a:pt x="176" y="167"/>
                  <a:pt x="171" y="178"/>
                  <a:pt x="162" y="186"/>
                </a:cubicBezTo>
                <a:cubicBezTo>
                  <a:pt x="186" y="193"/>
                  <a:pt x="203" y="215"/>
                  <a:pt x="203" y="241"/>
                </a:cubicBezTo>
                <a:cubicBezTo>
                  <a:pt x="203" y="253"/>
                  <a:pt x="203" y="253"/>
                  <a:pt x="203" y="253"/>
                </a:cubicBezTo>
                <a:cubicBezTo>
                  <a:pt x="234" y="252"/>
                  <a:pt x="252" y="243"/>
                  <a:pt x="254" y="242"/>
                </a:cubicBezTo>
                <a:cubicBezTo>
                  <a:pt x="256" y="241"/>
                  <a:pt x="256" y="241"/>
                  <a:pt x="256" y="241"/>
                </a:cubicBezTo>
                <a:cubicBezTo>
                  <a:pt x="256" y="241"/>
                  <a:pt x="256" y="241"/>
                  <a:pt x="256" y="241"/>
                </a:cubicBezTo>
                <a:cubicBezTo>
                  <a:pt x="256" y="202"/>
                  <a:pt x="256" y="202"/>
                  <a:pt x="256" y="202"/>
                </a:cubicBezTo>
                <a:cubicBezTo>
                  <a:pt x="256" y="175"/>
                  <a:pt x="235" y="154"/>
                  <a:pt x="208" y="154"/>
                </a:cubicBezTo>
                <a:close/>
                <a:moveTo>
                  <a:pt x="64" y="151"/>
                </a:moveTo>
                <a:cubicBezTo>
                  <a:pt x="71" y="151"/>
                  <a:pt x="78" y="149"/>
                  <a:pt x="84" y="145"/>
                </a:cubicBezTo>
                <a:cubicBezTo>
                  <a:pt x="86" y="133"/>
                  <a:pt x="92" y="123"/>
                  <a:pt x="102" y="116"/>
                </a:cubicBezTo>
                <a:cubicBezTo>
                  <a:pt x="102" y="115"/>
                  <a:pt x="102" y="114"/>
                  <a:pt x="102" y="114"/>
                </a:cubicBezTo>
                <a:cubicBezTo>
                  <a:pt x="102" y="93"/>
                  <a:pt x="85" y="76"/>
                  <a:pt x="64" y="76"/>
                </a:cubicBezTo>
                <a:cubicBezTo>
                  <a:pt x="43" y="76"/>
                  <a:pt x="27" y="93"/>
                  <a:pt x="27" y="114"/>
                </a:cubicBezTo>
                <a:cubicBezTo>
                  <a:pt x="27" y="134"/>
                  <a:pt x="43" y="151"/>
                  <a:pt x="64" y="151"/>
                </a:cubicBezTo>
                <a:close/>
                <a:moveTo>
                  <a:pt x="98" y="186"/>
                </a:moveTo>
                <a:cubicBezTo>
                  <a:pt x="89" y="178"/>
                  <a:pt x="84" y="167"/>
                  <a:pt x="84" y="154"/>
                </a:cubicBezTo>
                <a:cubicBezTo>
                  <a:pt x="82" y="154"/>
                  <a:pt x="81" y="154"/>
                  <a:pt x="80" y="154"/>
                </a:cubicBezTo>
                <a:cubicBezTo>
                  <a:pt x="48" y="154"/>
                  <a:pt x="48" y="154"/>
                  <a:pt x="48" y="154"/>
                </a:cubicBezTo>
                <a:cubicBezTo>
                  <a:pt x="22" y="154"/>
                  <a:pt x="0" y="175"/>
                  <a:pt x="0" y="202"/>
                </a:cubicBezTo>
                <a:cubicBezTo>
                  <a:pt x="0" y="241"/>
                  <a:pt x="0" y="241"/>
                  <a:pt x="0" y="241"/>
                </a:cubicBezTo>
                <a:cubicBezTo>
                  <a:pt x="0" y="242"/>
                  <a:pt x="0" y="242"/>
                  <a:pt x="0" y="242"/>
                </a:cubicBezTo>
                <a:cubicBezTo>
                  <a:pt x="3" y="242"/>
                  <a:pt x="3" y="242"/>
                  <a:pt x="3" y="242"/>
                </a:cubicBezTo>
                <a:cubicBezTo>
                  <a:pt x="23" y="249"/>
                  <a:pt x="41" y="252"/>
                  <a:pt x="57" y="253"/>
                </a:cubicBezTo>
                <a:cubicBezTo>
                  <a:pt x="57" y="241"/>
                  <a:pt x="57" y="241"/>
                  <a:pt x="57" y="241"/>
                </a:cubicBezTo>
                <a:cubicBezTo>
                  <a:pt x="57" y="215"/>
                  <a:pt x="74" y="193"/>
                  <a:pt x="98" y="186"/>
                </a:cubicBezTo>
                <a:close/>
                <a:moveTo>
                  <a:pt x="98" y="186"/>
                </a:moveTo>
                <a:cubicBezTo>
                  <a:pt x="98" y="186"/>
                  <a:pt x="98" y="186"/>
                  <a:pt x="98" y="186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64" name="Freeform 24"/>
          <p:cNvSpPr>
            <a:spLocks noEditPoints="1"/>
          </p:cNvSpPr>
          <p:nvPr/>
        </p:nvSpPr>
        <p:spPr bwMode="auto">
          <a:xfrm>
            <a:off x="4342477" y="2389404"/>
            <a:ext cx="465392" cy="442457"/>
          </a:xfrm>
          <a:custGeom>
            <a:avLst/>
            <a:gdLst/>
            <a:ahLst/>
            <a:cxnLst>
              <a:cxn ang="0">
                <a:pos x="791" y="27"/>
              </a:cxn>
              <a:cxn ang="0">
                <a:pos x="734" y="0"/>
              </a:cxn>
              <a:cxn ang="0">
                <a:pos x="98" y="27"/>
              </a:cxn>
              <a:cxn ang="0">
                <a:pos x="41" y="0"/>
              </a:cxn>
              <a:cxn ang="0">
                <a:pos x="0" y="791"/>
              </a:cxn>
              <a:cxn ang="0">
                <a:pos x="41" y="765"/>
              </a:cxn>
              <a:cxn ang="0">
                <a:pos x="98" y="791"/>
              </a:cxn>
              <a:cxn ang="0">
                <a:pos x="734" y="765"/>
              </a:cxn>
              <a:cxn ang="0">
                <a:pos x="791" y="791"/>
              </a:cxn>
              <a:cxn ang="0">
                <a:pos x="832" y="0"/>
              </a:cxn>
              <a:cxn ang="0">
                <a:pos x="98" y="679"/>
              </a:cxn>
              <a:cxn ang="0">
                <a:pos x="41" y="634"/>
              </a:cxn>
              <a:cxn ang="0">
                <a:pos x="98" y="679"/>
              </a:cxn>
              <a:cxn ang="0">
                <a:pos x="41" y="551"/>
              </a:cxn>
              <a:cxn ang="0">
                <a:pos x="98" y="503"/>
              </a:cxn>
              <a:cxn ang="0">
                <a:pos x="98" y="420"/>
              </a:cxn>
              <a:cxn ang="0">
                <a:pos x="41" y="372"/>
              </a:cxn>
              <a:cxn ang="0">
                <a:pos x="98" y="420"/>
              </a:cxn>
              <a:cxn ang="0">
                <a:pos x="41" y="289"/>
              </a:cxn>
              <a:cxn ang="0">
                <a:pos x="98" y="241"/>
              </a:cxn>
              <a:cxn ang="0">
                <a:pos x="98" y="158"/>
              </a:cxn>
              <a:cxn ang="0">
                <a:pos x="41" y="112"/>
              </a:cxn>
              <a:cxn ang="0">
                <a:pos x="98" y="158"/>
              </a:cxn>
              <a:cxn ang="0">
                <a:pos x="158" y="782"/>
              </a:cxn>
              <a:cxn ang="0">
                <a:pos x="672" y="643"/>
              </a:cxn>
              <a:cxn ang="0">
                <a:pos x="672" y="574"/>
              </a:cxn>
              <a:cxn ang="0">
                <a:pos x="158" y="217"/>
              </a:cxn>
              <a:cxn ang="0">
                <a:pos x="672" y="574"/>
              </a:cxn>
              <a:cxn ang="0">
                <a:pos x="158" y="148"/>
              </a:cxn>
              <a:cxn ang="0">
                <a:pos x="672" y="10"/>
              </a:cxn>
              <a:cxn ang="0">
                <a:pos x="791" y="679"/>
              </a:cxn>
              <a:cxn ang="0">
                <a:pos x="734" y="634"/>
              </a:cxn>
              <a:cxn ang="0">
                <a:pos x="791" y="679"/>
              </a:cxn>
              <a:cxn ang="0">
                <a:pos x="734" y="551"/>
              </a:cxn>
              <a:cxn ang="0">
                <a:pos x="791" y="503"/>
              </a:cxn>
              <a:cxn ang="0">
                <a:pos x="791" y="420"/>
              </a:cxn>
              <a:cxn ang="0">
                <a:pos x="734" y="372"/>
              </a:cxn>
              <a:cxn ang="0">
                <a:pos x="791" y="420"/>
              </a:cxn>
              <a:cxn ang="0">
                <a:pos x="734" y="289"/>
              </a:cxn>
              <a:cxn ang="0">
                <a:pos x="791" y="241"/>
              </a:cxn>
              <a:cxn ang="0">
                <a:pos x="791" y="158"/>
              </a:cxn>
              <a:cxn ang="0">
                <a:pos x="734" y="112"/>
              </a:cxn>
              <a:cxn ang="0">
                <a:pos x="791" y="158"/>
              </a:cxn>
              <a:cxn ang="0">
                <a:pos x="791" y="158"/>
              </a:cxn>
            </a:cxnLst>
            <a:rect l="0" t="0" r="r" b="b"/>
            <a:pathLst>
              <a:path w="832" h="791">
                <a:moveTo>
                  <a:pt x="791" y="0"/>
                </a:moveTo>
                <a:lnTo>
                  <a:pt x="791" y="27"/>
                </a:lnTo>
                <a:lnTo>
                  <a:pt x="734" y="27"/>
                </a:lnTo>
                <a:lnTo>
                  <a:pt x="734" y="0"/>
                </a:lnTo>
                <a:lnTo>
                  <a:pt x="98" y="0"/>
                </a:lnTo>
                <a:lnTo>
                  <a:pt x="98" y="27"/>
                </a:lnTo>
                <a:lnTo>
                  <a:pt x="41" y="27"/>
                </a:lnTo>
                <a:lnTo>
                  <a:pt x="41" y="0"/>
                </a:lnTo>
                <a:lnTo>
                  <a:pt x="0" y="0"/>
                </a:lnTo>
                <a:lnTo>
                  <a:pt x="0" y="791"/>
                </a:lnTo>
                <a:lnTo>
                  <a:pt x="41" y="791"/>
                </a:lnTo>
                <a:lnTo>
                  <a:pt x="41" y="765"/>
                </a:lnTo>
                <a:lnTo>
                  <a:pt x="98" y="765"/>
                </a:lnTo>
                <a:lnTo>
                  <a:pt x="98" y="791"/>
                </a:lnTo>
                <a:lnTo>
                  <a:pt x="734" y="791"/>
                </a:lnTo>
                <a:lnTo>
                  <a:pt x="734" y="765"/>
                </a:lnTo>
                <a:lnTo>
                  <a:pt x="791" y="765"/>
                </a:lnTo>
                <a:lnTo>
                  <a:pt x="791" y="791"/>
                </a:lnTo>
                <a:lnTo>
                  <a:pt x="832" y="791"/>
                </a:lnTo>
                <a:lnTo>
                  <a:pt x="832" y="0"/>
                </a:lnTo>
                <a:lnTo>
                  <a:pt x="791" y="0"/>
                </a:lnTo>
                <a:close/>
                <a:moveTo>
                  <a:pt x="98" y="679"/>
                </a:moveTo>
                <a:lnTo>
                  <a:pt x="41" y="679"/>
                </a:lnTo>
                <a:lnTo>
                  <a:pt x="41" y="634"/>
                </a:lnTo>
                <a:lnTo>
                  <a:pt x="98" y="634"/>
                </a:lnTo>
                <a:lnTo>
                  <a:pt x="98" y="679"/>
                </a:lnTo>
                <a:close/>
                <a:moveTo>
                  <a:pt x="98" y="551"/>
                </a:moveTo>
                <a:lnTo>
                  <a:pt x="41" y="551"/>
                </a:lnTo>
                <a:lnTo>
                  <a:pt x="41" y="503"/>
                </a:lnTo>
                <a:lnTo>
                  <a:pt x="98" y="503"/>
                </a:lnTo>
                <a:lnTo>
                  <a:pt x="98" y="551"/>
                </a:lnTo>
                <a:close/>
                <a:moveTo>
                  <a:pt x="98" y="420"/>
                </a:moveTo>
                <a:lnTo>
                  <a:pt x="41" y="420"/>
                </a:lnTo>
                <a:lnTo>
                  <a:pt x="41" y="372"/>
                </a:lnTo>
                <a:lnTo>
                  <a:pt x="98" y="372"/>
                </a:lnTo>
                <a:lnTo>
                  <a:pt x="98" y="420"/>
                </a:lnTo>
                <a:close/>
                <a:moveTo>
                  <a:pt x="98" y="289"/>
                </a:moveTo>
                <a:lnTo>
                  <a:pt x="41" y="289"/>
                </a:lnTo>
                <a:lnTo>
                  <a:pt x="41" y="241"/>
                </a:lnTo>
                <a:lnTo>
                  <a:pt x="98" y="241"/>
                </a:lnTo>
                <a:lnTo>
                  <a:pt x="98" y="289"/>
                </a:lnTo>
                <a:close/>
                <a:moveTo>
                  <a:pt x="98" y="158"/>
                </a:moveTo>
                <a:lnTo>
                  <a:pt x="41" y="158"/>
                </a:lnTo>
                <a:lnTo>
                  <a:pt x="41" y="112"/>
                </a:lnTo>
                <a:lnTo>
                  <a:pt x="98" y="112"/>
                </a:lnTo>
                <a:lnTo>
                  <a:pt x="98" y="158"/>
                </a:lnTo>
                <a:close/>
                <a:moveTo>
                  <a:pt x="672" y="782"/>
                </a:moveTo>
                <a:lnTo>
                  <a:pt x="158" y="782"/>
                </a:lnTo>
                <a:lnTo>
                  <a:pt x="158" y="643"/>
                </a:lnTo>
                <a:lnTo>
                  <a:pt x="672" y="643"/>
                </a:lnTo>
                <a:lnTo>
                  <a:pt x="672" y="782"/>
                </a:lnTo>
                <a:close/>
                <a:moveTo>
                  <a:pt x="672" y="574"/>
                </a:moveTo>
                <a:lnTo>
                  <a:pt x="158" y="574"/>
                </a:lnTo>
                <a:lnTo>
                  <a:pt x="158" y="217"/>
                </a:lnTo>
                <a:lnTo>
                  <a:pt x="672" y="217"/>
                </a:lnTo>
                <a:lnTo>
                  <a:pt x="672" y="574"/>
                </a:lnTo>
                <a:close/>
                <a:moveTo>
                  <a:pt x="672" y="148"/>
                </a:moveTo>
                <a:lnTo>
                  <a:pt x="158" y="148"/>
                </a:lnTo>
                <a:lnTo>
                  <a:pt x="158" y="10"/>
                </a:lnTo>
                <a:lnTo>
                  <a:pt x="672" y="10"/>
                </a:lnTo>
                <a:lnTo>
                  <a:pt x="672" y="148"/>
                </a:lnTo>
                <a:close/>
                <a:moveTo>
                  <a:pt x="791" y="679"/>
                </a:moveTo>
                <a:lnTo>
                  <a:pt x="734" y="679"/>
                </a:lnTo>
                <a:lnTo>
                  <a:pt x="734" y="634"/>
                </a:lnTo>
                <a:lnTo>
                  <a:pt x="791" y="634"/>
                </a:lnTo>
                <a:lnTo>
                  <a:pt x="791" y="679"/>
                </a:lnTo>
                <a:close/>
                <a:moveTo>
                  <a:pt x="791" y="551"/>
                </a:moveTo>
                <a:lnTo>
                  <a:pt x="734" y="551"/>
                </a:lnTo>
                <a:lnTo>
                  <a:pt x="734" y="503"/>
                </a:lnTo>
                <a:lnTo>
                  <a:pt x="791" y="503"/>
                </a:lnTo>
                <a:lnTo>
                  <a:pt x="791" y="551"/>
                </a:lnTo>
                <a:close/>
                <a:moveTo>
                  <a:pt x="791" y="420"/>
                </a:moveTo>
                <a:lnTo>
                  <a:pt x="734" y="420"/>
                </a:lnTo>
                <a:lnTo>
                  <a:pt x="734" y="372"/>
                </a:lnTo>
                <a:lnTo>
                  <a:pt x="791" y="372"/>
                </a:lnTo>
                <a:lnTo>
                  <a:pt x="791" y="420"/>
                </a:lnTo>
                <a:close/>
                <a:moveTo>
                  <a:pt x="791" y="289"/>
                </a:moveTo>
                <a:lnTo>
                  <a:pt x="734" y="289"/>
                </a:lnTo>
                <a:lnTo>
                  <a:pt x="734" y="241"/>
                </a:lnTo>
                <a:lnTo>
                  <a:pt x="791" y="241"/>
                </a:lnTo>
                <a:lnTo>
                  <a:pt x="791" y="289"/>
                </a:lnTo>
                <a:close/>
                <a:moveTo>
                  <a:pt x="791" y="158"/>
                </a:moveTo>
                <a:lnTo>
                  <a:pt x="734" y="158"/>
                </a:lnTo>
                <a:lnTo>
                  <a:pt x="734" y="112"/>
                </a:lnTo>
                <a:lnTo>
                  <a:pt x="791" y="112"/>
                </a:lnTo>
                <a:lnTo>
                  <a:pt x="791" y="158"/>
                </a:lnTo>
                <a:close/>
                <a:moveTo>
                  <a:pt x="791" y="158"/>
                </a:moveTo>
                <a:lnTo>
                  <a:pt x="791" y="15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7" name="Group 66"/>
          <p:cNvGrpSpPr/>
          <p:nvPr/>
        </p:nvGrpSpPr>
        <p:grpSpPr>
          <a:xfrm>
            <a:off x="3169545" y="2831861"/>
            <a:ext cx="399596" cy="375131"/>
            <a:chOff x="504825" y="971550"/>
            <a:chExt cx="1089026" cy="1022350"/>
          </a:xfrm>
          <a:solidFill>
            <a:schemeClr val="bg1"/>
          </a:solidFill>
        </p:grpSpPr>
        <p:sp>
          <p:nvSpPr>
            <p:cNvPr id="70" name="Freeform 29"/>
            <p:cNvSpPr>
              <a:spLocks noEditPoints="1"/>
            </p:cNvSpPr>
            <p:nvPr/>
          </p:nvSpPr>
          <p:spPr bwMode="auto">
            <a:xfrm>
              <a:off x="782638" y="971550"/>
              <a:ext cx="811213" cy="8413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382"/>
                </a:cxn>
                <a:cxn ang="0">
                  <a:pos x="286" y="382"/>
                </a:cxn>
                <a:cxn ang="0">
                  <a:pos x="420" y="530"/>
                </a:cxn>
                <a:cxn ang="0">
                  <a:pos x="420" y="382"/>
                </a:cxn>
                <a:cxn ang="0">
                  <a:pos x="511" y="382"/>
                </a:cxn>
                <a:cxn ang="0">
                  <a:pos x="511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511" h="530">
                  <a:moveTo>
                    <a:pt x="0" y="0"/>
                  </a:moveTo>
                  <a:lnTo>
                    <a:pt x="0" y="382"/>
                  </a:lnTo>
                  <a:lnTo>
                    <a:pt x="286" y="382"/>
                  </a:lnTo>
                  <a:lnTo>
                    <a:pt x="420" y="530"/>
                  </a:lnTo>
                  <a:lnTo>
                    <a:pt x="420" y="382"/>
                  </a:lnTo>
                  <a:lnTo>
                    <a:pt x="511" y="382"/>
                  </a:lnTo>
                  <a:lnTo>
                    <a:pt x="511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31"/>
            <p:cNvSpPr>
              <a:spLocks noEditPoints="1"/>
            </p:cNvSpPr>
            <p:nvPr/>
          </p:nvSpPr>
          <p:spPr bwMode="auto">
            <a:xfrm>
              <a:off x="504825" y="1274763"/>
              <a:ext cx="695325" cy="719137"/>
            </a:xfrm>
            <a:custGeom>
              <a:avLst/>
              <a:gdLst/>
              <a:ahLst/>
              <a:cxnLst>
                <a:cxn ang="0">
                  <a:pos x="426" y="226"/>
                </a:cxn>
                <a:cxn ang="0">
                  <a:pos x="139" y="226"/>
                </a:cxn>
                <a:cxn ang="0">
                  <a:pos x="139" y="0"/>
                </a:cxn>
                <a:cxn ang="0">
                  <a:pos x="0" y="0"/>
                </a:cxn>
                <a:cxn ang="0">
                  <a:pos x="0" y="327"/>
                </a:cxn>
                <a:cxn ang="0">
                  <a:pos x="79" y="327"/>
                </a:cxn>
                <a:cxn ang="0">
                  <a:pos x="79" y="453"/>
                </a:cxn>
                <a:cxn ang="0">
                  <a:pos x="192" y="327"/>
                </a:cxn>
                <a:cxn ang="0">
                  <a:pos x="438" y="327"/>
                </a:cxn>
                <a:cxn ang="0">
                  <a:pos x="438" y="241"/>
                </a:cxn>
                <a:cxn ang="0">
                  <a:pos x="426" y="226"/>
                </a:cxn>
                <a:cxn ang="0">
                  <a:pos x="426" y="226"/>
                </a:cxn>
                <a:cxn ang="0">
                  <a:pos x="426" y="226"/>
                </a:cxn>
              </a:cxnLst>
              <a:rect l="0" t="0" r="r" b="b"/>
              <a:pathLst>
                <a:path w="438" h="453">
                  <a:moveTo>
                    <a:pt x="426" y="226"/>
                  </a:moveTo>
                  <a:lnTo>
                    <a:pt x="139" y="226"/>
                  </a:lnTo>
                  <a:lnTo>
                    <a:pt x="139" y="0"/>
                  </a:lnTo>
                  <a:lnTo>
                    <a:pt x="0" y="0"/>
                  </a:lnTo>
                  <a:lnTo>
                    <a:pt x="0" y="327"/>
                  </a:lnTo>
                  <a:lnTo>
                    <a:pt x="79" y="327"/>
                  </a:lnTo>
                  <a:lnTo>
                    <a:pt x="79" y="453"/>
                  </a:lnTo>
                  <a:lnTo>
                    <a:pt x="192" y="327"/>
                  </a:lnTo>
                  <a:lnTo>
                    <a:pt x="438" y="327"/>
                  </a:lnTo>
                  <a:lnTo>
                    <a:pt x="438" y="241"/>
                  </a:lnTo>
                  <a:lnTo>
                    <a:pt x="426" y="226"/>
                  </a:lnTo>
                  <a:close/>
                  <a:moveTo>
                    <a:pt x="426" y="226"/>
                  </a:moveTo>
                  <a:lnTo>
                    <a:pt x="426" y="22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5647007" y="2760407"/>
            <a:ext cx="277407" cy="475163"/>
            <a:chOff x="1668463" y="3354388"/>
            <a:chExt cx="641350" cy="1098550"/>
          </a:xfrm>
          <a:solidFill>
            <a:schemeClr val="bg1"/>
          </a:solidFill>
        </p:grpSpPr>
        <p:sp>
          <p:nvSpPr>
            <p:cNvPr id="76" name="Freeform 36"/>
            <p:cNvSpPr>
              <a:spLocks noEditPoints="1"/>
            </p:cNvSpPr>
            <p:nvPr/>
          </p:nvSpPr>
          <p:spPr bwMode="auto">
            <a:xfrm>
              <a:off x="1752600" y="3438526"/>
              <a:ext cx="473075" cy="768350"/>
            </a:xfrm>
            <a:custGeom>
              <a:avLst/>
              <a:gdLst/>
              <a:ahLst/>
              <a:cxnLst>
                <a:cxn ang="0">
                  <a:pos x="13" y="197"/>
                </a:cxn>
                <a:cxn ang="0">
                  <a:pos x="27" y="191"/>
                </a:cxn>
                <a:cxn ang="0">
                  <a:pos x="29" y="189"/>
                </a:cxn>
                <a:cxn ang="0">
                  <a:pos x="32" y="181"/>
                </a:cxn>
                <a:cxn ang="0">
                  <a:pos x="36" y="176"/>
                </a:cxn>
                <a:cxn ang="0">
                  <a:pos x="37" y="174"/>
                </a:cxn>
                <a:cxn ang="0">
                  <a:pos x="39" y="162"/>
                </a:cxn>
                <a:cxn ang="0">
                  <a:pos x="38" y="160"/>
                </a:cxn>
                <a:cxn ang="0">
                  <a:pos x="31" y="146"/>
                </a:cxn>
                <a:cxn ang="0">
                  <a:pos x="29" y="138"/>
                </a:cxn>
                <a:cxn ang="0">
                  <a:pos x="26" y="127"/>
                </a:cxn>
                <a:cxn ang="0">
                  <a:pos x="26" y="124"/>
                </a:cxn>
                <a:cxn ang="0">
                  <a:pos x="28" y="119"/>
                </a:cxn>
                <a:cxn ang="0">
                  <a:pos x="29" y="117"/>
                </a:cxn>
                <a:cxn ang="0">
                  <a:pos x="29" y="100"/>
                </a:cxn>
                <a:cxn ang="0">
                  <a:pos x="29" y="89"/>
                </a:cxn>
                <a:cxn ang="0">
                  <a:pos x="38" y="74"/>
                </a:cxn>
                <a:cxn ang="0">
                  <a:pos x="63" y="63"/>
                </a:cxn>
                <a:cxn ang="0">
                  <a:pos x="77" y="61"/>
                </a:cxn>
                <a:cxn ang="0">
                  <a:pos x="81" y="61"/>
                </a:cxn>
                <a:cxn ang="0">
                  <a:pos x="81" y="62"/>
                </a:cxn>
                <a:cxn ang="0">
                  <a:pos x="78" y="64"/>
                </a:cxn>
                <a:cxn ang="0">
                  <a:pos x="79" y="69"/>
                </a:cxn>
                <a:cxn ang="0">
                  <a:pos x="91" y="80"/>
                </a:cxn>
                <a:cxn ang="0">
                  <a:pos x="96" y="92"/>
                </a:cxn>
                <a:cxn ang="0">
                  <a:pos x="96" y="117"/>
                </a:cxn>
                <a:cxn ang="0">
                  <a:pos x="98" y="121"/>
                </a:cxn>
                <a:cxn ang="0">
                  <a:pos x="99" y="122"/>
                </a:cxn>
                <a:cxn ang="0">
                  <a:pos x="98" y="135"/>
                </a:cxn>
                <a:cxn ang="0">
                  <a:pos x="98" y="136"/>
                </a:cxn>
                <a:cxn ang="0">
                  <a:pos x="91" y="154"/>
                </a:cxn>
                <a:cxn ang="0">
                  <a:pos x="90" y="155"/>
                </a:cxn>
                <a:cxn ang="0">
                  <a:pos x="87" y="174"/>
                </a:cxn>
                <a:cxn ang="0">
                  <a:pos x="88" y="176"/>
                </a:cxn>
                <a:cxn ang="0">
                  <a:pos x="91" y="181"/>
                </a:cxn>
                <a:cxn ang="0">
                  <a:pos x="94" y="190"/>
                </a:cxn>
                <a:cxn ang="0">
                  <a:pos x="97" y="192"/>
                </a:cxn>
                <a:cxn ang="0">
                  <a:pos x="124" y="203"/>
                </a:cxn>
                <a:cxn ang="0">
                  <a:pos x="124" y="0"/>
                </a:cxn>
                <a:cxn ang="0">
                  <a:pos x="0" y="0"/>
                </a:cxn>
                <a:cxn ang="0">
                  <a:pos x="0" y="203"/>
                </a:cxn>
                <a:cxn ang="0">
                  <a:pos x="13" y="197"/>
                </a:cxn>
                <a:cxn ang="0">
                  <a:pos x="13" y="197"/>
                </a:cxn>
                <a:cxn ang="0">
                  <a:pos x="13" y="197"/>
                </a:cxn>
              </a:cxnLst>
              <a:rect l="0" t="0" r="r" b="b"/>
              <a:pathLst>
                <a:path w="124" h="203">
                  <a:moveTo>
                    <a:pt x="13" y="197"/>
                  </a:moveTo>
                  <a:cubicBezTo>
                    <a:pt x="17" y="195"/>
                    <a:pt x="22" y="194"/>
                    <a:pt x="27" y="191"/>
                  </a:cubicBezTo>
                  <a:cubicBezTo>
                    <a:pt x="28" y="191"/>
                    <a:pt x="29" y="190"/>
                    <a:pt x="29" y="189"/>
                  </a:cubicBezTo>
                  <a:cubicBezTo>
                    <a:pt x="30" y="187"/>
                    <a:pt x="31" y="184"/>
                    <a:pt x="32" y="181"/>
                  </a:cubicBezTo>
                  <a:cubicBezTo>
                    <a:pt x="33" y="179"/>
                    <a:pt x="33" y="177"/>
                    <a:pt x="36" y="176"/>
                  </a:cubicBezTo>
                  <a:cubicBezTo>
                    <a:pt x="36" y="176"/>
                    <a:pt x="37" y="175"/>
                    <a:pt x="37" y="174"/>
                  </a:cubicBezTo>
                  <a:cubicBezTo>
                    <a:pt x="38" y="170"/>
                    <a:pt x="38" y="166"/>
                    <a:pt x="39" y="162"/>
                  </a:cubicBezTo>
                  <a:cubicBezTo>
                    <a:pt x="39" y="161"/>
                    <a:pt x="38" y="160"/>
                    <a:pt x="38" y="160"/>
                  </a:cubicBezTo>
                  <a:cubicBezTo>
                    <a:pt x="34" y="156"/>
                    <a:pt x="32" y="151"/>
                    <a:pt x="31" y="146"/>
                  </a:cubicBezTo>
                  <a:cubicBezTo>
                    <a:pt x="31" y="143"/>
                    <a:pt x="29" y="141"/>
                    <a:pt x="29" y="138"/>
                  </a:cubicBezTo>
                  <a:cubicBezTo>
                    <a:pt x="28" y="135"/>
                    <a:pt x="27" y="131"/>
                    <a:pt x="26" y="127"/>
                  </a:cubicBezTo>
                  <a:cubicBezTo>
                    <a:pt x="26" y="126"/>
                    <a:pt x="26" y="125"/>
                    <a:pt x="26" y="124"/>
                  </a:cubicBezTo>
                  <a:cubicBezTo>
                    <a:pt x="25" y="122"/>
                    <a:pt x="25" y="120"/>
                    <a:pt x="28" y="119"/>
                  </a:cubicBezTo>
                  <a:cubicBezTo>
                    <a:pt x="28" y="119"/>
                    <a:pt x="29" y="118"/>
                    <a:pt x="29" y="117"/>
                  </a:cubicBezTo>
                  <a:cubicBezTo>
                    <a:pt x="29" y="111"/>
                    <a:pt x="29" y="105"/>
                    <a:pt x="29" y="100"/>
                  </a:cubicBezTo>
                  <a:cubicBezTo>
                    <a:pt x="29" y="96"/>
                    <a:pt x="29" y="93"/>
                    <a:pt x="29" y="89"/>
                  </a:cubicBezTo>
                  <a:cubicBezTo>
                    <a:pt x="30" y="83"/>
                    <a:pt x="34" y="78"/>
                    <a:pt x="38" y="74"/>
                  </a:cubicBezTo>
                  <a:cubicBezTo>
                    <a:pt x="46" y="68"/>
                    <a:pt x="54" y="65"/>
                    <a:pt x="63" y="63"/>
                  </a:cubicBezTo>
                  <a:cubicBezTo>
                    <a:pt x="68" y="62"/>
                    <a:pt x="72" y="62"/>
                    <a:pt x="77" y="61"/>
                  </a:cubicBezTo>
                  <a:cubicBezTo>
                    <a:pt x="78" y="61"/>
                    <a:pt x="79" y="61"/>
                    <a:pt x="81" y="61"/>
                  </a:cubicBezTo>
                  <a:cubicBezTo>
                    <a:pt x="81" y="61"/>
                    <a:pt x="81" y="61"/>
                    <a:pt x="81" y="62"/>
                  </a:cubicBezTo>
                  <a:cubicBezTo>
                    <a:pt x="80" y="62"/>
                    <a:pt x="79" y="63"/>
                    <a:pt x="78" y="64"/>
                  </a:cubicBezTo>
                  <a:cubicBezTo>
                    <a:pt x="77" y="66"/>
                    <a:pt x="77" y="67"/>
                    <a:pt x="79" y="69"/>
                  </a:cubicBezTo>
                  <a:cubicBezTo>
                    <a:pt x="83" y="72"/>
                    <a:pt x="87" y="76"/>
                    <a:pt x="91" y="80"/>
                  </a:cubicBezTo>
                  <a:cubicBezTo>
                    <a:pt x="95" y="83"/>
                    <a:pt x="96" y="87"/>
                    <a:pt x="96" y="92"/>
                  </a:cubicBezTo>
                  <a:cubicBezTo>
                    <a:pt x="96" y="100"/>
                    <a:pt x="96" y="109"/>
                    <a:pt x="96" y="117"/>
                  </a:cubicBezTo>
                  <a:cubicBezTo>
                    <a:pt x="96" y="118"/>
                    <a:pt x="96" y="120"/>
                    <a:pt x="98" y="121"/>
                  </a:cubicBezTo>
                  <a:cubicBezTo>
                    <a:pt x="99" y="121"/>
                    <a:pt x="99" y="122"/>
                    <a:pt x="99" y="122"/>
                  </a:cubicBezTo>
                  <a:cubicBezTo>
                    <a:pt x="99" y="127"/>
                    <a:pt x="98" y="131"/>
                    <a:pt x="98" y="135"/>
                  </a:cubicBezTo>
                  <a:cubicBezTo>
                    <a:pt x="98" y="135"/>
                    <a:pt x="98" y="135"/>
                    <a:pt x="98" y="136"/>
                  </a:cubicBezTo>
                  <a:cubicBezTo>
                    <a:pt x="94" y="141"/>
                    <a:pt x="93" y="148"/>
                    <a:pt x="91" y="154"/>
                  </a:cubicBezTo>
                  <a:cubicBezTo>
                    <a:pt x="91" y="154"/>
                    <a:pt x="91" y="154"/>
                    <a:pt x="90" y="155"/>
                  </a:cubicBezTo>
                  <a:cubicBezTo>
                    <a:pt x="85" y="160"/>
                    <a:pt x="87" y="168"/>
                    <a:pt x="87" y="174"/>
                  </a:cubicBezTo>
                  <a:cubicBezTo>
                    <a:pt x="87" y="175"/>
                    <a:pt x="87" y="176"/>
                    <a:pt x="88" y="176"/>
                  </a:cubicBezTo>
                  <a:cubicBezTo>
                    <a:pt x="90" y="177"/>
                    <a:pt x="91" y="179"/>
                    <a:pt x="91" y="181"/>
                  </a:cubicBezTo>
                  <a:cubicBezTo>
                    <a:pt x="92" y="184"/>
                    <a:pt x="93" y="187"/>
                    <a:pt x="94" y="190"/>
                  </a:cubicBezTo>
                  <a:cubicBezTo>
                    <a:pt x="95" y="191"/>
                    <a:pt x="96" y="191"/>
                    <a:pt x="97" y="192"/>
                  </a:cubicBezTo>
                  <a:cubicBezTo>
                    <a:pt x="106" y="195"/>
                    <a:pt x="115" y="199"/>
                    <a:pt x="124" y="203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3"/>
                    <a:pt x="0" y="203"/>
                    <a:pt x="0" y="203"/>
                  </a:cubicBezTo>
                  <a:cubicBezTo>
                    <a:pt x="4" y="201"/>
                    <a:pt x="8" y="199"/>
                    <a:pt x="13" y="197"/>
                  </a:cubicBezTo>
                  <a:close/>
                  <a:moveTo>
                    <a:pt x="13" y="197"/>
                  </a:moveTo>
                  <a:cubicBezTo>
                    <a:pt x="13" y="197"/>
                    <a:pt x="13" y="197"/>
                    <a:pt x="13" y="19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37"/>
            <p:cNvSpPr>
              <a:spLocks noEditPoints="1"/>
            </p:cNvSpPr>
            <p:nvPr/>
          </p:nvSpPr>
          <p:spPr bwMode="auto">
            <a:xfrm>
              <a:off x="1668463" y="3354388"/>
              <a:ext cx="641350" cy="1098550"/>
            </a:xfrm>
            <a:custGeom>
              <a:avLst/>
              <a:gdLst/>
              <a:ahLst/>
              <a:cxnLst>
                <a:cxn ang="0">
                  <a:pos x="149" y="0"/>
                </a:cxn>
                <a:cxn ang="0">
                  <a:pos x="20" y="0"/>
                </a:cxn>
                <a:cxn ang="0">
                  <a:pos x="0" y="20"/>
                </a:cxn>
                <a:cxn ang="0">
                  <a:pos x="0" y="270"/>
                </a:cxn>
                <a:cxn ang="0">
                  <a:pos x="20" y="290"/>
                </a:cxn>
                <a:cxn ang="0">
                  <a:pos x="149" y="290"/>
                </a:cxn>
                <a:cxn ang="0">
                  <a:pos x="168" y="270"/>
                </a:cxn>
                <a:cxn ang="0">
                  <a:pos x="168" y="20"/>
                </a:cxn>
                <a:cxn ang="0">
                  <a:pos x="149" y="0"/>
                </a:cxn>
                <a:cxn ang="0">
                  <a:pos x="55" y="276"/>
                </a:cxn>
                <a:cxn ang="0">
                  <a:pos x="39" y="276"/>
                </a:cxn>
                <a:cxn ang="0">
                  <a:pos x="33" y="270"/>
                </a:cxn>
                <a:cxn ang="0">
                  <a:pos x="39" y="265"/>
                </a:cxn>
                <a:cxn ang="0">
                  <a:pos x="55" y="265"/>
                </a:cxn>
                <a:cxn ang="0">
                  <a:pos x="61" y="270"/>
                </a:cxn>
                <a:cxn ang="0">
                  <a:pos x="55" y="276"/>
                </a:cxn>
                <a:cxn ang="0">
                  <a:pos x="84" y="280"/>
                </a:cxn>
                <a:cxn ang="0">
                  <a:pos x="74" y="270"/>
                </a:cxn>
                <a:cxn ang="0">
                  <a:pos x="84" y="261"/>
                </a:cxn>
                <a:cxn ang="0">
                  <a:pos x="94" y="270"/>
                </a:cxn>
                <a:cxn ang="0">
                  <a:pos x="84" y="280"/>
                </a:cxn>
                <a:cxn ang="0">
                  <a:pos x="129" y="276"/>
                </a:cxn>
                <a:cxn ang="0">
                  <a:pos x="113" y="276"/>
                </a:cxn>
                <a:cxn ang="0">
                  <a:pos x="107" y="270"/>
                </a:cxn>
                <a:cxn ang="0">
                  <a:pos x="113" y="265"/>
                </a:cxn>
                <a:cxn ang="0">
                  <a:pos x="129" y="265"/>
                </a:cxn>
                <a:cxn ang="0">
                  <a:pos x="135" y="270"/>
                </a:cxn>
                <a:cxn ang="0">
                  <a:pos x="129" y="276"/>
                </a:cxn>
                <a:cxn ang="0">
                  <a:pos x="155" y="254"/>
                </a:cxn>
                <a:cxn ang="0">
                  <a:pos x="14" y="254"/>
                </a:cxn>
                <a:cxn ang="0">
                  <a:pos x="14" y="13"/>
                </a:cxn>
                <a:cxn ang="0">
                  <a:pos x="155" y="13"/>
                </a:cxn>
                <a:cxn ang="0">
                  <a:pos x="155" y="254"/>
                </a:cxn>
                <a:cxn ang="0">
                  <a:pos x="155" y="254"/>
                </a:cxn>
                <a:cxn ang="0">
                  <a:pos x="155" y="254"/>
                </a:cxn>
              </a:cxnLst>
              <a:rect l="0" t="0" r="r" b="b"/>
              <a:pathLst>
                <a:path w="168" h="290">
                  <a:moveTo>
                    <a:pt x="149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81"/>
                    <a:pt x="9" y="290"/>
                    <a:pt x="20" y="290"/>
                  </a:cubicBezTo>
                  <a:cubicBezTo>
                    <a:pt x="149" y="290"/>
                    <a:pt x="149" y="290"/>
                    <a:pt x="149" y="290"/>
                  </a:cubicBezTo>
                  <a:cubicBezTo>
                    <a:pt x="159" y="290"/>
                    <a:pt x="168" y="281"/>
                    <a:pt x="168" y="270"/>
                  </a:cubicBezTo>
                  <a:cubicBezTo>
                    <a:pt x="168" y="20"/>
                    <a:pt x="168" y="20"/>
                    <a:pt x="168" y="20"/>
                  </a:cubicBezTo>
                  <a:cubicBezTo>
                    <a:pt x="168" y="9"/>
                    <a:pt x="159" y="0"/>
                    <a:pt x="149" y="0"/>
                  </a:cubicBezTo>
                  <a:close/>
                  <a:moveTo>
                    <a:pt x="55" y="276"/>
                  </a:moveTo>
                  <a:cubicBezTo>
                    <a:pt x="39" y="276"/>
                    <a:pt x="39" y="276"/>
                    <a:pt x="39" y="276"/>
                  </a:cubicBezTo>
                  <a:cubicBezTo>
                    <a:pt x="36" y="276"/>
                    <a:pt x="33" y="273"/>
                    <a:pt x="33" y="270"/>
                  </a:cubicBezTo>
                  <a:cubicBezTo>
                    <a:pt x="33" y="267"/>
                    <a:pt x="36" y="265"/>
                    <a:pt x="39" y="265"/>
                  </a:cubicBezTo>
                  <a:cubicBezTo>
                    <a:pt x="55" y="265"/>
                    <a:pt x="55" y="265"/>
                    <a:pt x="55" y="265"/>
                  </a:cubicBezTo>
                  <a:cubicBezTo>
                    <a:pt x="58" y="265"/>
                    <a:pt x="61" y="267"/>
                    <a:pt x="61" y="270"/>
                  </a:cubicBezTo>
                  <a:cubicBezTo>
                    <a:pt x="61" y="273"/>
                    <a:pt x="58" y="276"/>
                    <a:pt x="55" y="276"/>
                  </a:cubicBezTo>
                  <a:close/>
                  <a:moveTo>
                    <a:pt x="84" y="280"/>
                  </a:moveTo>
                  <a:cubicBezTo>
                    <a:pt x="79" y="280"/>
                    <a:pt x="74" y="276"/>
                    <a:pt x="74" y="270"/>
                  </a:cubicBezTo>
                  <a:cubicBezTo>
                    <a:pt x="74" y="265"/>
                    <a:pt x="79" y="261"/>
                    <a:pt x="84" y="261"/>
                  </a:cubicBezTo>
                  <a:cubicBezTo>
                    <a:pt x="90" y="261"/>
                    <a:pt x="94" y="265"/>
                    <a:pt x="94" y="270"/>
                  </a:cubicBezTo>
                  <a:cubicBezTo>
                    <a:pt x="94" y="276"/>
                    <a:pt x="90" y="280"/>
                    <a:pt x="84" y="280"/>
                  </a:cubicBezTo>
                  <a:close/>
                  <a:moveTo>
                    <a:pt x="129" y="276"/>
                  </a:moveTo>
                  <a:cubicBezTo>
                    <a:pt x="113" y="276"/>
                    <a:pt x="113" y="276"/>
                    <a:pt x="113" y="276"/>
                  </a:cubicBezTo>
                  <a:cubicBezTo>
                    <a:pt x="110" y="276"/>
                    <a:pt x="107" y="273"/>
                    <a:pt x="107" y="270"/>
                  </a:cubicBezTo>
                  <a:cubicBezTo>
                    <a:pt x="107" y="267"/>
                    <a:pt x="110" y="265"/>
                    <a:pt x="113" y="265"/>
                  </a:cubicBezTo>
                  <a:cubicBezTo>
                    <a:pt x="129" y="265"/>
                    <a:pt x="129" y="265"/>
                    <a:pt x="129" y="265"/>
                  </a:cubicBezTo>
                  <a:cubicBezTo>
                    <a:pt x="132" y="265"/>
                    <a:pt x="135" y="267"/>
                    <a:pt x="135" y="270"/>
                  </a:cubicBezTo>
                  <a:cubicBezTo>
                    <a:pt x="135" y="273"/>
                    <a:pt x="132" y="276"/>
                    <a:pt x="129" y="276"/>
                  </a:cubicBezTo>
                  <a:close/>
                  <a:moveTo>
                    <a:pt x="155" y="254"/>
                  </a:moveTo>
                  <a:cubicBezTo>
                    <a:pt x="14" y="254"/>
                    <a:pt x="14" y="254"/>
                    <a:pt x="14" y="25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55" y="13"/>
                    <a:pt x="155" y="13"/>
                    <a:pt x="155" y="13"/>
                  </a:cubicBezTo>
                  <a:lnTo>
                    <a:pt x="155" y="254"/>
                  </a:lnTo>
                  <a:close/>
                  <a:moveTo>
                    <a:pt x="155" y="254"/>
                  </a:moveTo>
                  <a:cubicBezTo>
                    <a:pt x="155" y="254"/>
                    <a:pt x="155" y="254"/>
                    <a:pt x="155" y="25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9" name="Freeform 13"/>
          <p:cNvSpPr>
            <a:spLocks noEditPoints="1"/>
          </p:cNvSpPr>
          <p:nvPr/>
        </p:nvSpPr>
        <p:spPr bwMode="auto">
          <a:xfrm>
            <a:off x="1893619" y="2629357"/>
            <a:ext cx="419008" cy="375074"/>
          </a:xfrm>
          <a:custGeom>
            <a:avLst/>
            <a:gdLst/>
            <a:ahLst/>
            <a:cxnLst>
              <a:cxn ang="0">
                <a:pos x="205" y="90"/>
              </a:cxn>
              <a:cxn ang="0">
                <a:pos x="170" y="67"/>
              </a:cxn>
              <a:cxn ang="0">
                <a:pos x="149" y="67"/>
              </a:cxn>
              <a:cxn ang="0">
                <a:pos x="156" y="35"/>
              </a:cxn>
              <a:cxn ang="0">
                <a:pos x="155" y="23"/>
              </a:cxn>
              <a:cxn ang="0">
                <a:pos x="126" y="1"/>
              </a:cxn>
              <a:cxn ang="0">
                <a:pos x="113" y="21"/>
              </a:cxn>
              <a:cxn ang="0">
                <a:pos x="95" y="61"/>
              </a:cxn>
              <a:cxn ang="0">
                <a:pos x="68" y="82"/>
              </a:cxn>
              <a:cxn ang="0">
                <a:pos x="68" y="81"/>
              </a:cxn>
              <a:cxn ang="0">
                <a:pos x="0" y="81"/>
              </a:cxn>
              <a:cxn ang="0">
                <a:pos x="0" y="179"/>
              </a:cxn>
              <a:cxn ang="0">
                <a:pos x="68" y="179"/>
              </a:cxn>
              <a:cxn ang="0">
                <a:pos x="68" y="174"/>
              </a:cxn>
              <a:cxn ang="0">
                <a:pos x="86" y="174"/>
              </a:cxn>
              <a:cxn ang="0">
                <a:pos x="99" y="181"/>
              </a:cxn>
              <a:cxn ang="0">
                <a:pos x="108" y="187"/>
              </a:cxn>
              <a:cxn ang="0">
                <a:pos x="172" y="189"/>
              </a:cxn>
              <a:cxn ang="0">
                <a:pos x="198" y="169"/>
              </a:cxn>
              <a:cxn ang="0">
                <a:pos x="205" y="90"/>
              </a:cxn>
              <a:cxn ang="0">
                <a:pos x="186" y="165"/>
              </a:cxn>
              <a:cxn ang="0">
                <a:pos x="170" y="176"/>
              </a:cxn>
              <a:cxn ang="0">
                <a:pos x="114" y="175"/>
              </a:cxn>
              <a:cxn ang="0">
                <a:pos x="106" y="170"/>
              </a:cxn>
              <a:cxn ang="0">
                <a:pos x="91" y="162"/>
              </a:cxn>
              <a:cxn ang="0">
                <a:pos x="68" y="161"/>
              </a:cxn>
              <a:cxn ang="0">
                <a:pos x="68" y="96"/>
              </a:cxn>
              <a:cxn ang="0">
                <a:pos x="106" y="68"/>
              </a:cxn>
              <a:cxn ang="0">
                <a:pos x="126" y="26"/>
              </a:cxn>
              <a:cxn ang="0">
                <a:pos x="130" y="14"/>
              </a:cxn>
              <a:cxn ang="0">
                <a:pos x="142" y="26"/>
              </a:cxn>
              <a:cxn ang="0">
                <a:pos x="143" y="35"/>
              </a:cxn>
              <a:cxn ang="0">
                <a:pos x="133" y="70"/>
              </a:cxn>
              <a:cxn ang="0">
                <a:pos x="126" y="80"/>
              </a:cxn>
              <a:cxn ang="0">
                <a:pos x="170" y="80"/>
              </a:cxn>
              <a:cxn ang="0">
                <a:pos x="193" y="94"/>
              </a:cxn>
              <a:cxn ang="0">
                <a:pos x="186" y="165"/>
              </a:cxn>
              <a:cxn ang="0">
                <a:pos x="186" y="165"/>
              </a:cxn>
              <a:cxn ang="0">
                <a:pos x="186" y="165"/>
              </a:cxn>
            </a:cxnLst>
            <a:rect l="0" t="0" r="r" b="b"/>
            <a:pathLst>
              <a:path w="215" h="192">
                <a:moveTo>
                  <a:pt x="205" y="90"/>
                </a:moveTo>
                <a:cubicBezTo>
                  <a:pt x="199" y="75"/>
                  <a:pt x="187" y="67"/>
                  <a:pt x="170" y="67"/>
                </a:cubicBezTo>
                <a:cubicBezTo>
                  <a:pt x="149" y="67"/>
                  <a:pt x="149" y="67"/>
                  <a:pt x="149" y="67"/>
                </a:cubicBezTo>
                <a:cubicBezTo>
                  <a:pt x="153" y="59"/>
                  <a:pt x="156" y="48"/>
                  <a:pt x="156" y="35"/>
                </a:cubicBezTo>
                <a:cubicBezTo>
                  <a:pt x="156" y="31"/>
                  <a:pt x="156" y="27"/>
                  <a:pt x="155" y="23"/>
                </a:cubicBezTo>
                <a:cubicBezTo>
                  <a:pt x="153" y="8"/>
                  <a:pt x="142" y="0"/>
                  <a:pt x="126" y="1"/>
                </a:cubicBezTo>
                <a:cubicBezTo>
                  <a:pt x="120" y="2"/>
                  <a:pt x="118" y="8"/>
                  <a:pt x="113" y="21"/>
                </a:cubicBezTo>
                <a:cubicBezTo>
                  <a:pt x="109" y="33"/>
                  <a:pt x="103" y="48"/>
                  <a:pt x="95" y="61"/>
                </a:cubicBezTo>
                <a:cubicBezTo>
                  <a:pt x="88" y="70"/>
                  <a:pt x="77" y="78"/>
                  <a:pt x="68" y="82"/>
                </a:cubicBezTo>
                <a:cubicBezTo>
                  <a:pt x="68" y="81"/>
                  <a:pt x="68" y="81"/>
                  <a:pt x="68" y="81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79"/>
                  <a:pt x="0" y="179"/>
                  <a:pt x="0" y="179"/>
                </a:cubicBezTo>
                <a:cubicBezTo>
                  <a:pt x="68" y="179"/>
                  <a:pt x="68" y="179"/>
                  <a:pt x="68" y="179"/>
                </a:cubicBezTo>
                <a:cubicBezTo>
                  <a:pt x="68" y="174"/>
                  <a:pt x="68" y="174"/>
                  <a:pt x="68" y="174"/>
                </a:cubicBezTo>
                <a:cubicBezTo>
                  <a:pt x="79" y="174"/>
                  <a:pt x="85" y="174"/>
                  <a:pt x="86" y="174"/>
                </a:cubicBezTo>
                <a:cubicBezTo>
                  <a:pt x="99" y="181"/>
                  <a:pt x="99" y="181"/>
                  <a:pt x="99" y="181"/>
                </a:cubicBezTo>
                <a:cubicBezTo>
                  <a:pt x="108" y="187"/>
                  <a:pt x="108" y="187"/>
                  <a:pt x="108" y="187"/>
                </a:cubicBezTo>
                <a:cubicBezTo>
                  <a:pt x="116" y="191"/>
                  <a:pt x="155" y="192"/>
                  <a:pt x="172" y="189"/>
                </a:cubicBezTo>
                <a:cubicBezTo>
                  <a:pt x="193" y="186"/>
                  <a:pt x="198" y="169"/>
                  <a:pt x="198" y="169"/>
                </a:cubicBezTo>
                <a:cubicBezTo>
                  <a:pt x="200" y="163"/>
                  <a:pt x="215" y="112"/>
                  <a:pt x="205" y="90"/>
                </a:cubicBezTo>
                <a:close/>
                <a:moveTo>
                  <a:pt x="186" y="165"/>
                </a:moveTo>
                <a:cubicBezTo>
                  <a:pt x="186" y="165"/>
                  <a:pt x="182" y="175"/>
                  <a:pt x="170" y="176"/>
                </a:cubicBezTo>
                <a:cubicBezTo>
                  <a:pt x="152" y="179"/>
                  <a:pt x="119" y="177"/>
                  <a:pt x="114" y="175"/>
                </a:cubicBezTo>
                <a:cubicBezTo>
                  <a:pt x="114" y="175"/>
                  <a:pt x="106" y="170"/>
                  <a:pt x="106" y="170"/>
                </a:cubicBezTo>
                <a:cubicBezTo>
                  <a:pt x="91" y="162"/>
                  <a:pt x="91" y="162"/>
                  <a:pt x="91" y="162"/>
                </a:cubicBezTo>
                <a:cubicBezTo>
                  <a:pt x="87" y="161"/>
                  <a:pt x="79" y="161"/>
                  <a:pt x="68" y="161"/>
                </a:cubicBezTo>
                <a:cubicBezTo>
                  <a:pt x="68" y="96"/>
                  <a:pt x="68" y="96"/>
                  <a:pt x="68" y="96"/>
                </a:cubicBezTo>
                <a:cubicBezTo>
                  <a:pt x="79" y="92"/>
                  <a:pt x="96" y="83"/>
                  <a:pt x="106" y="68"/>
                </a:cubicBezTo>
                <a:cubicBezTo>
                  <a:pt x="115" y="54"/>
                  <a:pt x="121" y="38"/>
                  <a:pt x="126" y="26"/>
                </a:cubicBezTo>
                <a:cubicBezTo>
                  <a:pt x="126" y="26"/>
                  <a:pt x="129" y="16"/>
                  <a:pt x="130" y="14"/>
                </a:cubicBezTo>
                <a:cubicBezTo>
                  <a:pt x="137" y="14"/>
                  <a:pt x="141" y="18"/>
                  <a:pt x="142" y="26"/>
                </a:cubicBezTo>
                <a:cubicBezTo>
                  <a:pt x="143" y="29"/>
                  <a:pt x="143" y="32"/>
                  <a:pt x="143" y="35"/>
                </a:cubicBezTo>
                <a:cubicBezTo>
                  <a:pt x="143" y="54"/>
                  <a:pt x="133" y="70"/>
                  <a:pt x="133" y="70"/>
                </a:cubicBezTo>
                <a:cubicBezTo>
                  <a:pt x="126" y="80"/>
                  <a:pt x="126" y="80"/>
                  <a:pt x="126" y="80"/>
                </a:cubicBezTo>
                <a:cubicBezTo>
                  <a:pt x="170" y="80"/>
                  <a:pt x="170" y="80"/>
                  <a:pt x="170" y="80"/>
                </a:cubicBezTo>
                <a:cubicBezTo>
                  <a:pt x="181" y="80"/>
                  <a:pt x="189" y="84"/>
                  <a:pt x="193" y="94"/>
                </a:cubicBezTo>
                <a:cubicBezTo>
                  <a:pt x="199" y="110"/>
                  <a:pt x="190" y="151"/>
                  <a:pt x="186" y="165"/>
                </a:cubicBezTo>
                <a:close/>
                <a:moveTo>
                  <a:pt x="186" y="165"/>
                </a:moveTo>
                <a:cubicBezTo>
                  <a:pt x="186" y="165"/>
                  <a:pt x="186" y="165"/>
                  <a:pt x="186" y="165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Title 1"/>
          <p:cNvSpPr>
            <a:spLocks noGrp="1"/>
          </p:cNvSpPr>
          <p:nvPr>
            <p:ph type="title"/>
          </p:nvPr>
        </p:nvSpPr>
        <p:spPr>
          <a:xfrm>
            <a:off x="628650" y="94649"/>
            <a:ext cx="7886700" cy="644842"/>
          </a:xfrm>
        </p:spPr>
        <p:txBody>
          <a:bodyPr/>
          <a:lstStyle/>
          <a:p>
            <a:r>
              <a:rPr lang="zh-CN" altLang="en-US" sz="3000" dirty="0" smtClean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点击此处输入标题</a:t>
            </a:r>
            <a:endParaRPr lang="en-US" sz="300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02325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00"/>
                            </p:stCondLst>
                            <p:childTnLst>
                              <p:par>
                                <p:cTn id="64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500"/>
                            </p:stCondLst>
                            <p:childTnLst>
                              <p:par>
                                <p:cTn id="7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000"/>
                            </p:stCondLst>
                            <p:childTnLst>
                              <p:par>
                                <p:cTn id="81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500"/>
                            </p:stCondLst>
                            <p:childTnLst>
                              <p:par>
                                <p:cTn id="90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000"/>
                            </p:stCondLst>
                            <p:childTnLst>
                              <p:par>
                                <p:cTn id="96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7500"/>
                            </p:stCondLst>
                            <p:childTnLst>
                              <p:par>
                                <p:cTn id="102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8000"/>
                            </p:stCondLst>
                            <p:childTnLst>
                              <p:par>
                                <p:cTn id="10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8500"/>
                            </p:stCondLst>
                            <p:childTnLst>
                              <p:par>
                                <p:cTn id="11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9000"/>
                            </p:stCondLst>
                            <p:childTnLst>
                              <p:par>
                                <p:cTn id="119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9500"/>
                            </p:stCondLst>
                            <p:childTnLst>
                              <p:par>
                                <p:cTn id="128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0000"/>
                            </p:stCondLst>
                            <p:childTnLst>
                              <p:par>
                                <p:cTn id="134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0500"/>
                            </p:stCondLst>
                            <p:childTnLst>
                              <p:par>
                                <p:cTn id="140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1000"/>
                            </p:stCondLst>
                            <p:childTnLst>
                              <p:par>
                                <p:cTn id="14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11500"/>
                            </p:stCondLst>
                            <p:childTnLst>
                              <p:par>
                                <p:cTn id="15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2000"/>
                            </p:stCondLst>
                            <p:childTnLst>
                              <p:par>
                                <p:cTn id="157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12500"/>
                            </p:stCondLst>
                            <p:childTnLst>
                              <p:par>
                                <p:cTn id="166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13000"/>
                            </p:stCondLst>
                            <p:childTnLst>
                              <p:par>
                                <p:cTn id="172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13500"/>
                            </p:stCondLst>
                            <p:childTnLst>
                              <p:par>
                                <p:cTn id="178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14000"/>
                            </p:stCondLst>
                            <p:childTnLst>
                              <p:par>
                                <p:cTn id="18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14500"/>
                            </p:stCondLst>
                            <p:childTnLst>
                              <p:par>
                                <p:cTn id="18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animBg="1"/>
      <p:bldP spid="90" grpId="0" animBg="1"/>
      <p:bldP spid="89" grpId="0" animBg="1"/>
      <p:bldP spid="88" grpId="0" animBg="1"/>
      <p:bldP spid="87" grpId="0" animBg="1"/>
      <p:bldP spid="39" grpId="0" animBg="1"/>
      <p:bldP spid="61" grpId="0"/>
      <p:bldP spid="41" grpId="0" animBg="1"/>
      <p:bldP spid="65" grpId="0"/>
      <p:bldP spid="42" grpId="0" animBg="1"/>
      <p:bldP spid="68" grpId="0"/>
      <p:bldP spid="44" grpId="0" animBg="1"/>
      <p:bldP spid="71" grpId="0"/>
      <p:bldP spid="43" grpId="0" animBg="1"/>
      <p:bldP spid="74" grpId="0"/>
      <p:bldP spid="82" grpId="0"/>
      <p:bldP spid="83" grpId="0"/>
      <p:bldP spid="84" grpId="0"/>
      <p:bldP spid="85" grpId="0"/>
      <p:bldP spid="86" grpId="0"/>
      <p:bldP spid="62" grpId="0" animBg="1"/>
      <p:bldP spid="63" grpId="0" animBg="1"/>
      <p:bldP spid="66" grpId="0" animBg="1"/>
      <p:bldP spid="69" grpId="0" animBg="1"/>
      <p:bldP spid="72" grpId="0" animBg="1"/>
      <p:bldP spid="60" grpId="0" animBg="1"/>
      <p:bldP spid="64" grpId="0" animBg="1"/>
      <p:bldP spid="7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/>
          <p:cNvGrpSpPr/>
          <p:nvPr/>
        </p:nvGrpSpPr>
        <p:grpSpPr>
          <a:xfrm rot="19116524">
            <a:off x="-1527396" y="3664095"/>
            <a:ext cx="5299844" cy="670225"/>
            <a:chOff x="2843790" y="1192138"/>
            <a:chExt cx="5299844" cy="643978"/>
          </a:xfrm>
        </p:grpSpPr>
        <p:sp>
          <p:nvSpPr>
            <p:cNvPr id="50" name="Rectangle 49"/>
            <p:cNvSpPr/>
            <p:nvPr/>
          </p:nvSpPr>
          <p:spPr>
            <a:xfrm>
              <a:off x="2843790" y="1192138"/>
              <a:ext cx="2376923" cy="5170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Flowchart: Data 50"/>
            <p:cNvSpPr/>
            <p:nvPr/>
          </p:nvSpPr>
          <p:spPr>
            <a:xfrm rot="16200000" flipH="1" flipV="1">
              <a:off x="5007662" y="1405191"/>
              <a:ext cx="640080" cy="213975"/>
            </a:xfrm>
            <a:prstGeom prst="flowChartInputOutpu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52" name="Pentagon 51"/>
            <p:cNvSpPr/>
            <p:nvPr/>
          </p:nvSpPr>
          <p:spPr>
            <a:xfrm>
              <a:off x="5434690" y="1322892"/>
              <a:ext cx="2708944" cy="513224"/>
            </a:xfrm>
            <a:prstGeom prst="homePlate">
              <a:avLst>
                <a:gd name="adj" fmla="val 31441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b="1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 rot="19116524">
            <a:off x="-166095" y="3664095"/>
            <a:ext cx="5299845" cy="670225"/>
            <a:chOff x="2843790" y="1192138"/>
            <a:chExt cx="5299845" cy="643978"/>
          </a:xfrm>
        </p:grpSpPr>
        <p:sp>
          <p:nvSpPr>
            <p:cNvPr id="19" name="Rectangle 18"/>
            <p:cNvSpPr/>
            <p:nvPr/>
          </p:nvSpPr>
          <p:spPr>
            <a:xfrm>
              <a:off x="2843790" y="1192138"/>
              <a:ext cx="2376923" cy="51703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lowchart: Data 19"/>
            <p:cNvSpPr/>
            <p:nvPr/>
          </p:nvSpPr>
          <p:spPr>
            <a:xfrm rot="16200000" flipH="1" flipV="1">
              <a:off x="5007662" y="1405191"/>
              <a:ext cx="640080" cy="213975"/>
            </a:xfrm>
            <a:prstGeom prst="flowChartInputOutpu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1" name="Pentagon 20"/>
            <p:cNvSpPr/>
            <p:nvPr/>
          </p:nvSpPr>
          <p:spPr>
            <a:xfrm>
              <a:off x="5434691" y="1322892"/>
              <a:ext cx="2708944" cy="513224"/>
            </a:xfrm>
            <a:prstGeom prst="homePlate">
              <a:avLst>
                <a:gd name="adj" fmla="val 3144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b="1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 rot="19116524">
            <a:off x="1195208" y="3664095"/>
            <a:ext cx="5299844" cy="670225"/>
            <a:chOff x="2843790" y="1192138"/>
            <a:chExt cx="5299844" cy="643978"/>
          </a:xfrm>
        </p:grpSpPr>
        <p:sp>
          <p:nvSpPr>
            <p:cNvPr id="23" name="Rectangle 22"/>
            <p:cNvSpPr/>
            <p:nvPr/>
          </p:nvSpPr>
          <p:spPr>
            <a:xfrm>
              <a:off x="2843790" y="1192138"/>
              <a:ext cx="2376923" cy="51703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lowchart: Data 23"/>
            <p:cNvSpPr/>
            <p:nvPr/>
          </p:nvSpPr>
          <p:spPr>
            <a:xfrm rot="16200000" flipH="1" flipV="1">
              <a:off x="5007662" y="1405191"/>
              <a:ext cx="640080" cy="213975"/>
            </a:xfrm>
            <a:prstGeom prst="flowChartInputOutpu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5" name="Pentagon 24"/>
            <p:cNvSpPr/>
            <p:nvPr/>
          </p:nvSpPr>
          <p:spPr>
            <a:xfrm>
              <a:off x="5434690" y="1322892"/>
              <a:ext cx="2708944" cy="513224"/>
            </a:xfrm>
            <a:prstGeom prst="homePlate">
              <a:avLst>
                <a:gd name="adj" fmla="val 31441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b="1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 rot="19116524">
            <a:off x="2556509" y="3664095"/>
            <a:ext cx="5299844" cy="670225"/>
            <a:chOff x="2843790" y="1192138"/>
            <a:chExt cx="5299844" cy="643978"/>
          </a:xfrm>
        </p:grpSpPr>
        <p:sp>
          <p:nvSpPr>
            <p:cNvPr id="27" name="Rectangle 26"/>
            <p:cNvSpPr/>
            <p:nvPr/>
          </p:nvSpPr>
          <p:spPr>
            <a:xfrm>
              <a:off x="2843790" y="1192138"/>
              <a:ext cx="2376923" cy="51703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Flowchart: Data 27"/>
            <p:cNvSpPr/>
            <p:nvPr/>
          </p:nvSpPr>
          <p:spPr>
            <a:xfrm rot="16200000" flipH="1" flipV="1">
              <a:off x="5007662" y="1405191"/>
              <a:ext cx="640080" cy="213975"/>
            </a:xfrm>
            <a:prstGeom prst="flowChartInputOutpu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9" name="Pentagon 28"/>
            <p:cNvSpPr/>
            <p:nvPr/>
          </p:nvSpPr>
          <p:spPr>
            <a:xfrm>
              <a:off x="5434690" y="1322892"/>
              <a:ext cx="2708944" cy="513224"/>
            </a:xfrm>
            <a:prstGeom prst="homePlate">
              <a:avLst>
                <a:gd name="adj" fmla="val 31441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b="1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 rot="19116524">
            <a:off x="3917810" y="3664095"/>
            <a:ext cx="5299844" cy="670225"/>
            <a:chOff x="2843790" y="1192138"/>
            <a:chExt cx="5299844" cy="643978"/>
          </a:xfrm>
        </p:grpSpPr>
        <p:sp>
          <p:nvSpPr>
            <p:cNvPr id="31" name="Rectangle 30"/>
            <p:cNvSpPr/>
            <p:nvPr/>
          </p:nvSpPr>
          <p:spPr>
            <a:xfrm>
              <a:off x="2843790" y="1192138"/>
              <a:ext cx="2376923" cy="51703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Flowchart: Data 31"/>
            <p:cNvSpPr/>
            <p:nvPr/>
          </p:nvSpPr>
          <p:spPr>
            <a:xfrm rot="16200000" flipH="1" flipV="1">
              <a:off x="5007662" y="1405191"/>
              <a:ext cx="640080" cy="213975"/>
            </a:xfrm>
            <a:prstGeom prst="flowChartInputOutpu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33" name="Pentagon 32"/>
            <p:cNvSpPr/>
            <p:nvPr/>
          </p:nvSpPr>
          <p:spPr>
            <a:xfrm>
              <a:off x="5434690" y="1322892"/>
              <a:ext cx="2708944" cy="513224"/>
            </a:xfrm>
            <a:prstGeom prst="homePlate">
              <a:avLst>
                <a:gd name="adj" fmla="val 31441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b="1" dirty="0">
                <a:solidFill>
                  <a:schemeClr val="accent4">
                    <a:lumMod val="50000"/>
                  </a:schemeClr>
                </a:solidFill>
              </a:endParaRPr>
            </a:p>
          </p:txBody>
        </p:sp>
      </p:grpSp>
      <p:sp>
        <p:nvSpPr>
          <p:cNvPr id="34" name="Freeform 83"/>
          <p:cNvSpPr>
            <a:spLocks/>
          </p:cNvSpPr>
          <p:nvPr/>
        </p:nvSpPr>
        <p:spPr bwMode="auto">
          <a:xfrm rot="19149027">
            <a:off x="371011" y="4208926"/>
            <a:ext cx="398464" cy="398460"/>
          </a:xfrm>
          <a:custGeom>
            <a:avLst/>
            <a:gdLst/>
            <a:ahLst/>
            <a:cxnLst>
              <a:cxn ang="0">
                <a:pos x="44" y="55"/>
              </a:cxn>
              <a:cxn ang="0">
                <a:pos x="37" y="55"/>
              </a:cxn>
              <a:cxn ang="0">
                <a:pos x="37" y="33"/>
              </a:cxn>
              <a:cxn ang="0">
                <a:pos x="45" y="33"/>
              </a:cxn>
              <a:cxn ang="0">
                <a:pos x="46" y="25"/>
              </a:cxn>
              <a:cxn ang="0">
                <a:pos x="37" y="25"/>
              </a:cxn>
              <a:cxn ang="0">
                <a:pos x="37" y="20"/>
              </a:cxn>
              <a:cxn ang="0">
                <a:pos x="42" y="16"/>
              </a:cxn>
              <a:cxn ang="0">
                <a:pos x="47" y="16"/>
              </a:cxn>
              <a:cxn ang="0">
                <a:pos x="47" y="9"/>
              </a:cxn>
              <a:cxn ang="0">
                <a:pos x="40" y="8"/>
              </a:cxn>
              <a:cxn ang="0">
                <a:pos x="29" y="19"/>
              </a:cxn>
              <a:cxn ang="0">
                <a:pos x="29" y="25"/>
              </a:cxn>
              <a:cxn ang="0">
                <a:pos x="21" y="25"/>
              </a:cxn>
              <a:cxn ang="0">
                <a:pos x="21" y="33"/>
              </a:cxn>
              <a:cxn ang="0">
                <a:pos x="29" y="33"/>
              </a:cxn>
              <a:cxn ang="0">
                <a:pos x="29" y="55"/>
              </a:cxn>
              <a:cxn ang="0">
                <a:pos x="10" y="55"/>
              </a:cxn>
              <a:cxn ang="0">
                <a:pos x="0" y="45"/>
              </a:cxn>
              <a:cxn ang="0">
                <a:pos x="0" y="10"/>
              </a:cxn>
              <a:cxn ang="0">
                <a:pos x="10" y="0"/>
              </a:cxn>
              <a:cxn ang="0">
                <a:pos x="44" y="0"/>
              </a:cxn>
              <a:cxn ang="0">
                <a:pos x="55" y="10"/>
              </a:cxn>
              <a:cxn ang="0">
                <a:pos x="55" y="45"/>
              </a:cxn>
              <a:cxn ang="0">
                <a:pos x="44" y="55"/>
              </a:cxn>
            </a:cxnLst>
            <a:rect l="0" t="0" r="r" b="b"/>
            <a:pathLst>
              <a:path w="55" h="55">
                <a:moveTo>
                  <a:pt x="44" y="55"/>
                </a:moveTo>
                <a:cubicBezTo>
                  <a:pt x="37" y="55"/>
                  <a:pt x="37" y="55"/>
                  <a:pt x="37" y="55"/>
                </a:cubicBezTo>
                <a:cubicBezTo>
                  <a:pt x="37" y="33"/>
                  <a:pt x="37" y="33"/>
                  <a:pt x="37" y="33"/>
                </a:cubicBezTo>
                <a:cubicBezTo>
                  <a:pt x="45" y="33"/>
                  <a:pt x="45" y="33"/>
                  <a:pt x="45" y="33"/>
                </a:cubicBezTo>
                <a:cubicBezTo>
                  <a:pt x="46" y="25"/>
                  <a:pt x="46" y="25"/>
                  <a:pt x="46" y="25"/>
                </a:cubicBezTo>
                <a:cubicBezTo>
                  <a:pt x="37" y="25"/>
                  <a:pt x="37" y="25"/>
                  <a:pt x="37" y="25"/>
                </a:cubicBezTo>
                <a:cubicBezTo>
                  <a:pt x="37" y="20"/>
                  <a:pt x="37" y="20"/>
                  <a:pt x="37" y="20"/>
                </a:cubicBezTo>
                <a:cubicBezTo>
                  <a:pt x="37" y="18"/>
                  <a:pt x="38" y="16"/>
                  <a:pt x="42" y="16"/>
                </a:cubicBezTo>
                <a:cubicBezTo>
                  <a:pt x="47" y="16"/>
                  <a:pt x="47" y="16"/>
                  <a:pt x="47" y="16"/>
                </a:cubicBezTo>
                <a:cubicBezTo>
                  <a:pt x="47" y="9"/>
                  <a:pt x="47" y="9"/>
                  <a:pt x="47" y="9"/>
                </a:cubicBezTo>
                <a:cubicBezTo>
                  <a:pt x="45" y="9"/>
                  <a:pt x="43" y="8"/>
                  <a:pt x="40" y="8"/>
                </a:cubicBezTo>
                <a:cubicBezTo>
                  <a:pt x="34" y="8"/>
                  <a:pt x="29" y="12"/>
                  <a:pt x="29" y="19"/>
                </a:cubicBezTo>
                <a:cubicBezTo>
                  <a:pt x="29" y="25"/>
                  <a:pt x="29" y="25"/>
                  <a:pt x="29" y="25"/>
                </a:cubicBezTo>
                <a:cubicBezTo>
                  <a:pt x="21" y="25"/>
                  <a:pt x="21" y="25"/>
                  <a:pt x="21" y="25"/>
                </a:cubicBezTo>
                <a:cubicBezTo>
                  <a:pt x="21" y="33"/>
                  <a:pt x="21" y="33"/>
                  <a:pt x="21" y="33"/>
                </a:cubicBezTo>
                <a:cubicBezTo>
                  <a:pt x="29" y="33"/>
                  <a:pt x="29" y="33"/>
                  <a:pt x="29" y="33"/>
                </a:cubicBezTo>
                <a:cubicBezTo>
                  <a:pt x="29" y="55"/>
                  <a:pt x="29" y="55"/>
                  <a:pt x="29" y="55"/>
                </a:cubicBezTo>
                <a:cubicBezTo>
                  <a:pt x="10" y="55"/>
                  <a:pt x="10" y="55"/>
                  <a:pt x="10" y="55"/>
                </a:cubicBezTo>
                <a:cubicBezTo>
                  <a:pt x="4" y="55"/>
                  <a:pt x="0" y="50"/>
                  <a:pt x="0" y="45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50" y="0"/>
                  <a:pt x="55" y="5"/>
                  <a:pt x="55" y="10"/>
                </a:cubicBezTo>
                <a:cubicBezTo>
                  <a:pt x="55" y="45"/>
                  <a:pt x="55" y="45"/>
                  <a:pt x="55" y="45"/>
                </a:cubicBezTo>
                <a:cubicBezTo>
                  <a:pt x="55" y="50"/>
                  <a:pt x="50" y="55"/>
                  <a:pt x="44" y="5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Freeform 104"/>
          <p:cNvSpPr>
            <a:spLocks noEditPoints="1"/>
          </p:cNvSpPr>
          <p:nvPr/>
        </p:nvSpPr>
        <p:spPr bwMode="auto">
          <a:xfrm rot="19194509">
            <a:off x="3097487" y="4159001"/>
            <a:ext cx="448688" cy="448684"/>
          </a:xfrm>
          <a:custGeom>
            <a:avLst/>
            <a:gdLst/>
            <a:ahLst/>
            <a:cxnLst>
              <a:cxn ang="0">
                <a:pos x="62" y="51"/>
              </a:cxn>
              <a:cxn ang="0">
                <a:pos x="51" y="62"/>
              </a:cxn>
              <a:cxn ang="0">
                <a:pos x="12" y="62"/>
              </a:cxn>
              <a:cxn ang="0">
                <a:pos x="0" y="51"/>
              </a:cxn>
              <a:cxn ang="0">
                <a:pos x="0" y="12"/>
              </a:cxn>
              <a:cxn ang="0">
                <a:pos x="12" y="0"/>
              </a:cxn>
              <a:cxn ang="0">
                <a:pos x="51" y="0"/>
              </a:cxn>
              <a:cxn ang="0">
                <a:pos x="62" y="12"/>
              </a:cxn>
              <a:cxn ang="0">
                <a:pos x="62" y="51"/>
              </a:cxn>
              <a:cxn ang="0">
                <a:pos x="15" y="11"/>
              </a:cxn>
              <a:cxn ang="0">
                <a:pos x="9" y="16"/>
              </a:cxn>
              <a:cxn ang="0">
                <a:pos x="15" y="20"/>
              </a:cxn>
              <a:cxn ang="0">
                <a:pos x="15" y="20"/>
              </a:cxn>
              <a:cxn ang="0">
                <a:pos x="20" y="16"/>
              </a:cxn>
              <a:cxn ang="0">
                <a:pos x="15" y="11"/>
              </a:cxn>
              <a:cxn ang="0">
                <a:pos x="19" y="52"/>
              </a:cxn>
              <a:cxn ang="0">
                <a:pos x="19" y="24"/>
              </a:cxn>
              <a:cxn ang="0">
                <a:pos x="10" y="24"/>
              </a:cxn>
              <a:cxn ang="0">
                <a:pos x="10" y="52"/>
              </a:cxn>
              <a:cxn ang="0">
                <a:pos x="19" y="52"/>
              </a:cxn>
              <a:cxn ang="0">
                <a:pos x="53" y="52"/>
              </a:cxn>
              <a:cxn ang="0">
                <a:pos x="53" y="36"/>
              </a:cxn>
              <a:cxn ang="0">
                <a:pos x="42" y="24"/>
              </a:cxn>
              <a:cxn ang="0">
                <a:pos x="34" y="28"/>
              </a:cxn>
              <a:cxn ang="0">
                <a:pos x="34" y="28"/>
              </a:cxn>
              <a:cxn ang="0">
                <a:pos x="34" y="24"/>
              </a:cxn>
              <a:cxn ang="0">
                <a:pos x="24" y="24"/>
              </a:cxn>
              <a:cxn ang="0">
                <a:pos x="24" y="52"/>
              </a:cxn>
              <a:cxn ang="0">
                <a:pos x="34" y="52"/>
              </a:cxn>
              <a:cxn ang="0">
                <a:pos x="34" y="37"/>
              </a:cxn>
              <a:cxn ang="0">
                <a:pos x="34" y="34"/>
              </a:cxn>
              <a:cxn ang="0">
                <a:pos x="39" y="31"/>
              </a:cxn>
              <a:cxn ang="0">
                <a:pos x="43" y="37"/>
              </a:cxn>
              <a:cxn ang="0">
                <a:pos x="43" y="52"/>
              </a:cxn>
              <a:cxn ang="0">
                <a:pos x="53" y="52"/>
              </a:cxn>
            </a:cxnLst>
            <a:rect l="0" t="0" r="r" b="b"/>
            <a:pathLst>
              <a:path w="62" h="62">
                <a:moveTo>
                  <a:pt x="62" y="51"/>
                </a:moveTo>
                <a:cubicBezTo>
                  <a:pt x="62" y="57"/>
                  <a:pt x="57" y="62"/>
                  <a:pt x="51" y="62"/>
                </a:cubicBezTo>
                <a:cubicBezTo>
                  <a:pt x="12" y="62"/>
                  <a:pt x="12" y="62"/>
                  <a:pt x="12" y="62"/>
                </a:cubicBezTo>
                <a:cubicBezTo>
                  <a:pt x="6" y="62"/>
                  <a:pt x="0" y="57"/>
                  <a:pt x="0" y="5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6" y="0"/>
                  <a:pt x="12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7" y="0"/>
                  <a:pt x="62" y="6"/>
                  <a:pt x="62" y="12"/>
                </a:cubicBezTo>
                <a:lnTo>
                  <a:pt x="62" y="51"/>
                </a:lnTo>
                <a:close/>
                <a:moveTo>
                  <a:pt x="15" y="11"/>
                </a:moveTo>
                <a:cubicBezTo>
                  <a:pt x="12" y="11"/>
                  <a:pt x="9" y="13"/>
                  <a:pt x="9" y="16"/>
                </a:cubicBezTo>
                <a:cubicBezTo>
                  <a:pt x="9" y="18"/>
                  <a:pt x="11" y="20"/>
                  <a:pt x="15" y="20"/>
                </a:cubicBezTo>
                <a:cubicBezTo>
                  <a:pt x="15" y="20"/>
                  <a:pt x="15" y="20"/>
                  <a:pt x="15" y="20"/>
                </a:cubicBezTo>
                <a:cubicBezTo>
                  <a:pt x="18" y="20"/>
                  <a:pt x="20" y="18"/>
                  <a:pt x="20" y="16"/>
                </a:cubicBezTo>
                <a:cubicBezTo>
                  <a:pt x="20" y="13"/>
                  <a:pt x="18" y="11"/>
                  <a:pt x="15" y="11"/>
                </a:cubicBezTo>
                <a:close/>
                <a:moveTo>
                  <a:pt x="19" y="52"/>
                </a:moveTo>
                <a:cubicBezTo>
                  <a:pt x="19" y="24"/>
                  <a:pt x="19" y="24"/>
                  <a:pt x="19" y="24"/>
                </a:cubicBezTo>
                <a:cubicBezTo>
                  <a:pt x="10" y="24"/>
                  <a:pt x="10" y="24"/>
                  <a:pt x="10" y="24"/>
                </a:cubicBezTo>
                <a:cubicBezTo>
                  <a:pt x="10" y="52"/>
                  <a:pt x="10" y="52"/>
                  <a:pt x="10" y="52"/>
                </a:cubicBezTo>
                <a:lnTo>
                  <a:pt x="19" y="52"/>
                </a:lnTo>
                <a:close/>
                <a:moveTo>
                  <a:pt x="53" y="52"/>
                </a:moveTo>
                <a:cubicBezTo>
                  <a:pt x="53" y="36"/>
                  <a:pt x="53" y="36"/>
                  <a:pt x="53" y="36"/>
                </a:cubicBezTo>
                <a:cubicBezTo>
                  <a:pt x="53" y="28"/>
                  <a:pt x="48" y="24"/>
                  <a:pt x="42" y="24"/>
                </a:cubicBezTo>
                <a:cubicBezTo>
                  <a:pt x="37" y="24"/>
                  <a:pt x="35" y="26"/>
                  <a:pt x="34" y="28"/>
                </a:cubicBezTo>
                <a:cubicBezTo>
                  <a:pt x="34" y="28"/>
                  <a:pt x="34" y="28"/>
                  <a:pt x="34" y="28"/>
                </a:cubicBezTo>
                <a:cubicBezTo>
                  <a:pt x="34" y="24"/>
                  <a:pt x="34" y="24"/>
                  <a:pt x="3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4"/>
                  <a:pt x="24" y="27"/>
                  <a:pt x="24" y="52"/>
                </a:cubicBezTo>
                <a:cubicBezTo>
                  <a:pt x="34" y="52"/>
                  <a:pt x="34" y="52"/>
                  <a:pt x="34" y="52"/>
                </a:cubicBezTo>
                <a:cubicBezTo>
                  <a:pt x="34" y="37"/>
                  <a:pt x="34" y="37"/>
                  <a:pt x="34" y="37"/>
                </a:cubicBezTo>
                <a:cubicBezTo>
                  <a:pt x="34" y="36"/>
                  <a:pt x="34" y="35"/>
                  <a:pt x="34" y="34"/>
                </a:cubicBezTo>
                <a:cubicBezTo>
                  <a:pt x="35" y="33"/>
                  <a:pt x="36" y="31"/>
                  <a:pt x="39" y="31"/>
                </a:cubicBezTo>
                <a:cubicBezTo>
                  <a:pt x="42" y="31"/>
                  <a:pt x="43" y="33"/>
                  <a:pt x="43" y="37"/>
                </a:cubicBezTo>
                <a:cubicBezTo>
                  <a:pt x="43" y="52"/>
                  <a:pt x="43" y="52"/>
                  <a:pt x="43" y="52"/>
                </a:cubicBezTo>
                <a:lnTo>
                  <a:pt x="53" y="5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23"/>
          <p:cNvSpPr>
            <a:spLocks noEditPoints="1"/>
          </p:cNvSpPr>
          <p:nvPr/>
        </p:nvSpPr>
        <p:spPr bwMode="auto">
          <a:xfrm rot="19194509">
            <a:off x="1718336" y="4169274"/>
            <a:ext cx="448688" cy="448684"/>
          </a:xfrm>
          <a:custGeom>
            <a:avLst/>
            <a:gdLst/>
            <a:ahLst/>
            <a:cxnLst>
              <a:cxn ang="0">
                <a:pos x="62" y="51"/>
              </a:cxn>
              <a:cxn ang="0">
                <a:pos x="51" y="62"/>
              </a:cxn>
              <a:cxn ang="0">
                <a:pos x="12" y="62"/>
              </a:cxn>
              <a:cxn ang="0">
                <a:pos x="0" y="51"/>
              </a:cxn>
              <a:cxn ang="0">
                <a:pos x="0" y="12"/>
              </a:cxn>
              <a:cxn ang="0">
                <a:pos x="12" y="0"/>
              </a:cxn>
              <a:cxn ang="0">
                <a:pos x="51" y="0"/>
              </a:cxn>
              <a:cxn ang="0">
                <a:pos x="62" y="12"/>
              </a:cxn>
              <a:cxn ang="0">
                <a:pos x="62" y="51"/>
              </a:cxn>
              <a:cxn ang="0">
                <a:pos x="47" y="21"/>
              </a:cxn>
              <a:cxn ang="0">
                <a:pos x="51" y="16"/>
              </a:cxn>
              <a:cxn ang="0">
                <a:pos x="45" y="19"/>
              </a:cxn>
              <a:cxn ang="0">
                <a:pos x="39" y="16"/>
              </a:cxn>
              <a:cxn ang="0">
                <a:pos x="31" y="24"/>
              </a:cxn>
              <a:cxn ang="0">
                <a:pos x="31" y="26"/>
              </a:cxn>
              <a:cxn ang="0">
                <a:pos x="14" y="17"/>
              </a:cxn>
              <a:cxn ang="0">
                <a:pos x="12" y="22"/>
              </a:cxn>
              <a:cxn ang="0">
                <a:pos x="16" y="29"/>
              </a:cxn>
              <a:cxn ang="0">
                <a:pos x="12" y="28"/>
              </a:cxn>
              <a:cxn ang="0">
                <a:pos x="12" y="28"/>
              </a:cxn>
              <a:cxn ang="0">
                <a:pos x="19" y="36"/>
              </a:cxn>
              <a:cxn ang="0">
                <a:pos x="17" y="36"/>
              </a:cxn>
              <a:cxn ang="0">
                <a:pos x="15" y="36"/>
              </a:cxn>
              <a:cxn ang="0">
                <a:pos x="23" y="42"/>
              </a:cxn>
              <a:cxn ang="0">
                <a:pos x="13" y="46"/>
              </a:cxn>
              <a:cxn ang="0">
                <a:pos x="11" y="46"/>
              </a:cxn>
              <a:cxn ang="0">
                <a:pos x="24" y="49"/>
              </a:cxn>
              <a:cxn ang="0">
                <a:pos x="48" y="25"/>
              </a:cxn>
              <a:cxn ang="0">
                <a:pos x="48" y="24"/>
              </a:cxn>
              <a:cxn ang="0">
                <a:pos x="52" y="20"/>
              </a:cxn>
              <a:cxn ang="0">
                <a:pos x="47" y="21"/>
              </a:cxn>
            </a:cxnLst>
            <a:rect l="0" t="0" r="r" b="b"/>
            <a:pathLst>
              <a:path w="62" h="62">
                <a:moveTo>
                  <a:pt x="62" y="51"/>
                </a:moveTo>
                <a:cubicBezTo>
                  <a:pt x="62" y="57"/>
                  <a:pt x="57" y="62"/>
                  <a:pt x="51" y="62"/>
                </a:cubicBezTo>
                <a:cubicBezTo>
                  <a:pt x="12" y="62"/>
                  <a:pt x="12" y="62"/>
                  <a:pt x="12" y="62"/>
                </a:cubicBezTo>
                <a:cubicBezTo>
                  <a:pt x="6" y="62"/>
                  <a:pt x="0" y="57"/>
                  <a:pt x="0" y="5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6" y="0"/>
                  <a:pt x="12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7" y="0"/>
                  <a:pt x="62" y="6"/>
                  <a:pt x="62" y="12"/>
                </a:cubicBezTo>
                <a:lnTo>
                  <a:pt x="62" y="51"/>
                </a:lnTo>
                <a:close/>
                <a:moveTo>
                  <a:pt x="47" y="21"/>
                </a:moveTo>
                <a:cubicBezTo>
                  <a:pt x="49" y="20"/>
                  <a:pt x="50" y="18"/>
                  <a:pt x="51" y="16"/>
                </a:cubicBezTo>
                <a:cubicBezTo>
                  <a:pt x="49" y="17"/>
                  <a:pt x="47" y="18"/>
                  <a:pt x="45" y="19"/>
                </a:cubicBezTo>
                <a:cubicBezTo>
                  <a:pt x="44" y="17"/>
                  <a:pt x="42" y="16"/>
                  <a:pt x="39" y="16"/>
                </a:cubicBezTo>
                <a:cubicBezTo>
                  <a:pt x="35" y="16"/>
                  <a:pt x="31" y="20"/>
                  <a:pt x="31" y="24"/>
                </a:cubicBezTo>
                <a:cubicBezTo>
                  <a:pt x="31" y="25"/>
                  <a:pt x="31" y="26"/>
                  <a:pt x="31" y="26"/>
                </a:cubicBezTo>
                <a:cubicBezTo>
                  <a:pt x="24" y="26"/>
                  <a:pt x="18" y="23"/>
                  <a:pt x="14" y="17"/>
                </a:cubicBezTo>
                <a:cubicBezTo>
                  <a:pt x="13" y="19"/>
                  <a:pt x="12" y="20"/>
                  <a:pt x="12" y="22"/>
                </a:cubicBezTo>
                <a:cubicBezTo>
                  <a:pt x="12" y="25"/>
                  <a:pt x="14" y="27"/>
                  <a:pt x="16" y="29"/>
                </a:cubicBezTo>
                <a:cubicBezTo>
                  <a:pt x="15" y="29"/>
                  <a:pt x="13" y="28"/>
                  <a:pt x="12" y="28"/>
                </a:cubicBezTo>
                <a:cubicBezTo>
                  <a:pt x="12" y="28"/>
                  <a:pt x="12" y="28"/>
                  <a:pt x="12" y="28"/>
                </a:cubicBezTo>
                <a:cubicBezTo>
                  <a:pt x="12" y="32"/>
                  <a:pt x="15" y="35"/>
                  <a:pt x="19" y="36"/>
                </a:cubicBezTo>
                <a:cubicBezTo>
                  <a:pt x="18" y="36"/>
                  <a:pt x="18" y="36"/>
                  <a:pt x="17" y="36"/>
                </a:cubicBezTo>
                <a:cubicBezTo>
                  <a:pt x="16" y="36"/>
                  <a:pt x="16" y="36"/>
                  <a:pt x="15" y="36"/>
                </a:cubicBezTo>
                <a:cubicBezTo>
                  <a:pt x="16" y="39"/>
                  <a:pt x="20" y="42"/>
                  <a:pt x="23" y="42"/>
                </a:cubicBezTo>
                <a:cubicBezTo>
                  <a:pt x="20" y="44"/>
                  <a:pt x="17" y="46"/>
                  <a:pt x="13" y="46"/>
                </a:cubicBezTo>
                <a:cubicBezTo>
                  <a:pt x="12" y="46"/>
                  <a:pt x="11" y="46"/>
                  <a:pt x="11" y="46"/>
                </a:cubicBezTo>
                <a:cubicBezTo>
                  <a:pt x="14" y="48"/>
                  <a:pt x="19" y="49"/>
                  <a:pt x="24" y="49"/>
                </a:cubicBezTo>
                <a:cubicBezTo>
                  <a:pt x="39" y="49"/>
                  <a:pt x="48" y="36"/>
                  <a:pt x="48" y="25"/>
                </a:cubicBezTo>
                <a:cubicBezTo>
                  <a:pt x="48" y="25"/>
                  <a:pt x="48" y="25"/>
                  <a:pt x="48" y="24"/>
                </a:cubicBezTo>
                <a:cubicBezTo>
                  <a:pt x="49" y="23"/>
                  <a:pt x="51" y="22"/>
                  <a:pt x="52" y="20"/>
                </a:cubicBezTo>
                <a:cubicBezTo>
                  <a:pt x="50" y="20"/>
                  <a:pt x="49" y="21"/>
                  <a:pt x="47" y="2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Freeform 211"/>
          <p:cNvSpPr>
            <a:spLocks noEditPoints="1"/>
          </p:cNvSpPr>
          <p:nvPr/>
        </p:nvSpPr>
        <p:spPr bwMode="auto">
          <a:xfrm rot="19194509">
            <a:off x="4443358" y="4182995"/>
            <a:ext cx="421902" cy="418552"/>
          </a:xfrm>
          <a:custGeom>
            <a:avLst/>
            <a:gdLst/>
            <a:ahLst/>
            <a:cxnLst>
              <a:cxn ang="0">
                <a:pos x="58" y="50"/>
              </a:cxn>
              <a:cxn ang="0">
                <a:pos x="51" y="58"/>
              </a:cxn>
              <a:cxn ang="0">
                <a:pos x="7" y="58"/>
              </a:cxn>
              <a:cxn ang="0">
                <a:pos x="0" y="50"/>
              </a:cxn>
              <a:cxn ang="0">
                <a:pos x="0" y="7"/>
              </a:cxn>
              <a:cxn ang="0">
                <a:pos x="7" y="0"/>
              </a:cxn>
              <a:cxn ang="0">
                <a:pos x="51" y="0"/>
              </a:cxn>
              <a:cxn ang="0">
                <a:pos x="58" y="7"/>
              </a:cxn>
              <a:cxn ang="0">
                <a:pos x="58" y="50"/>
              </a:cxn>
              <a:cxn ang="0">
                <a:pos x="51" y="24"/>
              </a:cxn>
              <a:cxn ang="0">
                <a:pos x="46" y="24"/>
              </a:cxn>
              <a:cxn ang="0">
                <a:pos x="47" y="29"/>
              </a:cxn>
              <a:cxn ang="0">
                <a:pos x="29" y="47"/>
              </a:cxn>
              <a:cxn ang="0">
                <a:pos x="11" y="29"/>
              </a:cxn>
              <a:cxn ang="0">
                <a:pos x="12" y="24"/>
              </a:cxn>
              <a:cxn ang="0">
                <a:pos x="6" y="24"/>
              </a:cxn>
              <a:cxn ang="0">
                <a:pos x="6" y="49"/>
              </a:cxn>
              <a:cxn ang="0">
                <a:pos x="9" y="51"/>
              </a:cxn>
              <a:cxn ang="0">
                <a:pos x="49" y="51"/>
              </a:cxn>
              <a:cxn ang="0">
                <a:pos x="51" y="49"/>
              </a:cxn>
              <a:cxn ang="0">
                <a:pos x="51" y="24"/>
              </a:cxn>
              <a:cxn ang="0">
                <a:pos x="29" y="17"/>
              </a:cxn>
              <a:cxn ang="0">
                <a:pos x="17" y="29"/>
              </a:cxn>
              <a:cxn ang="0">
                <a:pos x="29" y="40"/>
              </a:cxn>
              <a:cxn ang="0">
                <a:pos x="41" y="29"/>
              </a:cxn>
              <a:cxn ang="0">
                <a:pos x="29" y="17"/>
              </a:cxn>
              <a:cxn ang="0">
                <a:pos x="51" y="9"/>
              </a:cxn>
              <a:cxn ang="0">
                <a:pos x="49" y="6"/>
              </a:cxn>
              <a:cxn ang="0">
                <a:pos x="42" y="6"/>
              </a:cxn>
              <a:cxn ang="0">
                <a:pos x="40" y="9"/>
              </a:cxn>
              <a:cxn ang="0">
                <a:pos x="40" y="15"/>
              </a:cxn>
              <a:cxn ang="0">
                <a:pos x="42" y="18"/>
              </a:cxn>
              <a:cxn ang="0">
                <a:pos x="49" y="18"/>
              </a:cxn>
              <a:cxn ang="0">
                <a:pos x="51" y="15"/>
              </a:cxn>
              <a:cxn ang="0">
                <a:pos x="51" y="9"/>
              </a:cxn>
            </a:cxnLst>
            <a:rect l="0" t="0" r="r" b="b"/>
            <a:pathLst>
              <a:path w="58" h="58">
                <a:moveTo>
                  <a:pt x="58" y="50"/>
                </a:moveTo>
                <a:cubicBezTo>
                  <a:pt x="58" y="54"/>
                  <a:pt x="55" y="58"/>
                  <a:pt x="51" y="58"/>
                </a:cubicBezTo>
                <a:cubicBezTo>
                  <a:pt x="7" y="58"/>
                  <a:pt x="7" y="58"/>
                  <a:pt x="7" y="58"/>
                </a:cubicBezTo>
                <a:cubicBezTo>
                  <a:pt x="3" y="58"/>
                  <a:pt x="0" y="54"/>
                  <a:pt x="0" y="50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3" y="0"/>
                  <a:pt x="7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5" y="0"/>
                  <a:pt x="58" y="3"/>
                  <a:pt x="58" y="7"/>
                </a:cubicBezTo>
                <a:lnTo>
                  <a:pt x="58" y="50"/>
                </a:lnTo>
                <a:close/>
                <a:moveTo>
                  <a:pt x="51" y="24"/>
                </a:moveTo>
                <a:cubicBezTo>
                  <a:pt x="46" y="24"/>
                  <a:pt x="46" y="24"/>
                  <a:pt x="46" y="24"/>
                </a:cubicBezTo>
                <a:cubicBezTo>
                  <a:pt x="47" y="26"/>
                  <a:pt x="47" y="27"/>
                  <a:pt x="47" y="29"/>
                </a:cubicBezTo>
                <a:cubicBezTo>
                  <a:pt x="47" y="39"/>
                  <a:pt x="39" y="47"/>
                  <a:pt x="29" y="47"/>
                </a:cubicBezTo>
                <a:cubicBezTo>
                  <a:pt x="19" y="47"/>
                  <a:pt x="11" y="39"/>
                  <a:pt x="11" y="29"/>
                </a:cubicBezTo>
                <a:cubicBezTo>
                  <a:pt x="11" y="27"/>
                  <a:pt x="11" y="26"/>
                  <a:pt x="12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6" y="49"/>
                  <a:pt x="6" y="49"/>
                  <a:pt x="6" y="49"/>
                </a:cubicBezTo>
                <a:cubicBezTo>
                  <a:pt x="6" y="50"/>
                  <a:pt x="7" y="51"/>
                  <a:pt x="9" y="51"/>
                </a:cubicBezTo>
                <a:cubicBezTo>
                  <a:pt x="49" y="51"/>
                  <a:pt x="49" y="51"/>
                  <a:pt x="49" y="51"/>
                </a:cubicBezTo>
                <a:cubicBezTo>
                  <a:pt x="50" y="51"/>
                  <a:pt x="51" y="50"/>
                  <a:pt x="51" y="49"/>
                </a:cubicBezTo>
                <a:lnTo>
                  <a:pt x="51" y="24"/>
                </a:lnTo>
                <a:close/>
                <a:moveTo>
                  <a:pt x="29" y="17"/>
                </a:moveTo>
                <a:cubicBezTo>
                  <a:pt x="23" y="17"/>
                  <a:pt x="17" y="22"/>
                  <a:pt x="17" y="29"/>
                </a:cubicBezTo>
                <a:cubicBezTo>
                  <a:pt x="17" y="35"/>
                  <a:pt x="23" y="40"/>
                  <a:pt x="29" y="40"/>
                </a:cubicBezTo>
                <a:cubicBezTo>
                  <a:pt x="35" y="40"/>
                  <a:pt x="41" y="35"/>
                  <a:pt x="41" y="29"/>
                </a:cubicBezTo>
                <a:cubicBezTo>
                  <a:pt x="41" y="22"/>
                  <a:pt x="35" y="17"/>
                  <a:pt x="29" y="17"/>
                </a:cubicBezTo>
                <a:close/>
                <a:moveTo>
                  <a:pt x="51" y="9"/>
                </a:moveTo>
                <a:cubicBezTo>
                  <a:pt x="51" y="7"/>
                  <a:pt x="50" y="6"/>
                  <a:pt x="49" y="6"/>
                </a:cubicBezTo>
                <a:cubicBezTo>
                  <a:pt x="42" y="6"/>
                  <a:pt x="42" y="6"/>
                  <a:pt x="42" y="6"/>
                </a:cubicBezTo>
                <a:cubicBezTo>
                  <a:pt x="41" y="6"/>
                  <a:pt x="40" y="7"/>
                  <a:pt x="40" y="9"/>
                </a:cubicBezTo>
                <a:cubicBezTo>
                  <a:pt x="40" y="15"/>
                  <a:pt x="40" y="15"/>
                  <a:pt x="40" y="15"/>
                </a:cubicBezTo>
                <a:cubicBezTo>
                  <a:pt x="40" y="16"/>
                  <a:pt x="41" y="18"/>
                  <a:pt x="42" y="18"/>
                </a:cubicBezTo>
                <a:cubicBezTo>
                  <a:pt x="49" y="18"/>
                  <a:pt x="49" y="18"/>
                  <a:pt x="49" y="18"/>
                </a:cubicBezTo>
                <a:cubicBezTo>
                  <a:pt x="50" y="18"/>
                  <a:pt x="51" y="16"/>
                  <a:pt x="51" y="15"/>
                </a:cubicBezTo>
                <a:lnTo>
                  <a:pt x="51" y="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Freeform 119"/>
          <p:cNvSpPr>
            <a:spLocks/>
          </p:cNvSpPr>
          <p:nvPr/>
        </p:nvSpPr>
        <p:spPr bwMode="auto">
          <a:xfrm rot="19253844">
            <a:off x="5836850" y="4149052"/>
            <a:ext cx="435718" cy="442319"/>
          </a:xfrm>
          <a:custGeom>
            <a:avLst/>
            <a:gdLst/>
            <a:ahLst/>
            <a:cxnLst>
              <a:cxn ang="0">
                <a:pos x="61" y="12"/>
              </a:cxn>
              <a:cxn ang="0">
                <a:pos x="61" y="51"/>
              </a:cxn>
              <a:cxn ang="0">
                <a:pos x="50" y="62"/>
              </a:cxn>
              <a:cxn ang="0">
                <a:pos x="21" y="62"/>
              </a:cxn>
              <a:cxn ang="0">
                <a:pos x="25" y="54"/>
              </a:cxn>
              <a:cxn ang="0">
                <a:pos x="27" y="45"/>
              </a:cxn>
              <a:cxn ang="0">
                <a:pos x="35" y="49"/>
              </a:cxn>
              <a:cxn ang="0">
                <a:pos x="51" y="28"/>
              </a:cxn>
              <a:cxn ang="0">
                <a:pos x="32" y="11"/>
              </a:cxn>
              <a:cxn ang="0">
                <a:pos x="10" y="30"/>
              </a:cxn>
              <a:cxn ang="0">
                <a:pos x="16" y="41"/>
              </a:cxn>
              <a:cxn ang="0">
                <a:pos x="18" y="41"/>
              </a:cxn>
              <a:cxn ang="0">
                <a:pos x="18" y="38"/>
              </a:cxn>
              <a:cxn ang="0">
                <a:pos x="18" y="37"/>
              </a:cxn>
              <a:cxn ang="0">
                <a:pos x="16" y="31"/>
              </a:cxn>
              <a:cxn ang="0">
                <a:pos x="31" y="16"/>
              </a:cxn>
              <a:cxn ang="0">
                <a:pos x="44" y="28"/>
              </a:cxn>
              <a:cxn ang="0">
                <a:pos x="34" y="44"/>
              </a:cxn>
              <a:cxn ang="0">
                <a:pos x="29" y="38"/>
              </a:cxn>
              <a:cxn ang="0">
                <a:pos x="32" y="27"/>
              </a:cxn>
              <a:cxn ang="0">
                <a:pos x="28" y="23"/>
              </a:cxn>
              <a:cxn ang="0">
                <a:pos x="22" y="30"/>
              </a:cxn>
              <a:cxn ang="0">
                <a:pos x="23" y="35"/>
              </a:cxn>
              <a:cxn ang="0">
                <a:pos x="19" y="52"/>
              </a:cxn>
              <a:cxn ang="0">
                <a:pos x="19" y="62"/>
              </a:cxn>
              <a:cxn ang="0">
                <a:pos x="11" y="62"/>
              </a:cxn>
              <a:cxn ang="0">
                <a:pos x="0" y="51"/>
              </a:cxn>
              <a:cxn ang="0">
                <a:pos x="0" y="12"/>
              </a:cxn>
              <a:cxn ang="0">
                <a:pos x="11" y="0"/>
              </a:cxn>
              <a:cxn ang="0">
                <a:pos x="50" y="0"/>
              </a:cxn>
              <a:cxn ang="0">
                <a:pos x="61" y="12"/>
              </a:cxn>
            </a:cxnLst>
            <a:rect l="0" t="0" r="r" b="b"/>
            <a:pathLst>
              <a:path w="61" h="62">
                <a:moveTo>
                  <a:pt x="61" y="12"/>
                </a:moveTo>
                <a:cubicBezTo>
                  <a:pt x="61" y="51"/>
                  <a:pt x="61" y="51"/>
                  <a:pt x="61" y="51"/>
                </a:cubicBezTo>
                <a:cubicBezTo>
                  <a:pt x="61" y="57"/>
                  <a:pt x="56" y="62"/>
                  <a:pt x="50" y="62"/>
                </a:cubicBezTo>
                <a:cubicBezTo>
                  <a:pt x="21" y="62"/>
                  <a:pt x="21" y="62"/>
                  <a:pt x="21" y="62"/>
                </a:cubicBezTo>
                <a:cubicBezTo>
                  <a:pt x="22" y="60"/>
                  <a:pt x="24" y="57"/>
                  <a:pt x="25" y="54"/>
                </a:cubicBezTo>
                <a:cubicBezTo>
                  <a:pt x="25" y="54"/>
                  <a:pt x="25" y="52"/>
                  <a:pt x="27" y="45"/>
                </a:cubicBezTo>
                <a:cubicBezTo>
                  <a:pt x="28" y="47"/>
                  <a:pt x="31" y="49"/>
                  <a:pt x="35" y="49"/>
                </a:cubicBezTo>
                <a:cubicBezTo>
                  <a:pt x="44" y="49"/>
                  <a:pt x="51" y="40"/>
                  <a:pt x="51" y="28"/>
                </a:cubicBezTo>
                <a:cubicBezTo>
                  <a:pt x="51" y="19"/>
                  <a:pt x="43" y="11"/>
                  <a:pt x="32" y="11"/>
                </a:cubicBezTo>
                <a:cubicBezTo>
                  <a:pt x="17" y="11"/>
                  <a:pt x="10" y="21"/>
                  <a:pt x="10" y="30"/>
                </a:cubicBezTo>
                <a:cubicBezTo>
                  <a:pt x="10" y="35"/>
                  <a:pt x="12" y="40"/>
                  <a:pt x="16" y="41"/>
                </a:cubicBezTo>
                <a:cubicBezTo>
                  <a:pt x="17" y="42"/>
                  <a:pt x="18" y="41"/>
                  <a:pt x="18" y="41"/>
                </a:cubicBezTo>
                <a:cubicBezTo>
                  <a:pt x="18" y="40"/>
                  <a:pt x="18" y="39"/>
                  <a:pt x="18" y="38"/>
                </a:cubicBezTo>
                <a:cubicBezTo>
                  <a:pt x="19" y="37"/>
                  <a:pt x="19" y="37"/>
                  <a:pt x="18" y="37"/>
                </a:cubicBezTo>
                <a:cubicBezTo>
                  <a:pt x="17" y="35"/>
                  <a:pt x="16" y="33"/>
                  <a:pt x="16" y="31"/>
                </a:cubicBezTo>
                <a:cubicBezTo>
                  <a:pt x="16" y="23"/>
                  <a:pt x="22" y="16"/>
                  <a:pt x="31" y="16"/>
                </a:cubicBezTo>
                <a:cubicBezTo>
                  <a:pt x="39" y="16"/>
                  <a:pt x="44" y="21"/>
                  <a:pt x="44" y="28"/>
                </a:cubicBezTo>
                <a:cubicBezTo>
                  <a:pt x="44" y="36"/>
                  <a:pt x="40" y="44"/>
                  <a:pt x="34" y="44"/>
                </a:cubicBezTo>
                <a:cubicBezTo>
                  <a:pt x="31" y="44"/>
                  <a:pt x="28" y="41"/>
                  <a:pt x="29" y="38"/>
                </a:cubicBezTo>
                <a:cubicBezTo>
                  <a:pt x="30" y="34"/>
                  <a:pt x="32" y="30"/>
                  <a:pt x="32" y="27"/>
                </a:cubicBezTo>
                <a:cubicBezTo>
                  <a:pt x="32" y="25"/>
                  <a:pt x="31" y="23"/>
                  <a:pt x="28" y="23"/>
                </a:cubicBezTo>
                <a:cubicBezTo>
                  <a:pt x="25" y="23"/>
                  <a:pt x="22" y="26"/>
                  <a:pt x="22" y="30"/>
                </a:cubicBezTo>
                <a:cubicBezTo>
                  <a:pt x="22" y="30"/>
                  <a:pt x="22" y="33"/>
                  <a:pt x="23" y="35"/>
                </a:cubicBezTo>
                <a:cubicBezTo>
                  <a:pt x="20" y="49"/>
                  <a:pt x="19" y="52"/>
                  <a:pt x="19" y="52"/>
                </a:cubicBezTo>
                <a:cubicBezTo>
                  <a:pt x="18" y="56"/>
                  <a:pt x="18" y="60"/>
                  <a:pt x="19" y="62"/>
                </a:cubicBezTo>
                <a:cubicBezTo>
                  <a:pt x="11" y="62"/>
                  <a:pt x="11" y="62"/>
                  <a:pt x="11" y="62"/>
                </a:cubicBezTo>
                <a:cubicBezTo>
                  <a:pt x="5" y="62"/>
                  <a:pt x="0" y="57"/>
                  <a:pt x="0" y="5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5" y="0"/>
                  <a:pt x="11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6" y="0"/>
                  <a:pt x="61" y="6"/>
                  <a:pt x="61" y="12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 rot="19079276">
            <a:off x="1414262" y="3070417"/>
            <a:ext cx="139461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</a:rPr>
              <a:t>点击输入标题</a:t>
            </a:r>
            <a:endParaRPr lang="en-US" sz="1800" b="1" dirty="0">
              <a:solidFill>
                <a:schemeClr val="bg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 rot="19079276">
            <a:off x="2801304" y="3070417"/>
            <a:ext cx="139461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</a:rPr>
              <a:t>点击输入标题</a:t>
            </a:r>
            <a:endParaRPr lang="en-US" sz="1800" b="1" dirty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 rot="19079276">
            <a:off x="4153733" y="3070417"/>
            <a:ext cx="139461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</a:rPr>
              <a:t>点击输入标题</a:t>
            </a:r>
            <a:endParaRPr lang="en-US" sz="1800" b="1" dirty="0">
              <a:solidFill>
                <a:schemeClr val="bg1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 rot="19079276">
            <a:off x="5513164" y="3070417"/>
            <a:ext cx="139461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chemeClr val="bg1"/>
                </a:solidFill>
              </a:rPr>
              <a:t>点击输入标题</a:t>
            </a:r>
            <a:endParaRPr lang="en-US" altLang="zh-CN" sz="1800" b="1" dirty="0">
              <a:solidFill>
                <a:schemeClr val="bg1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 rot="19079276">
            <a:off x="6860147" y="3070417"/>
            <a:ext cx="139461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1800" b="1" dirty="0">
                <a:solidFill>
                  <a:schemeClr val="bg1"/>
                </a:solidFill>
              </a:rPr>
              <a:t>点击输入标题</a:t>
            </a:r>
            <a:endParaRPr lang="en-US" altLang="zh-CN" sz="1800" b="1" dirty="0">
              <a:solidFill>
                <a:schemeClr val="bg1"/>
              </a:solidFill>
            </a:endParaRPr>
          </a:p>
        </p:txBody>
      </p:sp>
      <p:grpSp>
        <p:nvGrpSpPr>
          <p:cNvPr id="87" name="Group 86"/>
          <p:cNvGrpSpPr/>
          <p:nvPr/>
        </p:nvGrpSpPr>
        <p:grpSpPr>
          <a:xfrm>
            <a:off x="1922078" y="1229334"/>
            <a:ext cx="919409" cy="1111988"/>
            <a:chOff x="1752600" y="1131575"/>
            <a:chExt cx="919409" cy="1111988"/>
          </a:xfrm>
        </p:grpSpPr>
        <p:grpSp>
          <p:nvGrpSpPr>
            <p:cNvPr id="86" name="Group 85"/>
            <p:cNvGrpSpPr/>
            <p:nvPr/>
          </p:nvGrpSpPr>
          <p:grpSpPr>
            <a:xfrm>
              <a:off x="1752600" y="1131575"/>
              <a:ext cx="919409" cy="1111988"/>
              <a:chOff x="1752600" y="1131575"/>
              <a:chExt cx="919409" cy="1111988"/>
            </a:xfrm>
          </p:grpSpPr>
          <p:sp>
            <p:nvSpPr>
              <p:cNvPr id="59" name="Isosceles Triangle 58"/>
              <p:cNvSpPr/>
              <p:nvPr/>
            </p:nvSpPr>
            <p:spPr>
              <a:xfrm rot="10800000">
                <a:off x="2013140" y="1886952"/>
                <a:ext cx="413669" cy="356611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1752600" y="1131575"/>
                <a:ext cx="919409" cy="823957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029" name="Freeform 5"/>
            <p:cNvSpPr>
              <a:spLocks noEditPoints="1"/>
            </p:cNvSpPr>
            <p:nvPr/>
          </p:nvSpPr>
          <p:spPr bwMode="auto">
            <a:xfrm>
              <a:off x="2022623" y="1214135"/>
              <a:ext cx="379362" cy="378296"/>
            </a:xfrm>
            <a:custGeom>
              <a:avLst/>
              <a:gdLst/>
              <a:ahLst/>
              <a:cxnLst>
                <a:cxn ang="0">
                  <a:pos x="189" y="179"/>
                </a:cxn>
                <a:cxn ang="0">
                  <a:pos x="264" y="260"/>
                </a:cxn>
                <a:cxn ang="0">
                  <a:pos x="250" y="275"/>
                </a:cxn>
                <a:cxn ang="0">
                  <a:pos x="158" y="193"/>
                </a:cxn>
                <a:cxn ang="0">
                  <a:pos x="157" y="180"/>
                </a:cxn>
                <a:cxn ang="0">
                  <a:pos x="163" y="58"/>
                </a:cxn>
                <a:cxn ang="0">
                  <a:pos x="182" y="58"/>
                </a:cxn>
                <a:cxn ang="0">
                  <a:pos x="189" y="179"/>
                </a:cxn>
                <a:cxn ang="0">
                  <a:pos x="358" y="179"/>
                </a:cxn>
                <a:cxn ang="0">
                  <a:pos x="179" y="358"/>
                </a:cxn>
                <a:cxn ang="0">
                  <a:pos x="0" y="179"/>
                </a:cxn>
                <a:cxn ang="0">
                  <a:pos x="179" y="0"/>
                </a:cxn>
                <a:cxn ang="0">
                  <a:pos x="358" y="179"/>
                </a:cxn>
                <a:cxn ang="0">
                  <a:pos x="329" y="179"/>
                </a:cxn>
                <a:cxn ang="0">
                  <a:pos x="179" y="30"/>
                </a:cxn>
                <a:cxn ang="0">
                  <a:pos x="30" y="179"/>
                </a:cxn>
                <a:cxn ang="0">
                  <a:pos x="179" y="329"/>
                </a:cxn>
                <a:cxn ang="0">
                  <a:pos x="329" y="179"/>
                </a:cxn>
                <a:cxn ang="0">
                  <a:pos x="329" y="179"/>
                </a:cxn>
                <a:cxn ang="0">
                  <a:pos x="329" y="179"/>
                </a:cxn>
              </a:cxnLst>
              <a:rect l="0" t="0" r="r" b="b"/>
              <a:pathLst>
                <a:path w="358" h="358">
                  <a:moveTo>
                    <a:pt x="189" y="179"/>
                  </a:moveTo>
                  <a:cubicBezTo>
                    <a:pt x="264" y="260"/>
                    <a:pt x="264" y="260"/>
                    <a:pt x="264" y="260"/>
                  </a:cubicBezTo>
                  <a:cubicBezTo>
                    <a:pt x="250" y="275"/>
                    <a:pt x="250" y="275"/>
                    <a:pt x="250" y="275"/>
                  </a:cubicBezTo>
                  <a:cubicBezTo>
                    <a:pt x="158" y="193"/>
                    <a:pt x="158" y="193"/>
                    <a:pt x="158" y="193"/>
                  </a:cubicBezTo>
                  <a:cubicBezTo>
                    <a:pt x="157" y="180"/>
                    <a:pt x="157" y="180"/>
                    <a:pt x="157" y="180"/>
                  </a:cubicBezTo>
                  <a:cubicBezTo>
                    <a:pt x="163" y="58"/>
                    <a:pt x="163" y="58"/>
                    <a:pt x="163" y="58"/>
                  </a:cubicBezTo>
                  <a:cubicBezTo>
                    <a:pt x="182" y="58"/>
                    <a:pt x="182" y="58"/>
                    <a:pt x="182" y="58"/>
                  </a:cubicBezTo>
                  <a:lnTo>
                    <a:pt x="189" y="179"/>
                  </a:lnTo>
                  <a:close/>
                  <a:moveTo>
                    <a:pt x="358" y="179"/>
                  </a:moveTo>
                  <a:cubicBezTo>
                    <a:pt x="358" y="278"/>
                    <a:pt x="278" y="358"/>
                    <a:pt x="179" y="358"/>
                  </a:cubicBezTo>
                  <a:cubicBezTo>
                    <a:pt x="80" y="358"/>
                    <a:pt x="0" y="278"/>
                    <a:pt x="0" y="179"/>
                  </a:cubicBezTo>
                  <a:cubicBezTo>
                    <a:pt x="0" y="80"/>
                    <a:pt x="80" y="0"/>
                    <a:pt x="179" y="0"/>
                  </a:cubicBezTo>
                  <a:cubicBezTo>
                    <a:pt x="278" y="0"/>
                    <a:pt x="358" y="80"/>
                    <a:pt x="358" y="179"/>
                  </a:cubicBezTo>
                  <a:close/>
                  <a:moveTo>
                    <a:pt x="329" y="179"/>
                  </a:moveTo>
                  <a:cubicBezTo>
                    <a:pt x="329" y="97"/>
                    <a:pt x="262" y="30"/>
                    <a:pt x="179" y="30"/>
                  </a:cubicBezTo>
                  <a:cubicBezTo>
                    <a:pt x="97" y="30"/>
                    <a:pt x="30" y="97"/>
                    <a:pt x="30" y="179"/>
                  </a:cubicBezTo>
                  <a:cubicBezTo>
                    <a:pt x="30" y="262"/>
                    <a:pt x="97" y="329"/>
                    <a:pt x="179" y="329"/>
                  </a:cubicBezTo>
                  <a:cubicBezTo>
                    <a:pt x="262" y="329"/>
                    <a:pt x="329" y="262"/>
                    <a:pt x="329" y="179"/>
                  </a:cubicBezTo>
                  <a:close/>
                  <a:moveTo>
                    <a:pt x="329" y="179"/>
                  </a:moveTo>
                  <a:cubicBezTo>
                    <a:pt x="329" y="179"/>
                    <a:pt x="329" y="179"/>
                    <a:pt x="329" y="179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1831886" y="1633529"/>
              <a:ext cx="766236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</a:rPr>
                <a:t>450 mins</a:t>
              </a:r>
              <a:endParaRPr 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3297659" y="1229334"/>
            <a:ext cx="919409" cy="1111988"/>
            <a:chOff x="1752600" y="1131575"/>
            <a:chExt cx="919409" cy="1111988"/>
          </a:xfrm>
        </p:grpSpPr>
        <p:grpSp>
          <p:nvGrpSpPr>
            <p:cNvPr id="89" name="Group 88"/>
            <p:cNvGrpSpPr/>
            <p:nvPr/>
          </p:nvGrpSpPr>
          <p:grpSpPr>
            <a:xfrm>
              <a:off x="1752600" y="1131575"/>
              <a:ext cx="919409" cy="1111988"/>
              <a:chOff x="1752600" y="1131575"/>
              <a:chExt cx="919409" cy="1111988"/>
            </a:xfrm>
          </p:grpSpPr>
          <p:sp>
            <p:nvSpPr>
              <p:cNvPr id="92" name="Isosceles Triangle 91"/>
              <p:cNvSpPr/>
              <p:nvPr/>
            </p:nvSpPr>
            <p:spPr>
              <a:xfrm rot="10800000">
                <a:off x="2013140" y="1886952"/>
                <a:ext cx="413669" cy="356611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3" name="Rectangle 92"/>
              <p:cNvSpPr/>
              <p:nvPr/>
            </p:nvSpPr>
            <p:spPr>
              <a:xfrm>
                <a:off x="1752600" y="1131575"/>
                <a:ext cx="919409" cy="82395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90" name="Freeform 5"/>
            <p:cNvSpPr>
              <a:spLocks noEditPoints="1"/>
            </p:cNvSpPr>
            <p:nvPr/>
          </p:nvSpPr>
          <p:spPr bwMode="auto">
            <a:xfrm>
              <a:off x="2022623" y="1214135"/>
              <a:ext cx="379362" cy="378296"/>
            </a:xfrm>
            <a:custGeom>
              <a:avLst/>
              <a:gdLst/>
              <a:ahLst/>
              <a:cxnLst>
                <a:cxn ang="0">
                  <a:pos x="189" y="179"/>
                </a:cxn>
                <a:cxn ang="0">
                  <a:pos x="264" y="260"/>
                </a:cxn>
                <a:cxn ang="0">
                  <a:pos x="250" y="275"/>
                </a:cxn>
                <a:cxn ang="0">
                  <a:pos x="158" y="193"/>
                </a:cxn>
                <a:cxn ang="0">
                  <a:pos x="157" y="180"/>
                </a:cxn>
                <a:cxn ang="0">
                  <a:pos x="163" y="58"/>
                </a:cxn>
                <a:cxn ang="0">
                  <a:pos x="182" y="58"/>
                </a:cxn>
                <a:cxn ang="0">
                  <a:pos x="189" y="179"/>
                </a:cxn>
                <a:cxn ang="0">
                  <a:pos x="358" y="179"/>
                </a:cxn>
                <a:cxn ang="0">
                  <a:pos x="179" y="358"/>
                </a:cxn>
                <a:cxn ang="0">
                  <a:pos x="0" y="179"/>
                </a:cxn>
                <a:cxn ang="0">
                  <a:pos x="179" y="0"/>
                </a:cxn>
                <a:cxn ang="0">
                  <a:pos x="358" y="179"/>
                </a:cxn>
                <a:cxn ang="0">
                  <a:pos x="329" y="179"/>
                </a:cxn>
                <a:cxn ang="0">
                  <a:pos x="179" y="30"/>
                </a:cxn>
                <a:cxn ang="0">
                  <a:pos x="30" y="179"/>
                </a:cxn>
                <a:cxn ang="0">
                  <a:pos x="179" y="329"/>
                </a:cxn>
                <a:cxn ang="0">
                  <a:pos x="329" y="179"/>
                </a:cxn>
                <a:cxn ang="0">
                  <a:pos x="329" y="179"/>
                </a:cxn>
                <a:cxn ang="0">
                  <a:pos x="329" y="179"/>
                </a:cxn>
              </a:cxnLst>
              <a:rect l="0" t="0" r="r" b="b"/>
              <a:pathLst>
                <a:path w="358" h="358">
                  <a:moveTo>
                    <a:pt x="189" y="179"/>
                  </a:moveTo>
                  <a:cubicBezTo>
                    <a:pt x="264" y="260"/>
                    <a:pt x="264" y="260"/>
                    <a:pt x="264" y="260"/>
                  </a:cubicBezTo>
                  <a:cubicBezTo>
                    <a:pt x="250" y="275"/>
                    <a:pt x="250" y="275"/>
                    <a:pt x="250" y="275"/>
                  </a:cubicBezTo>
                  <a:cubicBezTo>
                    <a:pt x="158" y="193"/>
                    <a:pt x="158" y="193"/>
                    <a:pt x="158" y="193"/>
                  </a:cubicBezTo>
                  <a:cubicBezTo>
                    <a:pt x="157" y="180"/>
                    <a:pt x="157" y="180"/>
                    <a:pt x="157" y="180"/>
                  </a:cubicBezTo>
                  <a:cubicBezTo>
                    <a:pt x="163" y="58"/>
                    <a:pt x="163" y="58"/>
                    <a:pt x="163" y="58"/>
                  </a:cubicBezTo>
                  <a:cubicBezTo>
                    <a:pt x="182" y="58"/>
                    <a:pt x="182" y="58"/>
                    <a:pt x="182" y="58"/>
                  </a:cubicBezTo>
                  <a:lnTo>
                    <a:pt x="189" y="179"/>
                  </a:lnTo>
                  <a:close/>
                  <a:moveTo>
                    <a:pt x="358" y="179"/>
                  </a:moveTo>
                  <a:cubicBezTo>
                    <a:pt x="358" y="278"/>
                    <a:pt x="278" y="358"/>
                    <a:pt x="179" y="358"/>
                  </a:cubicBezTo>
                  <a:cubicBezTo>
                    <a:pt x="80" y="358"/>
                    <a:pt x="0" y="278"/>
                    <a:pt x="0" y="179"/>
                  </a:cubicBezTo>
                  <a:cubicBezTo>
                    <a:pt x="0" y="80"/>
                    <a:pt x="80" y="0"/>
                    <a:pt x="179" y="0"/>
                  </a:cubicBezTo>
                  <a:cubicBezTo>
                    <a:pt x="278" y="0"/>
                    <a:pt x="358" y="80"/>
                    <a:pt x="358" y="179"/>
                  </a:cubicBezTo>
                  <a:close/>
                  <a:moveTo>
                    <a:pt x="329" y="179"/>
                  </a:moveTo>
                  <a:cubicBezTo>
                    <a:pt x="329" y="97"/>
                    <a:pt x="262" y="30"/>
                    <a:pt x="179" y="30"/>
                  </a:cubicBezTo>
                  <a:cubicBezTo>
                    <a:pt x="97" y="30"/>
                    <a:pt x="30" y="97"/>
                    <a:pt x="30" y="179"/>
                  </a:cubicBezTo>
                  <a:cubicBezTo>
                    <a:pt x="30" y="262"/>
                    <a:pt x="97" y="329"/>
                    <a:pt x="179" y="329"/>
                  </a:cubicBezTo>
                  <a:cubicBezTo>
                    <a:pt x="262" y="329"/>
                    <a:pt x="329" y="262"/>
                    <a:pt x="329" y="179"/>
                  </a:cubicBezTo>
                  <a:close/>
                  <a:moveTo>
                    <a:pt x="329" y="179"/>
                  </a:moveTo>
                  <a:cubicBezTo>
                    <a:pt x="329" y="179"/>
                    <a:pt x="329" y="179"/>
                    <a:pt x="329" y="179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1831886" y="1633529"/>
              <a:ext cx="766236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</a:rPr>
                <a:t>100 mins</a:t>
              </a:r>
              <a:endParaRPr 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4654426" y="1229334"/>
            <a:ext cx="919409" cy="1111988"/>
            <a:chOff x="1752600" y="1131575"/>
            <a:chExt cx="919409" cy="1111988"/>
          </a:xfrm>
        </p:grpSpPr>
        <p:grpSp>
          <p:nvGrpSpPr>
            <p:cNvPr id="95" name="Group 94"/>
            <p:cNvGrpSpPr/>
            <p:nvPr/>
          </p:nvGrpSpPr>
          <p:grpSpPr>
            <a:xfrm>
              <a:off x="1752600" y="1131575"/>
              <a:ext cx="919409" cy="1111988"/>
              <a:chOff x="1752600" y="1131575"/>
              <a:chExt cx="919409" cy="1111988"/>
            </a:xfrm>
          </p:grpSpPr>
          <p:sp>
            <p:nvSpPr>
              <p:cNvPr id="98" name="Isosceles Triangle 97"/>
              <p:cNvSpPr/>
              <p:nvPr/>
            </p:nvSpPr>
            <p:spPr>
              <a:xfrm rot="10800000">
                <a:off x="2013140" y="1886952"/>
                <a:ext cx="413669" cy="356611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9" name="Rectangle 98"/>
              <p:cNvSpPr/>
              <p:nvPr/>
            </p:nvSpPr>
            <p:spPr>
              <a:xfrm>
                <a:off x="1752600" y="1131575"/>
                <a:ext cx="919409" cy="823957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96" name="Freeform 5"/>
            <p:cNvSpPr>
              <a:spLocks noEditPoints="1"/>
            </p:cNvSpPr>
            <p:nvPr/>
          </p:nvSpPr>
          <p:spPr bwMode="auto">
            <a:xfrm>
              <a:off x="2022623" y="1214135"/>
              <a:ext cx="379362" cy="378296"/>
            </a:xfrm>
            <a:custGeom>
              <a:avLst/>
              <a:gdLst/>
              <a:ahLst/>
              <a:cxnLst>
                <a:cxn ang="0">
                  <a:pos x="189" y="179"/>
                </a:cxn>
                <a:cxn ang="0">
                  <a:pos x="264" y="260"/>
                </a:cxn>
                <a:cxn ang="0">
                  <a:pos x="250" y="275"/>
                </a:cxn>
                <a:cxn ang="0">
                  <a:pos x="158" y="193"/>
                </a:cxn>
                <a:cxn ang="0">
                  <a:pos x="157" y="180"/>
                </a:cxn>
                <a:cxn ang="0">
                  <a:pos x="163" y="58"/>
                </a:cxn>
                <a:cxn ang="0">
                  <a:pos x="182" y="58"/>
                </a:cxn>
                <a:cxn ang="0">
                  <a:pos x="189" y="179"/>
                </a:cxn>
                <a:cxn ang="0">
                  <a:pos x="358" y="179"/>
                </a:cxn>
                <a:cxn ang="0">
                  <a:pos x="179" y="358"/>
                </a:cxn>
                <a:cxn ang="0">
                  <a:pos x="0" y="179"/>
                </a:cxn>
                <a:cxn ang="0">
                  <a:pos x="179" y="0"/>
                </a:cxn>
                <a:cxn ang="0">
                  <a:pos x="358" y="179"/>
                </a:cxn>
                <a:cxn ang="0">
                  <a:pos x="329" y="179"/>
                </a:cxn>
                <a:cxn ang="0">
                  <a:pos x="179" y="30"/>
                </a:cxn>
                <a:cxn ang="0">
                  <a:pos x="30" y="179"/>
                </a:cxn>
                <a:cxn ang="0">
                  <a:pos x="179" y="329"/>
                </a:cxn>
                <a:cxn ang="0">
                  <a:pos x="329" y="179"/>
                </a:cxn>
                <a:cxn ang="0">
                  <a:pos x="329" y="179"/>
                </a:cxn>
                <a:cxn ang="0">
                  <a:pos x="329" y="179"/>
                </a:cxn>
              </a:cxnLst>
              <a:rect l="0" t="0" r="r" b="b"/>
              <a:pathLst>
                <a:path w="358" h="358">
                  <a:moveTo>
                    <a:pt x="189" y="179"/>
                  </a:moveTo>
                  <a:cubicBezTo>
                    <a:pt x="264" y="260"/>
                    <a:pt x="264" y="260"/>
                    <a:pt x="264" y="260"/>
                  </a:cubicBezTo>
                  <a:cubicBezTo>
                    <a:pt x="250" y="275"/>
                    <a:pt x="250" y="275"/>
                    <a:pt x="250" y="275"/>
                  </a:cubicBezTo>
                  <a:cubicBezTo>
                    <a:pt x="158" y="193"/>
                    <a:pt x="158" y="193"/>
                    <a:pt x="158" y="193"/>
                  </a:cubicBezTo>
                  <a:cubicBezTo>
                    <a:pt x="157" y="180"/>
                    <a:pt x="157" y="180"/>
                    <a:pt x="157" y="180"/>
                  </a:cubicBezTo>
                  <a:cubicBezTo>
                    <a:pt x="163" y="58"/>
                    <a:pt x="163" y="58"/>
                    <a:pt x="163" y="58"/>
                  </a:cubicBezTo>
                  <a:cubicBezTo>
                    <a:pt x="182" y="58"/>
                    <a:pt x="182" y="58"/>
                    <a:pt x="182" y="58"/>
                  </a:cubicBezTo>
                  <a:lnTo>
                    <a:pt x="189" y="179"/>
                  </a:lnTo>
                  <a:close/>
                  <a:moveTo>
                    <a:pt x="358" y="179"/>
                  </a:moveTo>
                  <a:cubicBezTo>
                    <a:pt x="358" y="278"/>
                    <a:pt x="278" y="358"/>
                    <a:pt x="179" y="358"/>
                  </a:cubicBezTo>
                  <a:cubicBezTo>
                    <a:pt x="80" y="358"/>
                    <a:pt x="0" y="278"/>
                    <a:pt x="0" y="179"/>
                  </a:cubicBezTo>
                  <a:cubicBezTo>
                    <a:pt x="0" y="80"/>
                    <a:pt x="80" y="0"/>
                    <a:pt x="179" y="0"/>
                  </a:cubicBezTo>
                  <a:cubicBezTo>
                    <a:pt x="278" y="0"/>
                    <a:pt x="358" y="80"/>
                    <a:pt x="358" y="179"/>
                  </a:cubicBezTo>
                  <a:close/>
                  <a:moveTo>
                    <a:pt x="329" y="179"/>
                  </a:moveTo>
                  <a:cubicBezTo>
                    <a:pt x="329" y="97"/>
                    <a:pt x="262" y="30"/>
                    <a:pt x="179" y="30"/>
                  </a:cubicBezTo>
                  <a:cubicBezTo>
                    <a:pt x="97" y="30"/>
                    <a:pt x="30" y="97"/>
                    <a:pt x="30" y="179"/>
                  </a:cubicBezTo>
                  <a:cubicBezTo>
                    <a:pt x="30" y="262"/>
                    <a:pt x="97" y="329"/>
                    <a:pt x="179" y="329"/>
                  </a:cubicBezTo>
                  <a:cubicBezTo>
                    <a:pt x="262" y="329"/>
                    <a:pt x="329" y="262"/>
                    <a:pt x="329" y="179"/>
                  </a:cubicBezTo>
                  <a:close/>
                  <a:moveTo>
                    <a:pt x="329" y="179"/>
                  </a:moveTo>
                  <a:cubicBezTo>
                    <a:pt x="329" y="179"/>
                    <a:pt x="329" y="179"/>
                    <a:pt x="329" y="179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1881579" y="1633529"/>
              <a:ext cx="666849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</a:rPr>
                <a:t>50 mins</a:t>
              </a:r>
              <a:endParaRPr 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6011193" y="1229334"/>
            <a:ext cx="919409" cy="1111988"/>
            <a:chOff x="1752600" y="1131575"/>
            <a:chExt cx="919409" cy="1111988"/>
          </a:xfrm>
        </p:grpSpPr>
        <p:grpSp>
          <p:nvGrpSpPr>
            <p:cNvPr id="101" name="Group 100"/>
            <p:cNvGrpSpPr/>
            <p:nvPr/>
          </p:nvGrpSpPr>
          <p:grpSpPr>
            <a:xfrm>
              <a:off x="1752600" y="1131575"/>
              <a:ext cx="919409" cy="1111988"/>
              <a:chOff x="1752600" y="1131575"/>
              <a:chExt cx="919409" cy="1111988"/>
            </a:xfrm>
          </p:grpSpPr>
          <p:sp>
            <p:nvSpPr>
              <p:cNvPr id="104" name="Isosceles Triangle 103"/>
              <p:cNvSpPr/>
              <p:nvPr/>
            </p:nvSpPr>
            <p:spPr>
              <a:xfrm rot="10800000">
                <a:off x="2013140" y="1886952"/>
                <a:ext cx="413669" cy="356611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1752600" y="1131575"/>
                <a:ext cx="919409" cy="823957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02" name="Freeform 5"/>
            <p:cNvSpPr>
              <a:spLocks noEditPoints="1"/>
            </p:cNvSpPr>
            <p:nvPr/>
          </p:nvSpPr>
          <p:spPr bwMode="auto">
            <a:xfrm>
              <a:off x="2022623" y="1214135"/>
              <a:ext cx="379362" cy="378296"/>
            </a:xfrm>
            <a:custGeom>
              <a:avLst/>
              <a:gdLst/>
              <a:ahLst/>
              <a:cxnLst>
                <a:cxn ang="0">
                  <a:pos x="189" y="179"/>
                </a:cxn>
                <a:cxn ang="0">
                  <a:pos x="264" y="260"/>
                </a:cxn>
                <a:cxn ang="0">
                  <a:pos x="250" y="275"/>
                </a:cxn>
                <a:cxn ang="0">
                  <a:pos x="158" y="193"/>
                </a:cxn>
                <a:cxn ang="0">
                  <a:pos x="157" y="180"/>
                </a:cxn>
                <a:cxn ang="0">
                  <a:pos x="163" y="58"/>
                </a:cxn>
                <a:cxn ang="0">
                  <a:pos x="182" y="58"/>
                </a:cxn>
                <a:cxn ang="0">
                  <a:pos x="189" y="179"/>
                </a:cxn>
                <a:cxn ang="0">
                  <a:pos x="358" y="179"/>
                </a:cxn>
                <a:cxn ang="0">
                  <a:pos x="179" y="358"/>
                </a:cxn>
                <a:cxn ang="0">
                  <a:pos x="0" y="179"/>
                </a:cxn>
                <a:cxn ang="0">
                  <a:pos x="179" y="0"/>
                </a:cxn>
                <a:cxn ang="0">
                  <a:pos x="358" y="179"/>
                </a:cxn>
                <a:cxn ang="0">
                  <a:pos x="329" y="179"/>
                </a:cxn>
                <a:cxn ang="0">
                  <a:pos x="179" y="30"/>
                </a:cxn>
                <a:cxn ang="0">
                  <a:pos x="30" y="179"/>
                </a:cxn>
                <a:cxn ang="0">
                  <a:pos x="179" y="329"/>
                </a:cxn>
                <a:cxn ang="0">
                  <a:pos x="329" y="179"/>
                </a:cxn>
                <a:cxn ang="0">
                  <a:pos x="329" y="179"/>
                </a:cxn>
                <a:cxn ang="0">
                  <a:pos x="329" y="179"/>
                </a:cxn>
              </a:cxnLst>
              <a:rect l="0" t="0" r="r" b="b"/>
              <a:pathLst>
                <a:path w="358" h="358">
                  <a:moveTo>
                    <a:pt x="189" y="179"/>
                  </a:moveTo>
                  <a:cubicBezTo>
                    <a:pt x="264" y="260"/>
                    <a:pt x="264" y="260"/>
                    <a:pt x="264" y="260"/>
                  </a:cubicBezTo>
                  <a:cubicBezTo>
                    <a:pt x="250" y="275"/>
                    <a:pt x="250" y="275"/>
                    <a:pt x="250" y="275"/>
                  </a:cubicBezTo>
                  <a:cubicBezTo>
                    <a:pt x="158" y="193"/>
                    <a:pt x="158" y="193"/>
                    <a:pt x="158" y="193"/>
                  </a:cubicBezTo>
                  <a:cubicBezTo>
                    <a:pt x="157" y="180"/>
                    <a:pt x="157" y="180"/>
                    <a:pt x="157" y="180"/>
                  </a:cubicBezTo>
                  <a:cubicBezTo>
                    <a:pt x="163" y="58"/>
                    <a:pt x="163" y="58"/>
                    <a:pt x="163" y="58"/>
                  </a:cubicBezTo>
                  <a:cubicBezTo>
                    <a:pt x="182" y="58"/>
                    <a:pt x="182" y="58"/>
                    <a:pt x="182" y="58"/>
                  </a:cubicBezTo>
                  <a:lnTo>
                    <a:pt x="189" y="179"/>
                  </a:lnTo>
                  <a:close/>
                  <a:moveTo>
                    <a:pt x="358" y="179"/>
                  </a:moveTo>
                  <a:cubicBezTo>
                    <a:pt x="358" y="278"/>
                    <a:pt x="278" y="358"/>
                    <a:pt x="179" y="358"/>
                  </a:cubicBezTo>
                  <a:cubicBezTo>
                    <a:pt x="80" y="358"/>
                    <a:pt x="0" y="278"/>
                    <a:pt x="0" y="179"/>
                  </a:cubicBezTo>
                  <a:cubicBezTo>
                    <a:pt x="0" y="80"/>
                    <a:pt x="80" y="0"/>
                    <a:pt x="179" y="0"/>
                  </a:cubicBezTo>
                  <a:cubicBezTo>
                    <a:pt x="278" y="0"/>
                    <a:pt x="358" y="80"/>
                    <a:pt x="358" y="179"/>
                  </a:cubicBezTo>
                  <a:close/>
                  <a:moveTo>
                    <a:pt x="329" y="179"/>
                  </a:moveTo>
                  <a:cubicBezTo>
                    <a:pt x="329" y="97"/>
                    <a:pt x="262" y="30"/>
                    <a:pt x="179" y="30"/>
                  </a:cubicBezTo>
                  <a:cubicBezTo>
                    <a:pt x="97" y="30"/>
                    <a:pt x="30" y="97"/>
                    <a:pt x="30" y="179"/>
                  </a:cubicBezTo>
                  <a:cubicBezTo>
                    <a:pt x="30" y="262"/>
                    <a:pt x="97" y="329"/>
                    <a:pt x="179" y="329"/>
                  </a:cubicBezTo>
                  <a:cubicBezTo>
                    <a:pt x="262" y="329"/>
                    <a:pt x="329" y="262"/>
                    <a:pt x="329" y="179"/>
                  </a:cubicBezTo>
                  <a:close/>
                  <a:moveTo>
                    <a:pt x="329" y="179"/>
                  </a:moveTo>
                  <a:cubicBezTo>
                    <a:pt x="329" y="179"/>
                    <a:pt x="329" y="179"/>
                    <a:pt x="329" y="179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881579" y="1633529"/>
              <a:ext cx="666849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</a:rPr>
                <a:t>20 mins</a:t>
              </a:r>
              <a:endParaRPr 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7367958" y="1229334"/>
            <a:ext cx="919409" cy="1111988"/>
            <a:chOff x="1752600" y="1131575"/>
            <a:chExt cx="919409" cy="1111988"/>
          </a:xfrm>
        </p:grpSpPr>
        <p:grpSp>
          <p:nvGrpSpPr>
            <p:cNvPr id="107" name="Group 106"/>
            <p:cNvGrpSpPr/>
            <p:nvPr/>
          </p:nvGrpSpPr>
          <p:grpSpPr>
            <a:xfrm>
              <a:off x="1752600" y="1131575"/>
              <a:ext cx="919409" cy="1111988"/>
              <a:chOff x="1752600" y="1131575"/>
              <a:chExt cx="919409" cy="1111988"/>
            </a:xfrm>
          </p:grpSpPr>
          <p:sp>
            <p:nvSpPr>
              <p:cNvPr id="110" name="Isosceles Triangle 109"/>
              <p:cNvSpPr/>
              <p:nvPr/>
            </p:nvSpPr>
            <p:spPr>
              <a:xfrm rot="10800000">
                <a:off x="2013140" y="1886952"/>
                <a:ext cx="413669" cy="356611"/>
              </a:xfrm>
              <a:prstGeom prst="triangl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1" name="Rectangle 110"/>
              <p:cNvSpPr/>
              <p:nvPr/>
            </p:nvSpPr>
            <p:spPr>
              <a:xfrm>
                <a:off x="1752600" y="1131575"/>
                <a:ext cx="919409" cy="82395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08" name="Freeform 5"/>
            <p:cNvSpPr>
              <a:spLocks noEditPoints="1"/>
            </p:cNvSpPr>
            <p:nvPr/>
          </p:nvSpPr>
          <p:spPr bwMode="auto">
            <a:xfrm>
              <a:off x="2022623" y="1214135"/>
              <a:ext cx="379362" cy="378296"/>
            </a:xfrm>
            <a:custGeom>
              <a:avLst/>
              <a:gdLst/>
              <a:ahLst/>
              <a:cxnLst>
                <a:cxn ang="0">
                  <a:pos x="189" y="179"/>
                </a:cxn>
                <a:cxn ang="0">
                  <a:pos x="264" y="260"/>
                </a:cxn>
                <a:cxn ang="0">
                  <a:pos x="250" y="275"/>
                </a:cxn>
                <a:cxn ang="0">
                  <a:pos x="158" y="193"/>
                </a:cxn>
                <a:cxn ang="0">
                  <a:pos x="157" y="180"/>
                </a:cxn>
                <a:cxn ang="0">
                  <a:pos x="163" y="58"/>
                </a:cxn>
                <a:cxn ang="0">
                  <a:pos x="182" y="58"/>
                </a:cxn>
                <a:cxn ang="0">
                  <a:pos x="189" y="179"/>
                </a:cxn>
                <a:cxn ang="0">
                  <a:pos x="358" y="179"/>
                </a:cxn>
                <a:cxn ang="0">
                  <a:pos x="179" y="358"/>
                </a:cxn>
                <a:cxn ang="0">
                  <a:pos x="0" y="179"/>
                </a:cxn>
                <a:cxn ang="0">
                  <a:pos x="179" y="0"/>
                </a:cxn>
                <a:cxn ang="0">
                  <a:pos x="358" y="179"/>
                </a:cxn>
                <a:cxn ang="0">
                  <a:pos x="329" y="179"/>
                </a:cxn>
                <a:cxn ang="0">
                  <a:pos x="179" y="30"/>
                </a:cxn>
                <a:cxn ang="0">
                  <a:pos x="30" y="179"/>
                </a:cxn>
                <a:cxn ang="0">
                  <a:pos x="179" y="329"/>
                </a:cxn>
                <a:cxn ang="0">
                  <a:pos x="329" y="179"/>
                </a:cxn>
                <a:cxn ang="0">
                  <a:pos x="329" y="179"/>
                </a:cxn>
                <a:cxn ang="0">
                  <a:pos x="329" y="179"/>
                </a:cxn>
              </a:cxnLst>
              <a:rect l="0" t="0" r="r" b="b"/>
              <a:pathLst>
                <a:path w="358" h="358">
                  <a:moveTo>
                    <a:pt x="189" y="179"/>
                  </a:moveTo>
                  <a:cubicBezTo>
                    <a:pt x="264" y="260"/>
                    <a:pt x="264" y="260"/>
                    <a:pt x="264" y="260"/>
                  </a:cubicBezTo>
                  <a:cubicBezTo>
                    <a:pt x="250" y="275"/>
                    <a:pt x="250" y="275"/>
                    <a:pt x="250" y="275"/>
                  </a:cubicBezTo>
                  <a:cubicBezTo>
                    <a:pt x="158" y="193"/>
                    <a:pt x="158" y="193"/>
                    <a:pt x="158" y="193"/>
                  </a:cubicBezTo>
                  <a:cubicBezTo>
                    <a:pt x="157" y="180"/>
                    <a:pt x="157" y="180"/>
                    <a:pt x="157" y="180"/>
                  </a:cubicBezTo>
                  <a:cubicBezTo>
                    <a:pt x="163" y="58"/>
                    <a:pt x="163" y="58"/>
                    <a:pt x="163" y="58"/>
                  </a:cubicBezTo>
                  <a:cubicBezTo>
                    <a:pt x="182" y="58"/>
                    <a:pt x="182" y="58"/>
                    <a:pt x="182" y="58"/>
                  </a:cubicBezTo>
                  <a:lnTo>
                    <a:pt x="189" y="179"/>
                  </a:lnTo>
                  <a:close/>
                  <a:moveTo>
                    <a:pt x="358" y="179"/>
                  </a:moveTo>
                  <a:cubicBezTo>
                    <a:pt x="358" y="278"/>
                    <a:pt x="278" y="358"/>
                    <a:pt x="179" y="358"/>
                  </a:cubicBezTo>
                  <a:cubicBezTo>
                    <a:pt x="80" y="358"/>
                    <a:pt x="0" y="278"/>
                    <a:pt x="0" y="179"/>
                  </a:cubicBezTo>
                  <a:cubicBezTo>
                    <a:pt x="0" y="80"/>
                    <a:pt x="80" y="0"/>
                    <a:pt x="179" y="0"/>
                  </a:cubicBezTo>
                  <a:cubicBezTo>
                    <a:pt x="278" y="0"/>
                    <a:pt x="358" y="80"/>
                    <a:pt x="358" y="179"/>
                  </a:cubicBezTo>
                  <a:close/>
                  <a:moveTo>
                    <a:pt x="329" y="179"/>
                  </a:moveTo>
                  <a:cubicBezTo>
                    <a:pt x="329" y="97"/>
                    <a:pt x="262" y="30"/>
                    <a:pt x="179" y="30"/>
                  </a:cubicBezTo>
                  <a:cubicBezTo>
                    <a:pt x="97" y="30"/>
                    <a:pt x="30" y="97"/>
                    <a:pt x="30" y="179"/>
                  </a:cubicBezTo>
                  <a:cubicBezTo>
                    <a:pt x="30" y="262"/>
                    <a:pt x="97" y="329"/>
                    <a:pt x="179" y="329"/>
                  </a:cubicBezTo>
                  <a:cubicBezTo>
                    <a:pt x="262" y="329"/>
                    <a:pt x="329" y="262"/>
                    <a:pt x="329" y="179"/>
                  </a:cubicBezTo>
                  <a:close/>
                  <a:moveTo>
                    <a:pt x="329" y="179"/>
                  </a:moveTo>
                  <a:cubicBezTo>
                    <a:pt x="329" y="179"/>
                    <a:pt x="329" y="179"/>
                    <a:pt x="329" y="179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1881579" y="1633529"/>
              <a:ext cx="666849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</a:rPr>
                <a:t>50 mins</a:t>
              </a:r>
              <a:endParaRPr lang="en-US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24" name="Slide Number Placeholder 1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6B7D2-B98C-44FD-8D04-7EC62A56497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7" name="Title 1"/>
          <p:cNvSpPr>
            <a:spLocks noGrp="1"/>
          </p:cNvSpPr>
          <p:nvPr>
            <p:ph type="title"/>
          </p:nvPr>
        </p:nvSpPr>
        <p:spPr>
          <a:xfrm>
            <a:off x="628650" y="94649"/>
            <a:ext cx="7886700" cy="644842"/>
          </a:xfrm>
        </p:spPr>
        <p:txBody>
          <a:bodyPr/>
          <a:lstStyle/>
          <a:p>
            <a:r>
              <a:rPr lang="zh-CN" altLang="en-US" sz="3000" dirty="0" smtClean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点击此处输入标题</a:t>
            </a:r>
            <a:endParaRPr lang="en-US" sz="300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15025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00"/>
                            </p:stCondLst>
                            <p:childTnLst>
                              <p:par>
                                <p:cTn id="63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0"/>
                            </p:stCondLst>
                            <p:childTnLst>
                              <p:par>
                                <p:cTn id="68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500"/>
                            </p:stCondLst>
                            <p:childTnLst>
                              <p:par>
                                <p:cTn id="72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7000"/>
                            </p:stCondLst>
                            <p:childTnLst>
                              <p:par>
                                <p:cTn id="78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7500"/>
                            </p:stCondLst>
                            <p:childTnLst>
                              <p:par>
                                <p:cTn id="8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000"/>
                            </p:stCondLst>
                            <p:childTnLst>
                              <p:par>
                                <p:cTn id="89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9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500"/>
                            </p:stCondLst>
                            <p:childTnLst>
                              <p:par>
                                <p:cTn id="9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9000"/>
                            </p:stCondLst>
                            <p:childTnLst>
                              <p:par>
                                <p:cTn id="9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37" grpId="0" animBg="1"/>
      <p:bldP spid="38" grpId="0" animBg="1"/>
      <p:bldP spid="47" grpId="0"/>
      <p:bldP spid="48" grpId="0"/>
      <p:bldP spid="49" grpId="0"/>
      <p:bldP spid="56" grpId="0"/>
      <p:bldP spid="5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lide Number Placeholder 34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03" name="Right Arrow 102"/>
          <p:cNvSpPr/>
          <p:nvPr/>
        </p:nvSpPr>
        <p:spPr>
          <a:xfrm flipV="1">
            <a:off x="1540" y="3852473"/>
            <a:ext cx="3417860" cy="559526"/>
          </a:xfrm>
          <a:prstGeom prst="rightArrow">
            <a:avLst>
              <a:gd name="adj1" fmla="val 100000"/>
              <a:gd name="adj2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" name="Right Arrow 101"/>
          <p:cNvSpPr/>
          <p:nvPr/>
        </p:nvSpPr>
        <p:spPr>
          <a:xfrm flipV="1">
            <a:off x="1540" y="3174583"/>
            <a:ext cx="3919133" cy="559526"/>
          </a:xfrm>
          <a:prstGeom prst="rightArrow">
            <a:avLst>
              <a:gd name="adj1" fmla="val 10000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1" name="Right Arrow 100"/>
          <p:cNvSpPr/>
          <p:nvPr/>
        </p:nvSpPr>
        <p:spPr>
          <a:xfrm flipV="1">
            <a:off x="1540" y="2512759"/>
            <a:ext cx="3417860" cy="559526"/>
          </a:xfrm>
          <a:prstGeom prst="rightArrow">
            <a:avLst>
              <a:gd name="adj1" fmla="val 10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0" name="Right Arrow 99"/>
          <p:cNvSpPr/>
          <p:nvPr/>
        </p:nvSpPr>
        <p:spPr>
          <a:xfrm flipV="1">
            <a:off x="1540" y="1834867"/>
            <a:ext cx="3640647" cy="559526"/>
          </a:xfrm>
          <a:prstGeom prst="rightArrow">
            <a:avLst>
              <a:gd name="adj1" fmla="val 10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ight Arrow 23"/>
          <p:cNvSpPr/>
          <p:nvPr/>
        </p:nvSpPr>
        <p:spPr>
          <a:xfrm flipV="1">
            <a:off x="1540" y="1156975"/>
            <a:ext cx="3195073" cy="559526"/>
          </a:xfrm>
          <a:prstGeom prst="rightArrow">
            <a:avLst>
              <a:gd name="adj1" fmla="val 10000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 78"/>
          <p:cNvSpPr>
            <a:spLocks/>
          </p:cNvSpPr>
          <p:nvPr/>
        </p:nvSpPr>
        <p:spPr bwMode="auto">
          <a:xfrm>
            <a:off x="2666505" y="1243386"/>
            <a:ext cx="202685" cy="386704"/>
          </a:xfrm>
          <a:custGeom>
            <a:avLst/>
            <a:gdLst/>
            <a:ahLst/>
            <a:cxnLst>
              <a:cxn ang="0">
                <a:pos x="35" y="11"/>
              </a:cxn>
              <a:cxn ang="0">
                <a:pos x="29" y="11"/>
              </a:cxn>
              <a:cxn ang="0">
                <a:pos x="23" y="17"/>
              </a:cxn>
              <a:cxn ang="0">
                <a:pos x="23" y="25"/>
              </a:cxn>
              <a:cxn ang="0">
                <a:pos x="35" y="25"/>
              </a:cxn>
              <a:cxn ang="0">
                <a:pos x="33" y="37"/>
              </a:cxn>
              <a:cxn ang="0">
                <a:pos x="23" y="37"/>
              </a:cxn>
              <a:cxn ang="0">
                <a:pos x="23" y="67"/>
              </a:cxn>
              <a:cxn ang="0">
                <a:pos x="11" y="67"/>
              </a:cxn>
              <a:cxn ang="0">
                <a:pos x="11" y="37"/>
              </a:cxn>
              <a:cxn ang="0">
                <a:pos x="0" y="37"/>
              </a:cxn>
              <a:cxn ang="0">
                <a:pos x="0" y="25"/>
              </a:cxn>
              <a:cxn ang="0">
                <a:pos x="11" y="25"/>
              </a:cxn>
              <a:cxn ang="0">
                <a:pos x="11" y="16"/>
              </a:cxn>
              <a:cxn ang="0">
                <a:pos x="26" y="0"/>
              </a:cxn>
              <a:cxn ang="0">
                <a:pos x="35" y="1"/>
              </a:cxn>
              <a:cxn ang="0">
                <a:pos x="35" y="11"/>
              </a:cxn>
            </a:cxnLst>
            <a:rect l="0" t="0" r="r" b="b"/>
            <a:pathLst>
              <a:path w="35" h="67">
                <a:moveTo>
                  <a:pt x="35" y="11"/>
                </a:moveTo>
                <a:cubicBezTo>
                  <a:pt x="29" y="11"/>
                  <a:pt x="29" y="11"/>
                  <a:pt x="29" y="11"/>
                </a:cubicBezTo>
                <a:cubicBezTo>
                  <a:pt x="24" y="11"/>
                  <a:pt x="23" y="14"/>
                  <a:pt x="23" y="17"/>
                </a:cubicBezTo>
                <a:cubicBezTo>
                  <a:pt x="23" y="25"/>
                  <a:pt x="23" y="25"/>
                  <a:pt x="23" y="25"/>
                </a:cubicBezTo>
                <a:cubicBezTo>
                  <a:pt x="35" y="25"/>
                  <a:pt x="35" y="25"/>
                  <a:pt x="35" y="25"/>
                </a:cubicBezTo>
                <a:cubicBezTo>
                  <a:pt x="33" y="37"/>
                  <a:pt x="33" y="37"/>
                  <a:pt x="33" y="37"/>
                </a:cubicBezTo>
                <a:cubicBezTo>
                  <a:pt x="23" y="37"/>
                  <a:pt x="23" y="37"/>
                  <a:pt x="23" y="37"/>
                </a:cubicBezTo>
                <a:cubicBezTo>
                  <a:pt x="23" y="67"/>
                  <a:pt x="23" y="67"/>
                  <a:pt x="23" y="67"/>
                </a:cubicBezTo>
                <a:cubicBezTo>
                  <a:pt x="11" y="67"/>
                  <a:pt x="11" y="67"/>
                  <a:pt x="11" y="67"/>
                </a:cubicBezTo>
                <a:cubicBezTo>
                  <a:pt x="11" y="37"/>
                  <a:pt x="11" y="37"/>
                  <a:pt x="11" y="37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25"/>
                  <a:pt x="0" y="25"/>
                  <a:pt x="0" y="25"/>
                </a:cubicBezTo>
                <a:cubicBezTo>
                  <a:pt x="11" y="25"/>
                  <a:pt x="11" y="25"/>
                  <a:pt x="11" y="25"/>
                </a:cubicBezTo>
                <a:cubicBezTo>
                  <a:pt x="11" y="16"/>
                  <a:pt x="11" y="16"/>
                  <a:pt x="11" y="16"/>
                </a:cubicBezTo>
                <a:cubicBezTo>
                  <a:pt x="11" y="6"/>
                  <a:pt x="17" y="0"/>
                  <a:pt x="26" y="0"/>
                </a:cubicBezTo>
                <a:cubicBezTo>
                  <a:pt x="30" y="0"/>
                  <a:pt x="34" y="1"/>
                  <a:pt x="35" y="1"/>
                </a:cubicBezTo>
                <a:lnTo>
                  <a:pt x="35" y="11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154"/>
          <p:cNvSpPr>
            <a:spLocks/>
          </p:cNvSpPr>
          <p:nvPr/>
        </p:nvSpPr>
        <p:spPr bwMode="auto">
          <a:xfrm>
            <a:off x="2920474" y="1965409"/>
            <a:ext cx="351965" cy="280552"/>
          </a:xfrm>
          <a:custGeom>
            <a:avLst/>
            <a:gdLst/>
            <a:ahLst/>
            <a:cxnLst>
              <a:cxn ang="0">
                <a:pos x="57" y="12"/>
              </a:cxn>
              <a:cxn ang="0">
                <a:pos x="57" y="14"/>
              </a:cxn>
              <a:cxn ang="0">
                <a:pos x="20" y="51"/>
              </a:cxn>
              <a:cxn ang="0">
                <a:pos x="0" y="45"/>
              </a:cxn>
              <a:cxn ang="0">
                <a:pos x="3" y="45"/>
              </a:cxn>
              <a:cxn ang="0">
                <a:pos x="19" y="40"/>
              </a:cxn>
              <a:cxn ang="0">
                <a:pos x="7" y="31"/>
              </a:cxn>
              <a:cxn ang="0">
                <a:pos x="10" y="31"/>
              </a:cxn>
              <a:cxn ang="0">
                <a:pos x="13" y="31"/>
              </a:cxn>
              <a:cxn ang="0">
                <a:pos x="3" y="18"/>
              </a:cxn>
              <a:cxn ang="0">
                <a:pos x="3" y="18"/>
              </a:cxn>
              <a:cxn ang="0">
                <a:pos x="9" y="19"/>
              </a:cxn>
              <a:cxn ang="0">
                <a:pos x="3" y="9"/>
              </a:cxn>
              <a:cxn ang="0">
                <a:pos x="5" y="2"/>
              </a:cxn>
              <a:cxn ang="0">
                <a:pos x="31" y="16"/>
              </a:cxn>
              <a:cxn ang="0">
                <a:pos x="31" y="13"/>
              </a:cxn>
              <a:cxn ang="0">
                <a:pos x="44" y="0"/>
              </a:cxn>
              <a:cxn ang="0">
                <a:pos x="54" y="4"/>
              </a:cxn>
              <a:cxn ang="0">
                <a:pos x="62" y="1"/>
              </a:cxn>
              <a:cxn ang="0">
                <a:pos x="56" y="8"/>
              </a:cxn>
              <a:cxn ang="0">
                <a:pos x="64" y="6"/>
              </a:cxn>
              <a:cxn ang="0">
                <a:pos x="57" y="12"/>
              </a:cxn>
            </a:cxnLst>
            <a:rect l="0" t="0" r="r" b="b"/>
            <a:pathLst>
              <a:path w="64" h="51">
                <a:moveTo>
                  <a:pt x="57" y="12"/>
                </a:moveTo>
                <a:cubicBezTo>
                  <a:pt x="57" y="13"/>
                  <a:pt x="57" y="14"/>
                  <a:pt x="57" y="14"/>
                </a:cubicBezTo>
                <a:cubicBezTo>
                  <a:pt x="57" y="31"/>
                  <a:pt x="44" y="51"/>
                  <a:pt x="20" y="51"/>
                </a:cubicBezTo>
                <a:cubicBezTo>
                  <a:pt x="13" y="51"/>
                  <a:pt x="6" y="49"/>
                  <a:pt x="0" y="45"/>
                </a:cubicBezTo>
                <a:cubicBezTo>
                  <a:pt x="1" y="45"/>
                  <a:pt x="2" y="45"/>
                  <a:pt x="3" y="45"/>
                </a:cubicBezTo>
                <a:cubicBezTo>
                  <a:pt x="9" y="45"/>
                  <a:pt x="15" y="43"/>
                  <a:pt x="19" y="40"/>
                </a:cubicBezTo>
                <a:cubicBezTo>
                  <a:pt x="14" y="40"/>
                  <a:pt x="9" y="36"/>
                  <a:pt x="7" y="31"/>
                </a:cubicBezTo>
                <a:cubicBezTo>
                  <a:pt x="8" y="31"/>
                  <a:pt x="9" y="31"/>
                  <a:pt x="10" y="31"/>
                </a:cubicBezTo>
                <a:cubicBezTo>
                  <a:pt x="11" y="31"/>
                  <a:pt x="12" y="31"/>
                  <a:pt x="13" y="31"/>
                </a:cubicBezTo>
                <a:cubicBezTo>
                  <a:pt x="7" y="29"/>
                  <a:pt x="3" y="24"/>
                  <a:pt x="3" y="18"/>
                </a:cubicBezTo>
                <a:cubicBezTo>
                  <a:pt x="3" y="18"/>
                  <a:pt x="3" y="18"/>
                  <a:pt x="3" y="18"/>
                </a:cubicBezTo>
                <a:cubicBezTo>
                  <a:pt x="5" y="19"/>
                  <a:pt x="7" y="19"/>
                  <a:pt x="9" y="19"/>
                </a:cubicBezTo>
                <a:cubicBezTo>
                  <a:pt x="5" y="17"/>
                  <a:pt x="3" y="13"/>
                  <a:pt x="3" y="9"/>
                </a:cubicBezTo>
                <a:cubicBezTo>
                  <a:pt x="3" y="6"/>
                  <a:pt x="4" y="4"/>
                  <a:pt x="5" y="2"/>
                </a:cubicBezTo>
                <a:cubicBezTo>
                  <a:pt x="11" y="10"/>
                  <a:pt x="21" y="15"/>
                  <a:pt x="31" y="16"/>
                </a:cubicBezTo>
                <a:cubicBezTo>
                  <a:pt x="31" y="15"/>
                  <a:pt x="31" y="14"/>
                  <a:pt x="31" y="13"/>
                </a:cubicBezTo>
                <a:cubicBezTo>
                  <a:pt x="31" y="5"/>
                  <a:pt x="37" y="0"/>
                  <a:pt x="44" y="0"/>
                </a:cubicBezTo>
                <a:cubicBezTo>
                  <a:pt x="48" y="0"/>
                  <a:pt x="51" y="1"/>
                  <a:pt x="54" y="4"/>
                </a:cubicBezTo>
                <a:cubicBezTo>
                  <a:pt x="56" y="3"/>
                  <a:pt x="59" y="2"/>
                  <a:pt x="62" y="1"/>
                </a:cubicBezTo>
                <a:cubicBezTo>
                  <a:pt x="61" y="4"/>
                  <a:pt x="59" y="6"/>
                  <a:pt x="56" y="8"/>
                </a:cubicBezTo>
                <a:cubicBezTo>
                  <a:pt x="59" y="7"/>
                  <a:pt x="61" y="7"/>
                  <a:pt x="64" y="6"/>
                </a:cubicBezTo>
                <a:cubicBezTo>
                  <a:pt x="62" y="8"/>
                  <a:pt x="60" y="11"/>
                  <a:pt x="57" y="12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141"/>
          <p:cNvSpPr>
            <a:spLocks noEditPoints="1"/>
          </p:cNvSpPr>
          <p:nvPr/>
        </p:nvSpPr>
        <p:spPr bwMode="auto">
          <a:xfrm>
            <a:off x="2681179" y="2648885"/>
            <a:ext cx="418439" cy="301730"/>
          </a:xfrm>
          <a:custGeom>
            <a:avLst/>
            <a:gdLst/>
            <a:ahLst/>
            <a:cxnLst>
              <a:cxn ang="0">
                <a:pos x="67" y="41"/>
              </a:cxn>
              <a:cxn ang="0">
                <a:pos x="59" y="48"/>
              </a:cxn>
              <a:cxn ang="0">
                <a:pos x="34" y="49"/>
              </a:cxn>
              <a:cxn ang="0">
                <a:pos x="8" y="48"/>
              </a:cxn>
              <a:cxn ang="0">
                <a:pos x="1" y="41"/>
              </a:cxn>
              <a:cxn ang="0">
                <a:pos x="0" y="25"/>
              </a:cxn>
              <a:cxn ang="0">
                <a:pos x="1" y="8"/>
              </a:cxn>
              <a:cxn ang="0">
                <a:pos x="8" y="1"/>
              </a:cxn>
              <a:cxn ang="0">
                <a:pos x="34" y="0"/>
              </a:cxn>
              <a:cxn ang="0">
                <a:pos x="59" y="1"/>
              </a:cxn>
              <a:cxn ang="0">
                <a:pos x="67" y="8"/>
              </a:cxn>
              <a:cxn ang="0">
                <a:pos x="68" y="25"/>
              </a:cxn>
              <a:cxn ang="0">
                <a:pos x="67" y="41"/>
              </a:cxn>
              <a:cxn ang="0">
                <a:pos x="47" y="23"/>
              </a:cxn>
              <a:cxn ang="0">
                <a:pos x="28" y="11"/>
              </a:cxn>
              <a:cxn ang="0">
                <a:pos x="25" y="10"/>
              </a:cxn>
              <a:cxn ang="0">
                <a:pos x="24" y="13"/>
              </a:cxn>
              <a:cxn ang="0">
                <a:pos x="24" y="37"/>
              </a:cxn>
              <a:cxn ang="0">
                <a:pos x="25" y="39"/>
              </a:cxn>
              <a:cxn ang="0">
                <a:pos x="26" y="39"/>
              </a:cxn>
              <a:cxn ang="0">
                <a:pos x="28" y="39"/>
              </a:cxn>
              <a:cxn ang="0">
                <a:pos x="47" y="27"/>
              </a:cxn>
              <a:cxn ang="0">
                <a:pos x="48" y="25"/>
              </a:cxn>
              <a:cxn ang="0">
                <a:pos x="47" y="23"/>
              </a:cxn>
            </a:cxnLst>
            <a:rect l="0" t="0" r="r" b="b"/>
            <a:pathLst>
              <a:path w="68" h="49">
                <a:moveTo>
                  <a:pt x="67" y="41"/>
                </a:moveTo>
                <a:cubicBezTo>
                  <a:pt x="66" y="45"/>
                  <a:pt x="63" y="48"/>
                  <a:pt x="59" y="48"/>
                </a:cubicBezTo>
                <a:cubicBezTo>
                  <a:pt x="51" y="49"/>
                  <a:pt x="42" y="49"/>
                  <a:pt x="34" y="49"/>
                </a:cubicBezTo>
                <a:cubicBezTo>
                  <a:pt x="25" y="49"/>
                  <a:pt x="17" y="49"/>
                  <a:pt x="8" y="48"/>
                </a:cubicBezTo>
                <a:cubicBezTo>
                  <a:pt x="5" y="48"/>
                  <a:pt x="2" y="45"/>
                  <a:pt x="1" y="41"/>
                </a:cubicBezTo>
                <a:cubicBezTo>
                  <a:pt x="0" y="36"/>
                  <a:pt x="0" y="30"/>
                  <a:pt x="0" y="25"/>
                </a:cubicBezTo>
                <a:cubicBezTo>
                  <a:pt x="0" y="19"/>
                  <a:pt x="0" y="14"/>
                  <a:pt x="1" y="8"/>
                </a:cubicBezTo>
                <a:cubicBezTo>
                  <a:pt x="2" y="5"/>
                  <a:pt x="5" y="2"/>
                  <a:pt x="8" y="1"/>
                </a:cubicBezTo>
                <a:cubicBezTo>
                  <a:pt x="17" y="0"/>
                  <a:pt x="25" y="0"/>
                  <a:pt x="34" y="0"/>
                </a:cubicBezTo>
                <a:cubicBezTo>
                  <a:pt x="42" y="0"/>
                  <a:pt x="51" y="0"/>
                  <a:pt x="59" y="1"/>
                </a:cubicBezTo>
                <a:cubicBezTo>
                  <a:pt x="63" y="2"/>
                  <a:pt x="66" y="5"/>
                  <a:pt x="67" y="8"/>
                </a:cubicBezTo>
                <a:cubicBezTo>
                  <a:pt x="68" y="14"/>
                  <a:pt x="68" y="19"/>
                  <a:pt x="68" y="25"/>
                </a:cubicBezTo>
                <a:cubicBezTo>
                  <a:pt x="68" y="30"/>
                  <a:pt x="68" y="36"/>
                  <a:pt x="67" y="41"/>
                </a:cubicBezTo>
                <a:close/>
                <a:moveTo>
                  <a:pt x="47" y="23"/>
                </a:moveTo>
                <a:cubicBezTo>
                  <a:pt x="28" y="11"/>
                  <a:pt x="28" y="11"/>
                  <a:pt x="28" y="11"/>
                </a:cubicBezTo>
                <a:cubicBezTo>
                  <a:pt x="27" y="10"/>
                  <a:pt x="26" y="10"/>
                  <a:pt x="25" y="10"/>
                </a:cubicBezTo>
                <a:cubicBezTo>
                  <a:pt x="25" y="11"/>
                  <a:pt x="24" y="12"/>
                  <a:pt x="24" y="13"/>
                </a:cubicBezTo>
                <a:cubicBezTo>
                  <a:pt x="24" y="37"/>
                  <a:pt x="24" y="37"/>
                  <a:pt x="24" y="37"/>
                </a:cubicBezTo>
                <a:cubicBezTo>
                  <a:pt x="24" y="38"/>
                  <a:pt x="25" y="39"/>
                  <a:pt x="25" y="39"/>
                </a:cubicBezTo>
                <a:cubicBezTo>
                  <a:pt x="26" y="39"/>
                  <a:pt x="26" y="39"/>
                  <a:pt x="26" y="39"/>
                </a:cubicBezTo>
                <a:cubicBezTo>
                  <a:pt x="27" y="39"/>
                  <a:pt x="27" y="39"/>
                  <a:pt x="28" y="39"/>
                </a:cubicBezTo>
                <a:cubicBezTo>
                  <a:pt x="47" y="27"/>
                  <a:pt x="47" y="27"/>
                  <a:pt x="47" y="27"/>
                </a:cubicBezTo>
                <a:cubicBezTo>
                  <a:pt x="48" y="26"/>
                  <a:pt x="48" y="26"/>
                  <a:pt x="48" y="25"/>
                </a:cubicBezTo>
                <a:cubicBezTo>
                  <a:pt x="48" y="24"/>
                  <a:pt x="48" y="23"/>
                  <a:pt x="47" y="2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117"/>
          <p:cNvSpPr>
            <a:spLocks noEditPoints="1"/>
          </p:cNvSpPr>
          <p:nvPr/>
        </p:nvSpPr>
        <p:spPr bwMode="auto">
          <a:xfrm>
            <a:off x="2838262" y="3980551"/>
            <a:ext cx="261356" cy="252571"/>
          </a:xfrm>
          <a:custGeom>
            <a:avLst/>
            <a:gdLst/>
            <a:ahLst/>
            <a:cxnLst>
              <a:cxn ang="0">
                <a:pos x="6" y="13"/>
              </a:cxn>
              <a:cxn ang="0">
                <a:pos x="6" y="13"/>
              </a:cxn>
              <a:cxn ang="0">
                <a:pos x="0" y="7"/>
              </a:cxn>
              <a:cxn ang="0">
                <a:pos x="6" y="0"/>
              </a:cxn>
              <a:cxn ang="0">
                <a:pos x="13" y="7"/>
              </a:cxn>
              <a:cxn ang="0">
                <a:pos x="6" y="13"/>
              </a:cxn>
              <a:cxn ang="0">
                <a:pos x="12" y="53"/>
              </a:cxn>
              <a:cxn ang="0">
                <a:pos x="0" y="53"/>
              </a:cxn>
              <a:cxn ang="0">
                <a:pos x="0" y="17"/>
              </a:cxn>
              <a:cxn ang="0">
                <a:pos x="12" y="17"/>
              </a:cxn>
              <a:cxn ang="0">
                <a:pos x="12" y="53"/>
              </a:cxn>
              <a:cxn ang="0">
                <a:pos x="55" y="53"/>
              </a:cxn>
              <a:cxn ang="0">
                <a:pos x="43" y="53"/>
              </a:cxn>
              <a:cxn ang="0">
                <a:pos x="43" y="34"/>
              </a:cxn>
              <a:cxn ang="0">
                <a:pos x="37" y="26"/>
              </a:cxn>
              <a:cxn ang="0">
                <a:pos x="31" y="30"/>
              </a:cxn>
              <a:cxn ang="0">
                <a:pos x="30" y="33"/>
              </a:cxn>
              <a:cxn ang="0">
                <a:pos x="30" y="53"/>
              </a:cxn>
              <a:cxn ang="0">
                <a:pos x="19" y="53"/>
              </a:cxn>
              <a:cxn ang="0">
                <a:pos x="19" y="17"/>
              </a:cxn>
              <a:cxn ang="0">
                <a:pos x="30" y="17"/>
              </a:cxn>
              <a:cxn ang="0">
                <a:pos x="30" y="23"/>
              </a:cxn>
              <a:cxn ang="0">
                <a:pos x="30" y="23"/>
              </a:cxn>
              <a:cxn ang="0">
                <a:pos x="41" y="17"/>
              </a:cxn>
              <a:cxn ang="0">
                <a:pos x="55" y="33"/>
              </a:cxn>
              <a:cxn ang="0">
                <a:pos x="55" y="53"/>
              </a:cxn>
            </a:cxnLst>
            <a:rect l="0" t="0" r="r" b="b"/>
            <a:pathLst>
              <a:path w="55" h="53">
                <a:moveTo>
                  <a:pt x="6" y="13"/>
                </a:moveTo>
                <a:cubicBezTo>
                  <a:pt x="6" y="13"/>
                  <a:pt x="6" y="13"/>
                  <a:pt x="6" y="13"/>
                </a:cubicBezTo>
                <a:cubicBezTo>
                  <a:pt x="2" y="13"/>
                  <a:pt x="0" y="10"/>
                  <a:pt x="0" y="7"/>
                </a:cubicBezTo>
                <a:cubicBezTo>
                  <a:pt x="0" y="3"/>
                  <a:pt x="2" y="0"/>
                  <a:pt x="6" y="0"/>
                </a:cubicBezTo>
                <a:cubicBezTo>
                  <a:pt x="10" y="0"/>
                  <a:pt x="13" y="3"/>
                  <a:pt x="13" y="7"/>
                </a:cubicBezTo>
                <a:cubicBezTo>
                  <a:pt x="13" y="10"/>
                  <a:pt x="10" y="13"/>
                  <a:pt x="6" y="13"/>
                </a:cubicBezTo>
                <a:close/>
                <a:moveTo>
                  <a:pt x="12" y="53"/>
                </a:moveTo>
                <a:cubicBezTo>
                  <a:pt x="0" y="53"/>
                  <a:pt x="0" y="53"/>
                  <a:pt x="0" y="53"/>
                </a:cubicBezTo>
                <a:cubicBezTo>
                  <a:pt x="0" y="17"/>
                  <a:pt x="0" y="17"/>
                  <a:pt x="0" y="17"/>
                </a:cubicBezTo>
                <a:cubicBezTo>
                  <a:pt x="12" y="17"/>
                  <a:pt x="12" y="17"/>
                  <a:pt x="12" y="17"/>
                </a:cubicBezTo>
                <a:lnTo>
                  <a:pt x="12" y="53"/>
                </a:lnTo>
                <a:close/>
                <a:moveTo>
                  <a:pt x="55" y="53"/>
                </a:moveTo>
                <a:cubicBezTo>
                  <a:pt x="43" y="53"/>
                  <a:pt x="43" y="53"/>
                  <a:pt x="43" y="53"/>
                </a:cubicBezTo>
                <a:cubicBezTo>
                  <a:pt x="43" y="34"/>
                  <a:pt x="43" y="34"/>
                  <a:pt x="43" y="34"/>
                </a:cubicBezTo>
                <a:cubicBezTo>
                  <a:pt x="43" y="29"/>
                  <a:pt x="41" y="26"/>
                  <a:pt x="37" y="26"/>
                </a:cubicBezTo>
                <a:cubicBezTo>
                  <a:pt x="34" y="26"/>
                  <a:pt x="32" y="28"/>
                  <a:pt x="31" y="30"/>
                </a:cubicBezTo>
                <a:cubicBezTo>
                  <a:pt x="31" y="31"/>
                  <a:pt x="30" y="32"/>
                  <a:pt x="30" y="33"/>
                </a:cubicBezTo>
                <a:cubicBezTo>
                  <a:pt x="30" y="53"/>
                  <a:pt x="30" y="53"/>
                  <a:pt x="30" y="53"/>
                </a:cubicBezTo>
                <a:cubicBezTo>
                  <a:pt x="19" y="53"/>
                  <a:pt x="19" y="53"/>
                  <a:pt x="19" y="53"/>
                </a:cubicBezTo>
                <a:cubicBezTo>
                  <a:pt x="19" y="21"/>
                  <a:pt x="19" y="17"/>
                  <a:pt x="19" y="17"/>
                </a:cubicBezTo>
                <a:cubicBezTo>
                  <a:pt x="30" y="17"/>
                  <a:pt x="30" y="17"/>
                  <a:pt x="30" y="17"/>
                </a:cubicBezTo>
                <a:cubicBezTo>
                  <a:pt x="30" y="23"/>
                  <a:pt x="30" y="23"/>
                  <a:pt x="30" y="23"/>
                </a:cubicBezTo>
                <a:cubicBezTo>
                  <a:pt x="30" y="23"/>
                  <a:pt x="30" y="23"/>
                  <a:pt x="30" y="23"/>
                </a:cubicBezTo>
                <a:cubicBezTo>
                  <a:pt x="32" y="20"/>
                  <a:pt x="35" y="17"/>
                  <a:pt x="41" y="17"/>
                </a:cubicBezTo>
                <a:cubicBezTo>
                  <a:pt x="49" y="17"/>
                  <a:pt x="55" y="22"/>
                  <a:pt x="55" y="33"/>
                </a:cubicBezTo>
                <a:lnTo>
                  <a:pt x="55" y="53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65"/>
          <p:cNvSpPr>
            <a:spLocks noEditPoints="1"/>
          </p:cNvSpPr>
          <p:nvPr/>
        </p:nvSpPr>
        <p:spPr bwMode="auto">
          <a:xfrm>
            <a:off x="3243001" y="3275878"/>
            <a:ext cx="337015" cy="355162"/>
          </a:xfrm>
          <a:custGeom>
            <a:avLst/>
            <a:gdLst/>
            <a:ahLst/>
            <a:cxnLst>
              <a:cxn ang="0">
                <a:pos x="38" y="47"/>
              </a:cxn>
              <a:cxn ang="0">
                <a:pos x="36" y="54"/>
              </a:cxn>
              <a:cxn ang="0">
                <a:pos x="17" y="63"/>
              </a:cxn>
              <a:cxn ang="0">
                <a:pos x="1" y="56"/>
              </a:cxn>
              <a:cxn ang="0">
                <a:pos x="0" y="51"/>
              </a:cxn>
              <a:cxn ang="0">
                <a:pos x="6" y="41"/>
              </a:cxn>
              <a:cxn ang="0">
                <a:pos x="21" y="37"/>
              </a:cxn>
              <a:cxn ang="0">
                <a:pos x="19" y="32"/>
              </a:cxn>
              <a:cxn ang="0">
                <a:pos x="20" y="28"/>
              </a:cxn>
              <a:cxn ang="0">
                <a:pos x="17" y="29"/>
              </a:cxn>
              <a:cxn ang="0">
                <a:pos x="4" y="16"/>
              </a:cxn>
              <a:cxn ang="0">
                <a:pos x="9" y="5"/>
              </a:cxn>
              <a:cxn ang="0">
                <a:pos x="24" y="0"/>
              </a:cxn>
              <a:cxn ang="0">
                <a:pos x="40" y="0"/>
              </a:cxn>
              <a:cxn ang="0">
                <a:pos x="35" y="3"/>
              </a:cxn>
              <a:cxn ang="0">
                <a:pos x="30" y="3"/>
              </a:cxn>
              <a:cxn ang="0">
                <a:pos x="35" y="14"/>
              </a:cxn>
              <a:cxn ang="0">
                <a:pos x="26" y="30"/>
              </a:cxn>
              <a:cxn ang="0">
                <a:pos x="38" y="47"/>
              </a:cxn>
              <a:cxn ang="0">
                <a:pos x="33" y="51"/>
              </a:cxn>
              <a:cxn ang="0">
                <a:pos x="24" y="40"/>
              </a:cxn>
              <a:cxn ang="0">
                <a:pos x="22" y="40"/>
              </a:cxn>
              <a:cxn ang="0">
                <a:pos x="7" y="49"/>
              </a:cxn>
              <a:cxn ang="0">
                <a:pos x="21" y="59"/>
              </a:cxn>
              <a:cxn ang="0">
                <a:pos x="33" y="51"/>
              </a:cxn>
              <a:cxn ang="0">
                <a:pos x="26" y="24"/>
              </a:cxn>
              <a:cxn ang="0">
                <a:pos x="28" y="18"/>
              </a:cxn>
              <a:cxn ang="0">
                <a:pos x="18" y="3"/>
              </a:cxn>
              <a:cxn ang="0">
                <a:pos x="13" y="6"/>
              </a:cxn>
              <a:cxn ang="0">
                <a:pos x="11" y="12"/>
              </a:cxn>
              <a:cxn ang="0">
                <a:pos x="21" y="26"/>
              </a:cxn>
              <a:cxn ang="0">
                <a:pos x="26" y="24"/>
              </a:cxn>
              <a:cxn ang="0">
                <a:pos x="60" y="26"/>
              </a:cxn>
              <a:cxn ang="0">
                <a:pos x="60" y="30"/>
              </a:cxn>
              <a:cxn ang="0">
                <a:pos x="52" y="30"/>
              </a:cxn>
              <a:cxn ang="0">
                <a:pos x="52" y="39"/>
              </a:cxn>
              <a:cxn ang="0">
                <a:pos x="48" y="39"/>
              </a:cxn>
              <a:cxn ang="0">
                <a:pos x="48" y="30"/>
              </a:cxn>
              <a:cxn ang="0">
                <a:pos x="40" y="30"/>
              </a:cxn>
              <a:cxn ang="0">
                <a:pos x="40" y="26"/>
              </a:cxn>
              <a:cxn ang="0">
                <a:pos x="48" y="26"/>
              </a:cxn>
              <a:cxn ang="0">
                <a:pos x="48" y="18"/>
              </a:cxn>
              <a:cxn ang="0">
                <a:pos x="52" y="18"/>
              </a:cxn>
              <a:cxn ang="0">
                <a:pos x="52" y="26"/>
              </a:cxn>
              <a:cxn ang="0">
                <a:pos x="60" y="26"/>
              </a:cxn>
            </a:cxnLst>
            <a:rect l="0" t="0" r="r" b="b"/>
            <a:pathLst>
              <a:path w="60" h="63">
                <a:moveTo>
                  <a:pt x="38" y="47"/>
                </a:moveTo>
                <a:cubicBezTo>
                  <a:pt x="38" y="50"/>
                  <a:pt x="37" y="52"/>
                  <a:pt x="36" y="54"/>
                </a:cubicBezTo>
                <a:cubicBezTo>
                  <a:pt x="32" y="61"/>
                  <a:pt x="24" y="63"/>
                  <a:pt x="17" y="63"/>
                </a:cubicBezTo>
                <a:cubicBezTo>
                  <a:pt x="11" y="63"/>
                  <a:pt x="4" y="61"/>
                  <a:pt x="1" y="56"/>
                </a:cubicBezTo>
                <a:cubicBezTo>
                  <a:pt x="0" y="55"/>
                  <a:pt x="0" y="53"/>
                  <a:pt x="0" y="51"/>
                </a:cubicBezTo>
                <a:cubicBezTo>
                  <a:pt x="0" y="47"/>
                  <a:pt x="2" y="43"/>
                  <a:pt x="6" y="41"/>
                </a:cubicBezTo>
                <a:cubicBezTo>
                  <a:pt x="10" y="38"/>
                  <a:pt x="16" y="38"/>
                  <a:pt x="21" y="37"/>
                </a:cubicBezTo>
                <a:cubicBezTo>
                  <a:pt x="20" y="35"/>
                  <a:pt x="19" y="34"/>
                  <a:pt x="19" y="32"/>
                </a:cubicBezTo>
                <a:cubicBezTo>
                  <a:pt x="19" y="30"/>
                  <a:pt x="19" y="29"/>
                  <a:pt x="20" y="28"/>
                </a:cubicBezTo>
                <a:cubicBezTo>
                  <a:pt x="19" y="29"/>
                  <a:pt x="18" y="29"/>
                  <a:pt x="17" y="29"/>
                </a:cubicBezTo>
                <a:cubicBezTo>
                  <a:pt x="10" y="29"/>
                  <a:pt x="4" y="23"/>
                  <a:pt x="4" y="16"/>
                </a:cubicBezTo>
                <a:cubicBezTo>
                  <a:pt x="4" y="11"/>
                  <a:pt x="6" y="7"/>
                  <a:pt x="9" y="5"/>
                </a:cubicBezTo>
                <a:cubicBezTo>
                  <a:pt x="13" y="1"/>
                  <a:pt x="19" y="0"/>
                  <a:pt x="24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35" y="3"/>
                  <a:pt x="35" y="3"/>
                  <a:pt x="35" y="3"/>
                </a:cubicBezTo>
                <a:cubicBezTo>
                  <a:pt x="30" y="3"/>
                  <a:pt x="30" y="3"/>
                  <a:pt x="30" y="3"/>
                </a:cubicBezTo>
                <a:cubicBezTo>
                  <a:pt x="33" y="6"/>
                  <a:pt x="35" y="9"/>
                  <a:pt x="35" y="14"/>
                </a:cubicBezTo>
                <a:cubicBezTo>
                  <a:pt x="35" y="24"/>
                  <a:pt x="26" y="25"/>
                  <a:pt x="26" y="30"/>
                </a:cubicBezTo>
                <a:cubicBezTo>
                  <a:pt x="26" y="35"/>
                  <a:pt x="38" y="37"/>
                  <a:pt x="38" y="47"/>
                </a:cubicBezTo>
                <a:close/>
                <a:moveTo>
                  <a:pt x="33" y="51"/>
                </a:moveTo>
                <a:cubicBezTo>
                  <a:pt x="33" y="45"/>
                  <a:pt x="28" y="42"/>
                  <a:pt x="24" y="40"/>
                </a:cubicBezTo>
                <a:cubicBezTo>
                  <a:pt x="23" y="40"/>
                  <a:pt x="23" y="40"/>
                  <a:pt x="22" y="40"/>
                </a:cubicBezTo>
                <a:cubicBezTo>
                  <a:pt x="16" y="40"/>
                  <a:pt x="7" y="42"/>
                  <a:pt x="7" y="49"/>
                </a:cubicBezTo>
                <a:cubicBezTo>
                  <a:pt x="7" y="57"/>
                  <a:pt x="15" y="59"/>
                  <a:pt x="21" y="59"/>
                </a:cubicBezTo>
                <a:cubicBezTo>
                  <a:pt x="26" y="59"/>
                  <a:pt x="33" y="57"/>
                  <a:pt x="33" y="51"/>
                </a:cubicBezTo>
                <a:close/>
                <a:moveTo>
                  <a:pt x="26" y="24"/>
                </a:moveTo>
                <a:cubicBezTo>
                  <a:pt x="28" y="22"/>
                  <a:pt x="28" y="20"/>
                  <a:pt x="28" y="18"/>
                </a:cubicBezTo>
                <a:cubicBezTo>
                  <a:pt x="28" y="12"/>
                  <a:pt x="25" y="3"/>
                  <a:pt x="18" y="3"/>
                </a:cubicBezTo>
                <a:cubicBezTo>
                  <a:pt x="16" y="3"/>
                  <a:pt x="14" y="4"/>
                  <a:pt x="13" y="6"/>
                </a:cubicBezTo>
                <a:cubicBezTo>
                  <a:pt x="11" y="7"/>
                  <a:pt x="11" y="9"/>
                  <a:pt x="11" y="12"/>
                </a:cubicBezTo>
                <a:cubicBezTo>
                  <a:pt x="11" y="17"/>
                  <a:pt x="14" y="26"/>
                  <a:pt x="21" y="26"/>
                </a:cubicBezTo>
                <a:cubicBezTo>
                  <a:pt x="23" y="26"/>
                  <a:pt x="25" y="25"/>
                  <a:pt x="26" y="24"/>
                </a:cubicBezTo>
                <a:close/>
                <a:moveTo>
                  <a:pt x="60" y="26"/>
                </a:moveTo>
                <a:cubicBezTo>
                  <a:pt x="60" y="30"/>
                  <a:pt x="60" y="30"/>
                  <a:pt x="60" y="30"/>
                </a:cubicBezTo>
                <a:cubicBezTo>
                  <a:pt x="52" y="30"/>
                  <a:pt x="52" y="30"/>
                  <a:pt x="52" y="30"/>
                </a:cubicBezTo>
                <a:cubicBezTo>
                  <a:pt x="52" y="39"/>
                  <a:pt x="52" y="39"/>
                  <a:pt x="52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8" y="30"/>
                  <a:pt x="48" y="30"/>
                  <a:pt x="48" y="30"/>
                </a:cubicBezTo>
                <a:cubicBezTo>
                  <a:pt x="40" y="30"/>
                  <a:pt x="40" y="30"/>
                  <a:pt x="40" y="30"/>
                </a:cubicBezTo>
                <a:cubicBezTo>
                  <a:pt x="40" y="26"/>
                  <a:pt x="40" y="26"/>
                  <a:pt x="40" y="26"/>
                </a:cubicBezTo>
                <a:cubicBezTo>
                  <a:pt x="48" y="26"/>
                  <a:pt x="48" y="26"/>
                  <a:pt x="48" y="26"/>
                </a:cubicBezTo>
                <a:cubicBezTo>
                  <a:pt x="48" y="18"/>
                  <a:pt x="48" y="18"/>
                  <a:pt x="48" y="18"/>
                </a:cubicBezTo>
                <a:cubicBezTo>
                  <a:pt x="52" y="18"/>
                  <a:pt x="52" y="18"/>
                  <a:pt x="52" y="18"/>
                </a:cubicBezTo>
                <a:cubicBezTo>
                  <a:pt x="52" y="26"/>
                  <a:pt x="52" y="26"/>
                  <a:pt x="52" y="26"/>
                </a:cubicBezTo>
                <a:lnTo>
                  <a:pt x="60" y="2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4" name="Group 33"/>
          <p:cNvGrpSpPr/>
          <p:nvPr/>
        </p:nvGrpSpPr>
        <p:grpSpPr>
          <a:xfrm>
            <a:off x="4399179" y="1197681"/>
            <a:ext cx="553929" cy="1670603"/>
            <a:chOff x="669035" y="1189182"/>
            <a:chExt cx="864105" cy="2822743"/>
          </a:xfrm>
        </p:grpSpPr>
        <p:sp>
          <p:nvSpPr>
            <p:cNvPr id="40" name="Rounded Rectangle 39"/>
            <p:cNvSpPr/>
            <p:nvPr/>
          </p:nvSpPr>
          <p:spPr>
            <a:xfrm>
              <a:off x="669035" y="3781497"/>
              <a:ext cx="864105" cy="23042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Rounded Rectangle 40"/>
            <p:cNvSpPr/>
            <p:nvPr/>
          </p:nvSpPr>
          <p:spPr>
            <a:xfrm>
              <a:off x="669035" y="3493462"/>
              <a:ext cx="864105" cy="23042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669035" y="3205427"/>
              <a:ext cx="864105" cy="23042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69035" y="2917392"/>
              <a:ext cx="864105" cy="23042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Rounded Rectangle 43"/>
            <p:cNvSpPr/>
            <p:nvPr/>
          </p:nvSpPr>
          <p:spPr>
            <a:xfrm>
              <a:off x="669035" y="2629357"/>
              <a:ext cx="864105" cy="23042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Rounded Rectangle 44"/>
            <p:cNvSpPr/>
            <p:nvPr/>
          </p:nvSpPr>
          <p:spPr>
            <a:xfrm>
              <a:off x="669035" y="2341322"/>
              <a:ext cx="864105" cy="23042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ounded Rectangle 48"/>
            <p:cNvSpPr/>
            <p:nvPr/>
          </p:nvSpPr>
          <p:spPr>
            <a:xfrm>
              <a:off x="669035" y="2053287"/>
              <a:ext cx="864105" cy="23042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669035" y="1765252"/>
              <a:ext cx="864105" cy="23042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669035" y="1477217"/>
              <a:ext cx="864105" cy="23042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Rounded Rectangle 53"/>
            <p:cNvSpPr/>
            <p:nvPr/>
          </p:nvSpPr>
          <p:spPr>
            <a:xfrm>
              <a:off x="669035" y="1189182"/>
              <a:ext cx="864105" cy="23042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5290316" y="1197681"/>
            <a:ext cx="553929" cy="1670603"/>
            <a:chOff x="1572768" y="1880466"/>
            <a:chExt cx="561758" cy="2534708"/>
          </a:xfrm>
        </p:grpSpPr>
        <p:sp>
          <p:nvSpPr>
            <p:cNvPr id="56" name="Rounded Rectangle 55"/>
            <p:cNvSpPr/>
            <p:nvPr/>
          </p:nvSpPr>
          <p:spPr>
            <a:xfrm>
              <a:off x="1572768" y="4208259"/>
              <a:ext cx="561758" cy="206915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Rounded Rectangle 56"/>
            <p:cNvSpPr/>
            <p:nvPr/>
          </p:nvSpPr>
          <p:spPr>
            <a:xfrm>
              <a:off x="1572768" y="3949615"/>
              <a:ext cx="561758" cy="206915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1572768" y="3690972"/>
              <a:ext cx="561758" cy="206915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" name="Rounded Rectangle 58"/>
            <p:cNvSpPr/>
            <p:nvPr/>
          </p:nvSpPr>
          <p:spPr>
            <a:xfrm>
              <a:off x="1572768" y="3432328"/>
              <a:ext cx="561758" cy="206915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Rounded Rectangle 59"/>
            <p:cNvSpPr/>
            <p:nvPr/>
          </p:nvSpPr>
          <p:spPr>
            <a:xfrm>
              <a:off x="1572768" y="3173684"/>
              <a:ext cx="561758" cy="206915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Rounded Rectangle 60"/>
            <p:cNvSpPr/>
            <p:nvPr/>
          </p:nvSpPr>
          <p:spPr>
            <a:xfrm>
              <a:off x="1572768" y="2915041"/>
              <a:ext cx="561758" cy="206915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Rounded Rectangle 61"/>
            <p:cNvSpPr/>
            <p:nvPr/>
          </p:nvSpPr>
          <p:spPr>
            <a:xfrm>
              <a:off x="1572768" y="2656397"/>
              <a:ext cx="561758" cy="20691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Rounded Rectangle 62"/>
            <p:cNvSpPr/>
            <p:nvPr/>
          </p:nvSpPr>
          <p:spPr>
            <a:xfrm>
              <a:off x="1572768" y="2397753"/>
              <a:ext cx="561758" cy="20691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Rounded Rectangle 63"/>
            <p:cNvSpPr/>
            <p:nvPr/>
          </p:nvSpPr>
          <p:spPr>
            <a:xfrm>
              <a:off x="1572768" y="2139110"/>
              <a:ext cx="561758" cy="20691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ounded Rectangle 64"/>
            <p:cNvSpPr/>
            <p:nvPr/>
          </p:nvSpPr>
          <p:spPr>
            <a:xfrm>
              <a:off x="1572768" y="1880466"/>
              <a:ext cx="561758" cy="20691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6181452" y="1197681"/>
            <a:ext cx="553929" cy="1670603"/>
            <a:chOff x="2476500" y="1880466"/>
            <a:chExt cx="561758" cy="2534708"/>
          </a:xfrm>
        </p:grpSpPr>
        <p:sp>
          <p:nvSpPr>
            <p:cNvPr id="67" name="Rounded Rectangle 66"/>
            <p:cNvSpPr/>
            <p:nvPr/>
          </p:nvSpPr>
          <p:spPr>
            <a:xfrm>
              <a:off x="2476500" y="4208259"/>
              <a:ext cx="561758" cy="206915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Rounded Rectangle 67"/>
            <p:cNvSpPr/>
            <p:nvPr/>
          </p:nvSpPr>
          <p:spPr>
            <a:xfrm>
              <a:off x="2476500" y="3949615"/>
              <a:ext cx="561758" cy="206915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Rounded Rectangle 68"/>
            <p:cNvSpPr/>
            <p:nvPr/>
          </p:nvSpPr>
          <p:spPr>
            <a:xfrm>
              <a:off x="2476500" y="3690972"/>
              <a:ext cx="561758" cy="206915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Rounded Rectangle 69"/>
            <p:cNvSpPr/>
            <p:nvPr/>
          </p:nvSpPr>
          <p:spPr>
            <a:xfrm>
              <a:off x="2476500" y="3432328"/>
              <a:ext cx="561758" cy="206915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Rounded Rectangle 70"/>
            <p:cNvSpPr/>
            <p:nvPr/>
          </p:nvSpPr>
          <p:spPr>
            <a:xfrm>
              <a:off x="2476500" y="3173684"/>
              <a:ext cx="561758" cy="206915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2" name="Rounded Rectangle 71"/>
            <p:cNvSpPr/>
            <p:nvPr/>
          </p:nvSpPr>
          <p:spPr>
            <a:xfrm>
              <a:off x="2476500" y="2915041"/>
              <a:ext cx="561758" cy="206915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Rounded Rectangle 72"/>
            <p:cNvSpPr/>
            <p:nvPr/>
          </p:nvSpPr>
          <p:spPr>
            <a:xfrm>
              <a:off x="2476500" y="2656397"/>
              <a:ext cx="561758" cy="206915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Rounded Rectangle 73"/>
            <p:cNvSpPr/>
            <p:nvPr/>
          </p:nvSpPr>
          <p:spPr>
            <a:xfrm>
              <a:off x="2476500" y="2397753"/>
              <a:ext cx="561758" cy="206915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ounded Rectangle 74"/>
            <p:cNvSpPr/>
            <p:nvPr/>
          </p:nvSpPr>
          <p:spPr>
            <a:xfrm>
              <a:off x="2476500" y="2139110"/>
              <a:ext cx="561758" cy="206915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Rounded Rectangle 75"/>
            <p:cNvSpPr/>
            <p:nvPr/>
          </p:nvSpPr>
          <p:spPr>
            <a:xfrm>
              <a:off x="2476500" y="1880466"/>
              <a:ext cx="561758" cy="20691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7072589" y="1197681"/>
            <a:ext cx="553929" cy="1670603"/>
            <a:chOff x="3380232" y="1880466"/>
            <a:chExt cx="561758" cy="2534708"/>
          </a:xfrm>
        </p:grpSpPr>
        <p:sp>
          <p:nvSpPr>
            <p:cNvPr id="78" name="Rounded Rectangle 77"/>
            <p:cNvSpPr/>
            <p:nvPr/>
          </p:nvSpPr>
          <p:spPr>
            <a:xfrm>
              <a:off x="3380232" y="4208259"/>
              <a:ext cx="561758" cy="206915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Rounded Rectangle 78"/>
            <p:cNvSpPr/>
            <p:nvPr/>
          </p:nvSpPr>
          <p:spPr>
            <a:xfrm>
              <a:off x="3380232" y="3949615"/>
              <a:ext cx="561758" cy="206915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" name="Rounded Rectangle 79"/>
            <p:cNvSpPr/>
            <p:nvPr/>
          </p:nvSpPr>
          <p:spPr>
            <a:xfrm>
              <a:off x="3380232" y="3690972"/>
              <a:ext cx="561758" cy="206915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1" name="Rounded Rectangle 80"/>
            <p:cNvSpPr/>
            <p:nvPr/>
          </p:nvSpPr>
          <p:spPr>
            <a:xfrm>
              <a:off x="3380232" y="3432328"/>
              <a:ext cx="561758" cy="206915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Rounded Rectangle 81"/>
            <p:cNvSpPr/>
            <p:nvPr/>
          </p:nvSpPr>
          <p:spPr>
            <a:xfrm>
              <a:off x="3380232" y="3173684"/>
              <a:ext cx="561758" cy="20691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Rounded Rectangle 82"/>
            <p:cNvSpPr/>
            <p:nvPr/>
          </p:nvSpPr>
          <p:spPr>
            <a:xfrm>
              <a:off x="3380232" y="2915041"/>
              <a:ext cx="561758" cy="20691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Rounded Rectangle 83"/>
            <p:cNvSpPr/>
            <p:nvPr/>
          </p:nvSpPr>
          <p:spPr>
            <a:xfrm>
              <a:off x="3380232" y="2656397"/>
              <a:ext cx="561758" cy="20691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Rounded Rectangle 84"/>
            <p:cNvSpPr/>
            <p:nvPr/>
          </p:nvSpPr>
          <p:spPr>
            <a:xfrm>
              <a:off x="3380232" y="2397753"/>
              <a:ext cx="561758" cy="20691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6" name="Rounded Rectangle 85"/>
            <p:cNvSpPr/>
            <p:nvPr/>
          </p:nvSpPr>
          <p:spPr>
            <a:xfrm>
              <a:off x="3380232" y="2139110"/>
              <a:ext cx="561758" cy="20691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7" name="Rounded Rectangle 86"/>
            <p:cNvSpPr/>
            <p:nvPr/>
          </p:nvSpPr>
          <p:spPr>
            <a:xfrm>
              <a:off x="3380232" y="1880466"/>
              <a:ext cx="561758" cy="20691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7921035" y="1197681"/>
            <a:ext cx="553929" cy="1670603"/>
            <a:chOff x="4240670" y="1880466"/>
            <a:chExt cx="561758" cy="2534708"/>
          </a:xfrm>
        </p:grpSpPr>
        <p:sp>
          <p:nvSpPr>
            <p:cNvPr id="89" name="Rounded Rectangle 88"/>
            <p:cNvSpPr/>
            <p:nvPr/>
          </p:nvSpPr>
          <p:spPr>
            <a:xfrm>
              <a:off x="4240670" y="4208259"/>
              <a:ext cx="561758" cy="206915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Rounded Rectangle 89"/>
            <p:cNvSpPr/>
            <p:nvPr/>
          </p:nvSpPr>
          <p:spPr>
            <a:xfrm>
              <a:off x="4240670" y="3949615"/>
              <a:ext cx="561758" cy="206915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1" name="Rounded Rectangle 90"/>
            <p:cNvSpPr/>
            <p:nvPr/>
          </p:nvSpPr>
          <p:spPr>
            <a:xfrm>
              <a:off x="4240670" y="3690972"/>
              <a:ext cx="561758" cy="206915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Rounded Rectangle 91"/>
            <p:cNvSpPr/>
            <p:nvPr/>
          </p:nvSpPr>
          <p:spPr>
            <a:xfrm>
              <a:off x="4240670" y="3432328"/>
              <a:ext cx="561758" cy="206915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Rounded Rectangle 92"/>
            <p:cNvSpPr/>
            <p:nvPr/>
          </p:nvSpPr>
          <p:spPr>
            <a:xfrm>
              <a:off x="4240670" y="3173684"/>
              <a:ext cx="561758" cy="206915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Rounded Rectangle 93"/>
            <p:cNvSpPr/>
            <p:nvPr/>
          </p:nvSpPr>
          <p:spPr>
            <a:xfrm>
              <a:off x="4240670" y="2915041"/>
              <a:ext cx="561758" cy="206915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Rounded Rectangle 94"/>
            <p:cNvSpPr/>
            <p:nvPr/>
          </p:nvSpPr>
          <p:spPr>
            <a:xfrm>
              <a:off x="4240670" y="2656397"/>
              <a:ext cx="561758" cy="206915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6" name="Rounded Rectangle 95"/>
            <p:cNvSpPr/>
            <p:nvPr/>
          </p:nvSpPr>
          <p:spPr>
            <a:xfrm>
              <a:off x="4240670" y="2397753"/>
              <a:ext cx="561758" cy="206915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7" name="Rounded Rectangle 96"/>
            <p:cNvSpPr/>
            <p:nvPr/>
          </p:nvSpPr>
          <p:spPr>
            <a:xfrm>
              <a:off x="4240670" y="2139110"/>
              <a:ext cx="561758" cy="20691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Rounded Rectangle 97"/>
            <p:cNvSpPr/>
            <p:nvPr/>
          </p:nvSpPr>
          <p:spPr>
            <a:xfrm>
              <a:off x="4240670" y="1880466"/>
              <a:ext cx="561758" cy="20691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05" name="TextBox 104"/>
          <p:cNvSpPr txBox="1"/>
          <p:nvPr/>
        </p:nvSpPr>
        <p:spPr>
          <a:xfrm>
            <a:off x="772366" y="1283452"/>
            <a:ext cx="139461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</a:rPr>
              <a:t>点击输入标题</a:t>
            </a:r>
            <a:endParaRPr lang="en-US" sz="1800" b="1" dirty="0">
              <a:solidFill>
                <a:schemeClr val="bg1"/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772366" y="1967017"/>
            <a:ext cx="139461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</a:rPr>
              <a:t>点击输入标题</a:t>
            </a:r>
            <a:endParaRPr lang="en-US" sz="1800" b="1" dirty="0">
              <a:solidFill>
                <a:schemeClr val="bg1"/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772366" y="4017678"/>
            <a:ext cx="139461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</a:rPr>
              <a:t>点击输入标题</a:t>
            </a:r>
            <a:endParaRPr lang="en-US" sz="1800" b="1" dirty="0">
              <a:solidFill>
                <a:schemeClr val="bg1"/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772366" y="2658707"/>
            <a:ext cx="139461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</a:rPr>
              <a:t>点击输入标题</a:t>
            </a:r>
            <a:endParaRPr lang="en-US" sz="1800" b="1" dirty="0">
              <a:solidFill>
                <a:schemeClr val="bg1"/>
              </a:solidFill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772366" y="3275878"/>
            <a:ext cx="139461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</a:rPr>
              <a:t>点击输入标题</a:t>
            </a:r>
            <a:endParaRPr lang="en-US" sz="1800" b="1" dirty="0">
              <a:solidFill>
                <a:schemeClr val="bg1"/>
              </a:solidFill>
            </a:endParaRPr>
          </a:p>
        </p:txBody>
      </p:sp>
      <p:grpSp>
        <p:nvGrpSpPr>
          <p:cNvPr id="111" name="Group 110"/>
          <p:cNvGrpSpPr/>
          <p:nvPr/>
        </p:nvGrpSpPr>
        <p:grpSpPr>
          <a:xfrm>
            <a:off x="4430929" y="3000929"/>
            <a:ext cx="495489" cy="331867"/>
            <a:chOff x="4483100" y="3560763"/>
            <a:chExt cx="1360488" cy="911225"/>
          </a:xfrm>
          <a:solidFill>
            <a:schemeClr val="accent1"/>
          </a:solidFill>
        </p:grpSpPr>
        <p:sp>
          <p:nvSpPr>
            <p:cNvPr id="1029" name="Freeform 5"/>
            <p:cNvSpPr>
              <a:spLocks noEditPoints="1"/>
            </p:cNvSpPr>
            <p:nvPr/>
          </p:nvSpPr>
          <p:spPr bwMode="auto">
            <a:xfrm>
              <a:off x="5265738" y="3700463"/>
              <a:ext cx="577850" cy="741363"/>
            </a:xfrm>
            <a:custGeom>
              <a:avLst/>
              <a:gdLst/>
              <a:ahLst/>
              <a:cxnLst>
                <a:cxn ang="0">
                  <a:pos x="4" y="103"/>
                </a:cxn>
                <a:cxn ang="0">
                  <a:pos x="20" y="110"/>
                </a:cxn>
                <a:cxn ang="0">
                  <a:pos x="24" y="116"/>
                </a:cxn>
                <a:cxn ang="0">
                  <a:pos x="23" y="134"/>
                </a:cxn>
                <a:cxn ang="0">
                  <a:pos x="15" y="141"/>
                </a:cxn>
                <a:cxn ang="0">
                  <a:pos x="12" y="143"/>
                </a:cxn>
                <a:cxn ang="0">
                  <a:pos x="9" y="146"/>
                </a:cxn>
                <a:cxn ang="0">
                  <a:pos x="43" y="162"/>
                </a:cxn>
                <a:cxn ang="0">
                  <a:pos x="58" y="172"/>
                </a:cxn>
                <a:cxn ang="0">
                  <a:pos x="62" y="176"/>
                </a:cxn>
                <a:cxn ang="0">
                  <a:pos x="62" y="195"/>
                </a:cxn>
                <a:cxn ang="0">
                  <a:pos x="153" y="195"/>
                </a:cxn>
                <a:cxn ang="0">
                  <a:pos x="124" y="162"/>
                </a:cxn>
                <a:cxn ang="0">
                  <a:pos x="93" y="149"/>
                </a:cxn>
                <a:cxn ang="0">
                  <a:pos x="86" y="143"/>
                </a:cxn>
                <a:cxn ang="0">
                  <a:pos x="82" y="141"/>
                </a:cxn>
                <a:cxn ang="0">
                  <a:pos x="74" y="134"/>
                </a:cxn>
                <a:cxn ang="0">
                  <a:pos x="73" y="116"/>
                </a:cxn>
                <a:cxn ang="0">
                  <a:pos x="77" y="110"/>
                </a:cxn>
                <a:cxn ang="0">
                  <a:pos x="93" y="103"/>
                </a:cxn>
                <a:cxn ang="0">
                  <a:pos x="96" y="96"/>
                </a:cxn>
                <a:cxn ang="0">
                  <a:pos x="87" y="55"/>
                </a:cxn>
                <a:cxn ang="0">
                  <a:pos x="84" y="28"/>
                </a:cxn>
                <a:cxn ang="0">
                  <a:pos x="84" y="28"/>
                </a:cxn>
                <a:cxn ang="0">
                  <a:pos x="83" y="25"/>
                </a:cxn>
                <a:cxn ang="0">
                  <a:pos x="49" y="1"/>
                </a:cxn>
                <a:cxn ang="0">
                  <a:pos x="48" y="1"/>
                </a:cxn>
                <a:cxn ang="0">
                  <a:pos x="45" y="1"/>
                </a:cxn>
                <a:cxn ang="0">
                  <a:pos x="29" y="7"/>
                </a:cxn>
                <a:cxn ang="0">
                  <a:pos x="14" y="23"/>
                </a:cxn>
                <a:cxn ang="0">
                  <a:pos x="10" y="55"/>
                </a:cxn>
                <a:cxn ang="0">
                  <a:pos x="1" y="96"/>
                </a:cxn>
                <a:cxn ang="0">
                  <a:pos x="4" y="103"/>
                </a:cxn>
                <a:cxn ang="0">
                  <a:pos x="4" y="103"/>
                </a:cxn>
                <a:cxn ang="0">
                  <a:pos x="4" y="103"/>
                </a:cxn>
              </a:cxnLst>
              <a:rect l="0" t="0" r="r" b="b"/>
              <a:pathLst>
                <a:path w="153" h="195">
                  <a:moveTo>
                    <a:pt x="4" y="103"/>
                  </a:moveTo>
                  <a:cubicBezTo>
                    <a:pt x="9" y="106"/>
                    <a:pt x="15" y="108"/>
                    <a:pt x="20" y="110"/>
                  </a:cubicBezTo>
                  <a:cubicBezTo>
                    <a:pt x="23" y="111"/>
                    <a:pt x="24" y="113"/>
                    <a:pt x="24" y="116"/>
                  </a:cubicBezTo>
                  <a:cubicBezTo>
                    <a:pt x="26" y="122"/>
                    <a:pt x="25" y="128"/>
                    <a:pt x="23" y="134"/>
                  </a:cubicBezTo>
                  <a:cubicBezTo>
                    <a:pt x="22" y="139"/>
                    <a:pt x="20" y="140"/>
                    <a:pt x="15" y="141"/>
                  </a:cubicBezTo>
                  <a:cubicBezTo>
                    <a:pt x="14" y="141"/>
                    <a:pt x="13" y="142"/>
                    <a:pt x="12" y="143"/>
                  </a:cubicBezTo>
                  <a:cubicBezTo>
                    <a:pt x="11" y="144"/>
                    <a:pt x="10" y="145"/>
                    <a:pt x="9" y="146"/>
                  </a:cubicBezTo>
                  <a:cubicBezTo>
                    <a:pt x="20" y="150"/>
                    <a:pt x="32" y="156"/>
                    <a:pt x="43" y="162"/>
                  </a:cubicBezTo>
                  <a:cubicBezTo>
                    <a:pt x="49" y="165"/>
                    <a:pt x="54" y="168"/>
                    <a:pt x="58" y="172"/>
                  </a:cubicBezTo>
                  <a:cubicBezTo>
                    <a:pt x="62" y="176"/>
                    <a:pt x="62" y="176"/>
                    <a:pt x="62" y="176"/>
                  </a:cubicBezTo>
                  <a:cubicBezTo>
                    <a:pt x="62" y="195"/>
                    <a:pt x="62" y="195"/>
                    <a:pt x="62" y="195"/>
                  </a:cubicBezTo>
                  <a:cubicBezTo>
                    <a:pt x="153" y="195"/>
                    <a:pt x="153" y="195"/>
                    <a:pt x="153" y="195"/>
                  </a:cubicBezTo>
                  <a:cubicBezTo>
                    <a:pt x="150" y="178"/>
                    <a:pt x="140" y="168"/>
                    <a:pt x="124" y="162"/>
                  </a:cubicBezTo>
                  <a:cubicBezTo>
                    <a:pt x="113" y="158"/>
                    <a:pt x="103" y="154"/>
                    <a:pt x="93" y="149"/>
                  </a:cubicBezTo>
                  <a:cubicBezTo>
                    <a:pt x="90" y="148"/>
                    <a:pt x="88" y="145"/>
                    <a:pt x="86" y="143"/>
                  </a:cubicBezTo>
                  <a:cubicBezTo>
                    <a:pt x="85" y="142"/>
                    <a:pt x="83" y="141"/>
                    <a:pt x="82" y="141"/>
                  </a:cubicBezTo>
                  <a:cubicBezTo>
                    <a:pt x="77" y="140"/>
                    <a:pt x="75" y="139"/>
                    <a:pt x="74" y="134"/>
                  </a:cubicBezTo>
                  <a:cubicBezTo>
                    <a:pt x="73" y="128"/>
                    <a:pt x="71" y="122"/>
                    <a:pt x="73" y="116"/>
                  </a:cubicBezTo>
                  <a:cubicBezTo>
                    <a:pt x="73" y="113"/>
                    <a:pt x="74" y="111"/>
                    <a:pt x="77" y="110"/>
                  </a:cubicBezTo>
                  <a:cubicBezTo>
                    <a:pt x="83" y="108"/>
                    <a:pt x="88" y="106"/>
                    <a:pt x="93" y="103"/>
                  </a:cubicBezTo>
                  <a:cubicBezTo>
                    <a:pt x="97" y="102"/>
                    <a:pt x="98" y="100"/>
                    <a:pt x="96" y="96"/>
                  </a:cubicBezTo>
                  <a:cubicBezTo>
                    <a:pt x="92" y="83"/>
                    <a:pt x="88" y="69"/>
                    <a:pt x="87" y="55"/>
                  </a:cubicBezTo>
                  <a:cubicBezTo>
                    <a:pt x="86" y="46"/>
                    <a:pt x="86" y="37"/>
                    <a:pt x="84" y="28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4" y="27"/>
                    <a:pt x="84" y="26"/>
                    <a:pt x="83" y="25"/>
                  </a:cubicBezTo>
                  <a:cubicBezTo>
                    <a:pt x="79" y="10"/>
                    <a:pt x="63" y="1"/>
                    <a:pt x="49" y="1"/>
                  </a:cubicBezTo>
                  <a:cubicBezTo>
                    <a:pt x="49" y="1"/>
                    <a:pt x="49" y="1"/>
                    <a:pt x="48" y="1"/>
                  </a:cubicBezTo>
                  <a:cubicBezTo>
                    <a:pt x="47" y="0"/>
                    <a:pt x="46" y="1"/>
                    <a:pt x="45" y="1"/>
                  </a:cubicBezTo>
                  <a:cubicBezTo>
                    <a:pt x="39" y="2"/>
                    <a:pt x="35" y="5"/>
                    <a:pt x="29" y="7"/>
                  </a:cubicBezTo>
                  <a:cubicBezTo>
                    <a:pt x="22" y="9"/>
                    <a:pt x="17" y="16"/>
                    <a:pt x="14" y="23"/>
                  </a:cubicBezTo>
                  <a:cubicBezTo>
                    <a:pt x="11" y="33"/>
                    <a:pt x="11" y="44"/>
                    <a:pt x="10" y="55"/>
                  </a:cubicBezTo>
                  <a:cubicBezTo>
                    <a:pt x="9" y="69"/>
                    <a:pt x="6" y="83"/>
                    <a:pt x="1" y="96"/>
                  </a:cubicBezTo>
                  <a:cubicBezTo>
                    <a:pt x="0" y="100"/>
                    <a:pt x="0" y="102"/>
                    <a:pt x="4" y="103"/>
                  </a:cubicBezTo>
                  <a:close/>
                  <a:moveTo>
                    <a:pt x="4" y="103"/>
                  </a:moveTo>
                  <a:cubicBezTo>
                    <a:pt x="4" y="103"/>
                    <a:pt x="4" y="103"/>
                    <a:pt x="4" y="10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0" name="Freeform 6"/>
            <p:cNvSpPr>
              <a:spLocks noEditPoints="1"/>
            </p:cNvSpPr>
            <p:nvPr/>
          </p:nvSpPr>
          <p:spPr bwMode="auto">
            <a:xfrm>
              <a:off x="4483100" y="3560763"/>
              <a:ext cx="963613" cy="911225"/>
            </a:xfrm>
            <a:custGeom>
              <a:avLst/>
              <a:gdLst/>
              <a:ahLst/>
              <a:cxnLst>
                <a:cxn ang="0">
                  <a:pos x="244" y="219"/>
                </a:cxn>
                <a:cxn ang="0">
                  <a:pos x="178" y="190"/>
                </a:cxn>
                <a:cxn ang="0">
                  <a:pos x="174" y="187"/>
                </a:cxn>
                <a:cxn ang="0">
                  <a:pos x="169" y="174"/>
                </a:cxn>
                <a:cxn ang="0">
                  <a:pos x="165" y="168"/>
                </a:cxn>
                <a:cxn ang="0">
                  <a:pos x="163" y="165"/>
                </a:cxn>
                <a:cxn ang="0">
                  <a:pos x="169" y="136"/>
                </a:cxn>
                <a:cxn ang="0">
                  <a:pos x="169" y="135"/>
                </a:cxn>
                <a:cxn ang="0">
                  <a:pos x="179" y="109"/>
                </a:cxn>
                <a:cxn ang="0">
                  <a:pos x="179" y="108"/>
                </a:cxn>
                <a:cxn ang="0">
                  <a:pos x="181" y="90"/>
                </a:cxn>
                <a:cxn ang="0">
                  <a:pos x="180" y="87"/>
                </a:cxn>
                <a:cxn ang="0">
                  <a:pos x="177" y="81"/>
                </a:cxn>
                <a:cxn ang="0">
                  <a:pos x="177" y="46"/>
                </a:cxn>
                <a:cxn ang="0">
                  <a:pos x="170" y="28"/>
                </a:cxn>
                <a:cxn ang="0">
                  <a:pos x="152" y="12"/>
                </a:cxn>
                <a:cxn ang="0">
                  <a:pos x="151" y="5"/>
                </a:cxn>
                <a:cxn ang="0">
                  <a:pos x="155" y="2"/>
                </a:cxn>
                <a:cxn ang="0">
                  <a:pos x="154" y="0"/>
                </a:cxn>
                <a:cxn ang="0">
                  <a:pos x="149" y="0"/>
                </a:cxn>
                <a:cxn ang="0">
                  <a:pos x="129" y="4"/>
                </a:cxn>
                <a:cxn ang="0">
                  <a:pos x="93" y="19"/>
                </a:cxn>
                <a:cxn ang="0">
                  <a:pos x="80" y="42"/>
                </a:cxn>
                <a:cxn ang="0">
                  <a:pos x="79" y="57"/>
                </a:cxn>
                <a:cxn ang="0">
                  <a:pos x="79" y="81"/>
                </a:cxn>
                <a:cxn ang="0">
                  <a:pos x="78" y="85"/>
                </a:cxn>
                <a:cxn ang="0">
                  <a:pos x="75" y="91"/>
                </a:cxn>
                <a:cxn ang="0">
                  <a:pos x="75" y="97"/>
                </a:cxn>
                <a:cxn ang="0">
                  <a:pos x="79" y="112"/>
                </a:cxn>
                <a:cxn ang="0">
                  <a:pos x="83" y="123"/>
                </a:cxn>
                <a:cxn ang="0">
                  <a:pos x="92" y="143"/>
                </a:cxn>
                <a:cxn ang="0">
                  <a:pos x="93" y="147"/>
                </a:cxn>
                <a:cxn ang="0">
                  <a:pos x="92" y="165"/>
                </a:cxn>
                <a:cxn ang="0">
                  <a:pos x="89" y="168"/>
                </a:cxn>
                <a:cxn ang="0">
                  <a:pos x="84" y="175"/>
                </a:cxn>
                <a:cxn ang="0">
                  <a:pos x="80" y="186"/>
                </a:cxn>
                <a:cxn ang="0">
                  <a:pos x="77" y="189"/>
                </a:cxn>
                <a:cxn ang="0">
                  <a:pos x="56" y="198"/>
                </a:cxn>
                <a:cxn ang="0">
                  <a:pos x="34" y="208"/>
                </a:cxn>
                <a:cxn ang="0">
                  <a:pos x="12" y="219"/>
                </a:cxn>
                <a:cxn ang="0">
                  <a:pos x="0" y="227"/>
                </a:cxn>
                <a:cxn ang="0">
                  <a:pos x="0" y="240"/>
                </a:cxn>
                <a:cxn ang="0">
                  <a:pos x="255" y="240"/>
                </a:cxn>
                <a:cxn ang="0">
                  <a:pos x="255" y="227"/>
                </a:cxn>
                <a:cxn ang="0">
                  <a:pos x="244" y="219"/>
                </a:cxn>
                <a:cxn ang="0">
                  <a:pos x="244" y="219"/>
                </a:cxn>
                <a:cxn ang="0">
                  <a:pos x="244" y="219"/>
                </a:cxn>
              </a:cxnLst>
              <a:rect l="0" t="0" r="r" b="b"/>
              <a:pathLst>
                <a:path w="255" h="240">
                  <a:moveTo>
                    <a:pt x="244" y="219"/>
                  </a:moveTo>
                  <a:cubicBezTo>
                    <a:pt x="223" y="208"/>
                    <a:pt x="200" y="199"/>
                    <a:pt x="178" y="190"/>
                  </a:cubicBezTo>
                  <a:cubicBezTo>
                    <a:pt x="176" y="189"/>
                    <a:pt x="175" y="188"/>
                    <a:pt x="174" y="187"/>
                  </a:cubicBezTo>
                  <a:cubicBezTo>
                    <a:pt x="172" y="183"/>
                    <a:pt x="171" y="178"/>
                    <a:pt x="169" y="174"/>
                  </a:cubicBezTo>
                  <a:cubicBezTo>
                    <a:pt x="169" y="171"/>
                    <a:pt x="168" y="169"/>
                    <a:pt x="165" y="168"/>
                  </a:cubicBezTo>
                  <a:cubicBezTo>
                    <a:pt x="164" y="167"/>
                    <a:pt x="163" y="166"/>
                    <a:pt x="163" y="165"/>
                  </a:cubicBezTo>
                  <a:cubicBezTo>
                    <a:pt x="164" y="155"/>
                    <a:pt x="161" y="145"/>
                    <a:pt x="169" y="136"/>
                  </a:cubicBezTo>
                  <a:cubicBezTo>
                    <a:pt x="169" y="136"/>
                    <a:pt x="169" y="135"/>
                    <a:pt x="169" y="135"/>
                  </a:cubicBezTo>
                  <a:cubicBezTo>
                    <a:pt x="173" y="126"/>
                    <a:pt x="174" y="117"/>
                    <a:pt x="179" y="109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80" y="102"/>
                    <a:pt x="181" y="96"/>
                    <a:pt x="181" y="90"/>
                  </a:cubicBezTo>
                  <a:cubicBezTo>
                    <a:pt x="181" y="89"/>
                    <a:pt x="181" y="87"/>
                    <a:pt x="180" y="87"/>
                  </a:cubicBezTo>
                  <a:cubicBezTo>
                    <a:pt x="177" y="86"/>
                    <a:pt x="177" y="84"/>
                    <a:pt x="177" y="81"/>
                  </a:cubicBezTo>
                  <a:cubicBezTo>
                    <a:pt x="177" y="69"/>
                    <a:pt x="177" y="57"/>
                    <a:pt x="177" y="46"/>
                  </a:cubicBezTo>
                  <a:cubicBezTo>
                    <a:pt x="177" y="39"/>
                    <a:pt x="175" y="32"/>
                    <a:pt x="170" y="28"/>
                  </a:cubicBezTo>
                  <a:cubicBezTo>
                    <a:pt x="164" y="22"/>
                    <a:pt x="158" y="17"/>
                    <a:pt x="152" y="12"/>
                  </a:cubicBezTo>
                  <a:cubicBezTo>
                    <a:pt x="149" y="9"/>
                    <a:pt x="148" y="8"/>
                    <a:pt x="151" y="5"/>
                  </a:cubicBezTo>
                  <a:cubicBezTo>
                    <a:pt x="152" y="4"/>
                    <a:pt x="154" y="3"/>
                    <a:pt x="155" y="2"/>
                  </a:cubicBezTo>
                  <a:cubicBezTo>
                    <a:pt x="155" y="1"/>
                    <a:pt x="155" y="1"/>
                    <a:pt x="154" y="0"/>
                  </a:cubicBezTo>
                  <a:cubicBezTo>
                    <a:pt x="153" y="0"/>
                    <a:pt x="151" y="0"/>
                    <a:pt x="149" y="0"/>
                  </a:cubicBezTo>
                  <a:cubicBezTo>
                    <a:pt x="142" y="1"/>
                    <a:pt x="135" y="2"/>
                    <a:pt x="129" y="4"/>
                  </a:cubicBezTo>
                  <a:cubicBezTo>
                    <a:pt x="116" y="7"/>
                    <a:pt x="104" y="11"/>
                    <a:pt x="93" y="19"/>
                  </a:cubicBezTo>
                  <a:cubicBezTo>
                    <a:pt x="86" y="25"/>
                    <a:pt x="81" y="32"/>
                    <a:pt x="80" y="42"/>
                  </a:cubicBezTo>
                  <a:cubicBezTo>
                    <a:pt x="79" y="47"/>
                    <a:pt x="80" y="52"/>
                    <a:pt x="79" y="57"/>
                  </a:cubicBezTo>
                  <a:cubicBezTo>
                    <a:pt x="79" y="65"/>
                    <a:pt x="80" y="73"/>
                    <a:pt x="79" y="81"/>
                  </a:cubicBezTo>
                  <a:cubicBezTo>
                    <a:pt x="79" y="83"/>
                    <a:pt x="79" y="85"/>
                    <a:pt x="78" y="85"/>
                  </a:cubicBezTo>
                  <a:cubicBezTo>
                    <a:pt x="74" y="86"/>
                    <a:pt x="74" y="88"/>
                    <a:pt x="75" y="91"/>
                  </a:cubicBezTo>
                  <a:cubicBezTo>
                    <a:pt x="75" y="93"/>
                    <a:pt x="75" y="95"/>
                    <a:pt x="75" y="97"/>
                  </a:cubicBezTo>
                  <a:cubicBezTo>
                    <a:pt x="76" y="102"/>
                    <a:pt x="78" y="107"/>
                    <a:pt x="79" y="112"/>
                  </a:cubicBezTo>
                  <a:cubicBezTo>
                    <a:pt x="80" y="116"/>
                    <a:pt x="82" y="119"/>
                    <a:pt x="83" y="123"/>
                  </a:cubicBezTo>
                  <a:cubicBezTo>
                    <a:pt x="84" y="131"/>
                    <a:pt x="87" y="138"/>
                    <a:pt x="92" y="143"/>
                  </a:cubicBezTo>
                  <a:cubicBezTo>
                    <a:pt x="93" y="144"/>
                    <a:pt x="93" y="146"/>
                    <a:pt x="93" y="147"/>
                  </a:cubicBezTo>
                  <a:cubicBezTo>
                    <a:pt x="93" y="153"/>
                    <a:pt x="92" y="159"/>
                    <a:pt x="92" y="165"/>
                  </a:cubicBezTo>
                  <a:cubicBezTo>
                    <a:pt x="91" y="166"/>
                    <a:pt x="90" y="167"/>
                    <a:pt x="89" y="168"/>
                  </a:cubicBezTo>
                  <a:cubicBezTo>
                    <a:pt x="85" y="169"/>
                    <a:pt x="85" y="171"/>
                    <a:pt x="84" y="175"/>
                  </a:cubicBezTo>
                  <a:cubicBezTo>
                    <a:pt x="83" y="179"/>
                    <a:pt x="81" y="183"/>
                    <a:pt x="80" y="186"/>
                  </a:cubicBezTo>
                  <a:cubicBezTo>
                    <a:pt x="79" y="188"/>
                    <a:pt x="78" y="189"/>
                    <a:pt x="77" y="189"/>
                  </a:cubicBezTo>
                  <a:cubicBezTo>
                    <a:pt x="70" y="192"/>
                    <a:pt x="63" y="195"/>
                    <a:pt x="56" y="198"/>
                  </a:cubicBezTo>
                  <a:cubicBezTo>
                    <a:pt x="48" y="201"/>
                    <a:pt x="41" y="204"/>
                    <a:pt x="34" y="208"/>
                  </a:cubicBezTo>
                  <a:cubicBezTo>
                    <a:pt x="26" y="211"/>
                    <a:pt x="19" y="215"/>
                    <a:pt x="12" y="219"/>
                  </a:cubicBezTo>
                  <a:cubicBezTo>
                    <a:pt x="7" y="222"/>
                    <a:pt x="3" y="224"/>
                    <a:pt x="0" y="227"/>
                  </a:cubicBezTo>
                  <a:cubicBezTo>
                    <a:pt x="0" y="240"/>
                    <a:pt x="0" y="240"/>
                    <a:pt x="0" y="240"/>
                  </a:cubicBezTo>
                  <a:cubicBezTo>
                    <a:pt x="255" y="240"/>
                    <a:pt x="255" y="240"/>
                    <a:pt x="255" y="240"/>
                  </a:cubicBezTo>
                  <a:cubicBezTo>
                    <a:pt x="255" y="227"/>
                    <a:pt x="255" y="227"/>
                    <a:pt x="255" y="227"/>
                  </a:cubicBezTo>
                  <a:cubicBezTo>
                    <a:pt x="252" y="224"/>
                    <a:pt x="248" y="221"/>
                    <a:pt x="244" y="219"/>
                  </a:cubicBezTo>
                  <a:close/>
                  <a:moveTo>
                    <a:pt x="244" y="219"/>
                  </a:moveTo>
                  <a:cubicBezTo>
                    <a:pt x="244" y="219"/>
                    <a:pt x="244" y="219"/>
                    <a:pt x="244" y="21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2" name="Group 111"/>
          <p:cNvGrpSpPr/>
          <p:nvPr/>
        </p:nvGrpSpPr>
        <p:grpSpPr>
          <a:xfrm>
            <a:off x="5290316" y="3000929"/>
            <a:ext cx="495489" cy="331867"/>
            <a:chOff x="4483100" y="3560763"/>
            <a:chExt cx="1360488" cy="911225"/>
          </a:xfrm>
          <a:solidFill>
            <a:schemeClr val="accent2"/>
          </a:solidFill>
        </p:grpSpPr>
        <p:sp>
          <p:nvSpPr>
            <p:cNvPr id="113" name="Freeform 5"/>
            <p:cNvSpPr>
              <a:spLocks noEditPoints="1"/>
            </p:cNvSpPr>
            <p:nvPr/>
          </p:nvSpPr>
          <p:spPr bwMode="auto">
            <a:xfrm>
              <a:off x="5265738" y="3700463"/>
              <a:ext cx="577850" cy="741363"/>
            </a:xfrm>
            <a:custGeom>
              <a:avLst/>
              <a:gdLst/>
              <a:ahLst/>
              <a:cxnLst>
                <a:cxn ang="0">
                  <a:pos x="4" y="103"/>
                </a:cxn>
                <a:cxn ang="0">
                  <a:pos x="20" y="110"/>
                </a:cxn>
                <a:cxn ang="0">
                  <a:pos x="24" y="116"/>
                </a:cxn>
                <a:cxn ang="0">
                  <a:pos x="23" y="134"/>
                </a:cxn>
                <a:cxn ang="0">
                  <a:pos x="15" y="141"/>
                </a:cxn>
                <a:cxn ang="0">
                  <a:pos x="12" y="143"/>
                </a:cxn>
                <a:cxn ang="0">
                  <a:pos x="9" y="146"/>
                </a:cxn>
                <a:cxn ang="0">
                  <a:pos x="43" y="162"/>
                </a:cxn>
                <a:cxn ang="0">
                  <a:pos x="58" y="172"/>
                </a:cxn>
                <a:cxn ang="0">
                  <a:pos x="62" y="176"/>
                </a:cxn>
                <a:cxn ang="0">
                  <a:pos x="62" y="195"/>
                </a:cxn>
                <a:cxn ang="0">
                  <a:pos x="153" y="195"/>
                </a:cxn>
                <a:cxn ang="0">
                  <a:pos x="124" y="162"/>
                </a:cxn>
                <a:cxn ang="0">
                  <a:pos x="93" y="149"/>
                </a:cxn>
                <a:cxn ang="0">
                  <a:pos x="86" y="143"/>
                </a:cxn>
                <a:cxn ang="0">
                  <a:pos x="82" y="141"/>
                </a:cxn>
                <a:cxn ang="0">
                  <a:pos x="74" y="134"/>
                </a:cxn>
                <a:cxn ang="0">
                  <a:pos x="73" y="116"/>
                </a:cxn>
                <a:cxn ang="0">
                  <a:pos x="77" y="110"/>
                </a:cxn>
                <a:cxn ang="0">
                  <a:pos x="93" y="103"/>
                </a:cxn>
                <a:cxn ang="0">
                  <a:pos x="96" y="96"/>
                </a:cxn>
                <a:cxn ang="0">
                  <a:pos x="87" y="55"/>
                </a:cxn>
                <a:cxn ang="0">
                  <a:pos x="84" y="28"/>
                </a:cxn>
                <a:cxn ang="0">
                  <a:pos x="84" y="28"/>
                </a:cxn>
                <a:cxn ang="0">
                  <a:pos x="83" y="25"/>
                </a:cxn>
                <a:cxn ang="0">
                  <a:pos x="49" y="1"/>
                </a:cxn>
                <a:cxn ang="0">
                  <a:pos x="48" y="1"/>
                </a:cxn>
                <a:cxn ang="0">
                  <a:pos x="45" y="1"/>
                </a:cxn>
                <a:cxn ang="0">
                  <a:pos x="29" y="7"/>
                </a:cxn>
                <a:cxn ang="0">
                  <a:pos x="14" y="23"/>
                </a:cxn>
                <a:cxn ang="0">
                  <a:pos x="10" y="55"/>
                </a:cxn>
                <a:cxn ang="0">
                  <a:pos x="1" y="96"/>
                </a:cxn>
                <a:cxn ang="0">
                  <a:pos x="4" y="103"/>
                </a:cxn>
                <a:cxn ang="0">
                  <a:pos x="4" y="103"/>
                </a:cxn>
                <a:cxn ang="0">
                  <a:pos x="4" y="103"/>
                </a:cxn>
              </a:cxnLst>
              <a:rect l="0" t="0" r="r" b="b"/>
              <a:pathLst>
                <a:path w="153" h="195">
                  <a:moveTo>
                    <a:pt x="4" y="103"/>
                  </a:moveTo>
                  <a:cubicBezTo>
                    <a:pt x="9" y="106"/>
                    <a:pt x="15" y="108"/>
                    <a:pt x="20" y="110"/>
                  </a:cubicBezTo>
                  <a:cubicBezTo>
                    <a:pt x="23" y="111"/>
                    <a:pt x="24" y="113"/>
                    <a:pt x="24" y="116"/>
                  </a:cubicBezTo>
                  <a:cubicBezTo>
                    <a:pt x="26" y="122"/>
                    <a:pt x="25" y="128"/>
                    <a:pt x="23" y="134"/>
                  </a:cubicBezTo>
                  <a:cubicBezTo>
                    <a:pt x="22" y="139"/>
                    <a:pt x="20" y="140"/>
                    <a:pt x="15" y="141"/>
                  </a:cubicBezTo>
                  <a:cubicBezTo>
                    <a:pt x="14" y="141"/>
                    <a:pt x="13" y="142"/>
                    <a:pt x="12" y="143"/>
                  </a:cubicBezTo>
                  <a:cubicBezTo>
                    <a:pt x="11" y="144"/>
                    <a:pt x="10" y="145"/>
                    <a:pt x="9" y="146"/>
                  </a:cubicBezTo>
                  <a:cubicBezTo>
                    <a:pt x="20" y="150"/>
                    <a:pt x="32" y="156"/>
                    <a:pt x="43" y="162"/>
                  </a:cubicBezTo>
                  <a:cubicBezTo>
                    <a:pt x="49" y="165"/>
                    <a:pt x="54" y="168"/>
                    <a:pt x="58" y="172"/>
                  </a:cubicBezTo>
                  <a:cubicBezTo>
                    <a:pt x="62" y="176"/>
                    <a:pt x="62" y="176"/>
                    <a:pt x="62" y="176"/>
                  </a:cubicBezTo>
                  <a:cubicBezTo>
                    <a:pt x="62" y="195"/>
                    <a:pt x="62" y="195"/>
                    <a:pt x="62" y="195"/>
                  </a:cubicBezTo>
                  <a:cubicBezTo>
                    <a:pt x="153" y="195"/>
                    <a:pt x="153" y="195"/>
                    <a:pt x="153" y="195"/>
                  </a:cubicBezTo>
                  <a:cubicBezTo>
                    <a:pt x="150" y="178"/>
                    <a:pt x="140" y="168"/>
                    <a:pt x="124" y="162"/>
                  </a:cubicBezTo>
                  <a:cubicBezTo>
                    <a:pt x="113" y="158"/>
                    <a:pt x="103" y="154"/>
                    <a:pt x="93" y="149"/>
                  </a:cubicBezTo>
                  <a:cubicBezTo>
                    <a:pt x="90" y="148"/>
                    <a:pt x="88" y="145"/>
                    <a:pt x="86" y="143"/>
                  </a:cubicBezTo>
                  <a:cubicBezTo>
                    <a:pt x="85" y="142"/>
                    <a:pt x="83" y="141"/>
                    <a:pt x="82" y="141"/>
                  </a:cubicBezTo>
                  <a:cubicBezTo>
                    <a:pt x="77" y="140"/>
                    <a:pt x="75" y="139"/>
                    <a:pt x="74" y="134"/>
                  </a:cubicBezTo>
                  <a:cubicBezTo>
                    <a:pt x="73" y="128"/>
                    <a:pt x="71" y="122"/>
                    <a:pt x="73" y="116"/>
                  </a:cubicBezTo>
                  <a:cubicBezTo>
                    <a:pt x="73" y="113"/>
                    <a:pt x="74" y="111"/>
                    <a:pt x="77" y="110"/>
                  </a:cubicBezTo>
                  <a:cubicBezTo>
                    <a:pt x="83" y="108"/>
                    <a:pt x="88" y="106"/>
                    <a:pt x="93" y="103"/>
                  </a:cubicBezTo>
                  <a:cubicBezTo>
                    <a:pt x="97" y="102"/>
                    <a:pt x="98" y="100"/>
                    <a:pt x="96" y="96"/>
                  </a:cubicBezTo>
                  <a:cubicBezTo>
                    <a:pt x="92" y="83"/>
                    <a:pt x="88" y="69"/>
                    <a:pt x="87" y="55"/>
                  </a:cubicBezTo>
                  <a:cubicBezTo>
                    <a:pt x="86" y="46"/>
                    <a:pt x="86" y="37"/>
                    <a:pt x="84" y="28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4" y="27"/>
                    <a:pt x="84" y="26"/>
                    <a:pt x="83" y="25"/>
                  </a:cubicBezTo>
                  <a:cubicBezTo>
                    <a:pt x="79" y="10"/>
                    <a:pt x="63" y="1"/>
                    <a:pt x="49" y="1"/>
                  </a:cubicBezTo>
                  <a:cubicBezTo>
                    <a:pt x="49" y="1"/>
                    <a:pt x="49" y="1"/>
                    <a:pt x="48" y="1"/>
                  </a:cubicBezTo>
                  <a:cubicBezTo>
                    <a:pt x="47" y="0"/>
                    <a:pt x="46" y="1"/>
                    <a:pt x="45" y="1"/>
                  </a:cubicBezTo>
                  <a:cubicBezTo>
                    <a:pt x="39" y="2"/>
                    <a:pt x="35" y="5"/>
                    <a:pt x="29" y="7"/>
                  </a:cubicBezTo>
                  <a:cubicBezTo>
                    <a:pt x="22" y="9"/>
                    <a:pt x="17" y="16"/>
                    <a:pt x="14" y="23"/>
                  </a:cubicBezTo>
                  <a:cubicBezTo>
                    <a:pt x="11" y="33"/>
                    <a:pt x="11" y="44"/>
                    <a:pt x="10" y="55"/>
                  </a:cubicBezTo>
                  <a:cubicBezTo>
                    <a:pt x="9" y="69"/>
                    <a:pt x="6" y="83"/>
                    <a:pt x="1" y="96"/>
                  </a:cubicBezTo>
                  <a:cubicBezTo>
                    <a:pt x="0" y="100"/>
                    <a:pt x="0" y="102"/>
                    <a:pt x="4" y="103"/>
                  </a:cubicBezTo>
                  <a:close/>
                  <a:moveTo>
                    <a:pt x="4" y="103"/>
                  </a:moveTo>
                  <a:cubicBezTo>
                    <a:pt x="4" y="103"/>
                    <a:pt x="4" y="103"/>
                    <a:pt x="4" y="10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6"/>
            <p:cNvSpPr>
              <a:spLocks noEditPoints="1"/>
            </p:cNvSpPr>
            <p:nvPr/>
          </p:nvSpPr>
          <p:spPr bwMode="auto">
            <a:xfrm>
              <a:off x="4483100" y="3560763"/>
              <a:ext cx="963613" cy="911225"/>
            </a:xfrm>
            <a:custGeom>
              <a:avLst/>
              <a:gdLst/>
              <a:ahLst/>
              <a:cxnLst>
                <a:cxn ang="0">
                  <a:pos x="244" y="219"/>
                </a:cxn>
                <a:cxn ang="0">
                  <a:pos x="178" y="190"/>
                </a:cxn>
                <a:cxn ang="0">
                  <a:pos x="174" y="187"/>
                </a:cxn>
                <a:cxn ang="0">
                  <a:pos x="169" y="174"/>
                </a:cxn>
                <a:cxn ang="0">
                  <a:pos x="165" y="168"/>
                </a:cxn>
                <a:cxn ang="0">
                  <a:pos x="163" y="165"/>
                </a:cxn>
                <a:cxn ang="0">
                  <a:pos x="169" y="136"/>
                </a:cxn>
                <a:cxn ang="0">
                  <a:pos x="169" y="135"/>
                </a:cxn>
                <a:cxn ang="0">
                  <a:pos x="179" y="109"/>
                </a:cxn>
                <a:cxn ang="0">
                  <a:pos x="179" y="108"/>
                </a:cxn>
                <a:cxn ang="0">
                  <a:pos x="181" y="90"/>
                </a:cxn>
                <a:cxn ang="0">
                  <a:pos x="180" y="87"/>
                </a:cxn>
                <a:cxn ang="0">
                  <a:pos x="177" y="81"/>
                </a:cxn>
                <a:cxn ang="0">
                  <a:pos x="177" y="46"/>
                </a:cxn>
                <a:cxn ang="0">
                  <a:pos x="170" y="28"/>
                </a:cxn>
                <a:cxn ang="0">
                  <a:pos x="152" y="12"/>
                </a:cxn>
                <a:cxn ang="0">
                  <a:pos x="151" y="5"/>
                </a:cxn>
                <a:cxn ang="0">
                  <a:pos x="155" y="2"/>
                </a:cxn>
                <a:cxn ang="0">
                  <a:pos x="154" y="0"/>
                </a:cxn>
                <a:cxn ang="0">
                  <a:pos x="149" y="0"/>
                </a:cxn>
                <a:cxn ang="0">
                  <a:pos x="129" y="4"/>
                </a:cxn>
                <a:cxn ang="0">
                  <a:pos x="93" y="19"/>
                </a:cxn>
                <a:cxn ang="0">
                  <a:pos x="80" y="42"/>
                </a:cxn>
                <a:cxn ang="0">
                  <a:pos x="79" y="57"/>
                </a:cxn>
                <a:cxn ang="0">
                  <a:pos x="79" y="81"/>
                </a:cxn>
                <a:cxn ang="0">
                  <a:pos x="78" y="85"/>
                </a:cxn>
                <a:cxn ang="0">
                  <a:pos x="75" y="91"/>
                </a:cxn>
                <a:cxn ang="0">
                  <a:pos x="75" y="97"/>
                </a:cxn>
                <a:cxn ang="0">
                  <a:pos x="79" y="112"/>
                </a:cxn>
                <a:cxn ang="0">
                  <a:pos x="83" y="123"/>
                </a:cxn>
                <a:cxn ang="0">
                  <a:pos x="92" y="143"/>
                </a:cxn>
                <a:cxn ang="0">
                  <a:pos x="93" y="147"/>
                </a:cxn>
                <a:cxn ang="0">
                  <a:pos x="92" y="165"/>
                </a:cxn>
                <a:cxn ang="0">
                  <a:pos x="89" y="168"/>
                </a:cxn>
                <a:cxn ang="0">
                  <a:pos x="84" y="175"/>
                </a:cxn>
                <a:cxn ang="0">
                  <a:pos x="80" y="186"/>
                </a:cxn>
                <a:cxn ang="0">
                  <a:pos x="77" y="189"/>
                </a:cxn>
                <a:cxn ang="0">
                  <a:pos x="56" y="198"/>
                </a:cxn>
                <a:cxn ang="0">
                  <a:pos x="34" y="208"/>
                </a:cxn>
                <a:cxn ang="0">
                  <a:pos x="12" y="219"/>
                </a:cxn>
                <a:cxn ang="0">
                  <a:pos x="0" y="227"/>
                </a:cxn>
                <a:cxn ang="0">
                  <a:pos x="0" y="240"/>
                </a:cxn>
                <a:cxn ang="0">
                  <a:pos x="255" y="240"/>
                </a:cxn>
                <a:cxn ang="0">
                  <a:pos x="255" y="227"/>
                </a:cxn>
                <a:cxn ang="0">
                  <a:pos x="244" y="219"/>
                </a:cxn>
                <a:cxn ang="0">
                  <a:pos x="244" y="219"/>
                </a:cxn>
                <a:cxn ang="0">
                  <a:pos x="244" y="219"/>
                </a:cxn>
              </a:cxnLst>
              <a:rect l="0" t="0" r="r" b="b"/>
              <a:pathLst>
                <a:path w="255" h="240">
                  <a:moveTo>
                    <a:pt x="244" y="219"/>
                  </a:moveTo>
                  <a:cubicBezTo>
                    <a:pt x="223" y="208"/>
                    <a:pt x="200" y="199"/>
                    <a:pt x="178" y="190"/>
                  </a:cubicBezTo>
                  <a:cubicBezTo>
                    <a:pt x="176" y="189"/>
                    <a:pt x="175" y="188"/>
                    <a:pt x="174" y="187"/>
                  </a:cubicBezTo>
                  <a:cubicBezTo>
                    <a:pt x="172" y="183"/>
                    <a:pt x="171" y="178"/>
                    <a:pt x="169" y="174"/>
                  </a:cubicBezTo>
                  <a:cubicBezTo>
                    <a:pt x="169" y="171"/>
                    <a:pt x="168" y="169"/>
                    <a:pt x="165" y="168"/>
                  </a:cubicBezTo>
                  <a:cubicBezTo>
                    <a:pt x="164" y="167"/>
                    <a:pt x="163" y="166"/>
                    <a:pt x="163" y="165"/>
                  </a:cubicBezTo>
                  <a:cubicBezTo>
                    <a:pt x="164" y="155"/>
                    <a:pt x="161" y="145"/>
                    <a:pt x="169" y="136"/>
                  </a:cubicBezTo>
                  <a:cubicBezTo>
                    <a:pt x="169" y="136"/>
                    <a:pt x="169" y="135"/>
                    <a:pt x="169" y="135"/>
                  </a:cubicBezTo>
                  <a:cubicBezTo>
                    <a:pt x="173" y="126"/>
                    <a:pt x="174" y="117"/>
                    <a:pt x="179" y="109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80" y="102"/>
                    <a:pt x="181" y="96"/>
                    <a:pt x="181" y="90"/>
                  </a:cubicBezTo>
                  <a:cubicBezTo>
                    <a:pt x="181" y="89"/>
                    <a:pt x="181" y="87"/>
                    <a:pt x="180" y="87"/>
                  </a:cubicBezTo>
                  <a:cubicBezTo>
                    <a:pt x="177" y="86"/>
                    <a:pt x="177" y="84"/>
                    <a:pt x="177" y="81"/>
                  </a:cubicBezTo>
                  <a:cubicBezTo>
                    <a:pt x="177" y="69"/>
                    <a:pt x="177" y="57"/>
                    <a:pt x="177" y="46"/>
                  </a:cubicBezTo>
                  <a:cubicBezTo>
                    <a:pt x="177" y="39"/>
                    <a:pt x="175" y="32"/>
                    <a:pt x="170" y="28"/>
                  </a:cubicBezTo>
                  <a:cubicBezTo>
                    <a:pt x="164" y="22"/>
                    <a:pt x="158" y="17"/>
                    <a:pt x="152" y="12"/>
                  </a:cubicBezTo>
                  <a:cubicBezTo>
                    <a:pt x="149" y="9"/>
                    <a:pt x="148" y="8"/>
                    <a:pt x="151" y="5"/>
                  </a:cubicBezTo>
                  <a:cubicBezTo>
                    <a:pt x="152" y="4"/>
                    <a:pt x="154" y="3"/>
                    <a:pt x="155" y="2"/>
                  </a:cubicBezTo>
                  <a:cubicBezTo>
                    <a:pt x="155" y="1"/>
                    <a:pt x="155" y="1"/>
                    <a:pt x="154" y="0"/>
                  </a:cubicBezTo>
                  <a:cubicBezTo>
                    <a:pt x="153" y="0"/>
                    <a:pt x="151" y="0"/>
                    <a:pt x="149" y="0"/>
                  </a:cubicBezTo>
                  <a:cubicBezTo>
                    <a:pt x="142" y="1"/>
                    <a:pt x="135" y="2"/>
                    <a:pt x="129" y="4"/>
                  </a:cubicBezTo>
                  <a:cubicBezTo>
                    <a:pt x="116" y="7"/>
                    <a:pt x="104" y="11"/>
                    <a:pt x="93" y="19"/>
                  </a:cubicBezTo>
                  <a:cubicBezTo>
                    <a:pt x="86" y="25"/>
                    <a:pt x="81" y="32"/>
                    <a:pt x="80" y="42"/>
                  </a:cubicBezTo>
                  <a:cubicBezTo>
                    <a:pt x="79" y="47"/>
                    <a:pt x="80" y="52"/>
                    <a:pt x="79" y="57"/>
                  </a:cubicBezTo>
                  <a:cubicBezTo>
                    <a:pt x="79" y="65"/>
                    <a:pt x="80" y="73"/>
                    <a:pt x="79" y="81"/>
                  </a:cubicBezTo>
                  <a:cubicBezTo>
                    <a:pt x="79" y="83"/>
                    <a:pt x="79" y="85"/>
                    <a:pt x="78" y="85"/>
                  </a:cubicBezTo>
                  <a:cubicBezTo>
                    <a:pt x="74" y="86"/>
                    <a:pt x="74" y="88"/>
                    <a:pt x="75" y="91"/>
                  </a:cubicBezTo>
                  <a:cubicBezTo>
                    <a:pt x="75" y="93"/>
                    <a:pt x="75" y="95"/>
                    <a:pt x="75" y="97"/>
                  </a:cubicBezTo>
                  <a:cubicBezTo>
                    <a:pt x="76" y="102"/>
                    <a:pt x="78" y="107"/>
                    <a:pt x="79" y="112"/>
                  </a:cubicBezTo>
                  <a:cubicBezTo>
                    <a:pt x="80" y="116"/>
                    <a:pt x="82" y="119"/>
                    <a:pt x="83" y="123"/>
                  </a:cubicBezTo>
                  <a:cubicBezTo>
                    <a:pt x="84" y="131"/>
                    <a:pt x="87" y="138"/>
                    <a:pt x="92" y="143"/>
                  </a:cubicBezTo>
                  <a:cubicBezTo>
                    <a:pt x="93" y="144"/>
                    <a:pt x="93" y="146"/>
                    <a:pt x="93" y="147"/>
                  </a:cubicBezTo>
                  <a:cubicBezTo>
                    <a:pt x="93" y="153"/>
                    <a:pt x="92" y="159"/>
                    <a:pt x="92" y="165"/>
                  </a:cubicBezTo>
                  <a:cubicBezTo>
                    <a:pt x="91" y="166"/>
                    <a:pt x="90" y="167"/>
                    <a:pt x="89" y="168"/>
                  </a:cubicBezTo>
                  <a:cubicBezTo>
                    <a:pt x="85" y="169"/>
                    <a:pt x="85" y="171"/>
                    <a:pt x="84" y="175"/>
                  </a:cubicBezTo>
                  <a:cubicBezTo>
                    <a:pt x="83" y="179"/>
                    <a:pt x="81" y="183"/>
                    <a:pt x="80" y="186"/>
                  </a:cubicBezTo>
                  <a:cubicBezTo>
                    <a:pt x="79" y="188"/>
                    <a:pt x="78" y="189"/>
                    <a:pt x="77" y="189"/>
                  </a:cubicBezTo>
                  <a:cubicBezTo>
                    <a:pt x="70" y="192"/>
                    <a:pt x="63" y="195"/>
                    <a:pt x="56" y="198"/>
                  </a:cubicBezTo>
                  <a:cubicBezTo>
                    <a:pt x="48" y="201"/>
                    <a:pt x="41" y="204"/>
                    <a:pt x="34" y="208"/>
                  </a:cubicBezTo>
                  <a:cubicBezTo>
                    <a:pt x="26" y="211"/>
                    <a:pt x="19" y="215"/>
                    <a:pt x="12" y="219"/>
                  </a:cubicBezTo>
                  <a:cubicBezTo>
                    <a:pt x="7" y="222"/>
                    <a:pt x="3" y="224"/>
                    <a:pt x="0" y="227"/>
                  </a:cubicBezTo>
                  <a:cubicBezTo>
                    <a:pt x="0" y="240"/>
                    <a:pt x="0" y="240"/>
                    <a:pt x="0" y="240"/>
                  </a:cubicBezTo>
                  <a:cubicBezTo>
                    <a:pt x="255" y="240"/>
                    <a:pt x="255" y="240"/>
                    <a:pt x="255" y="240"/>
                  </a:cubicBezTo>
                  <a:cubicBezTo>
                    <a:pt x="255" y="227"/>
                    <a:pt x="255" y="227"/>
                    <a:pt x="255" y="227"/>
                  </a:cubicBezTo>
                  <a:cubicBezTo>
                    <a:pt x="252" y="224"/>
                    <a:pt x="248" y="221"/>
                    <a:pt x="244" y="219"/>
                  </a:cubicBezTo>
                  <a:close/>
                  <a:moveTo>
                    <a:pt x="244" y="219"/>
                  </a:moveTo>
                  <a:cubicBezTo>
                    <a:pt x="244" y="219"/>
                    <a:pt x="244" y="219"/>
                    <a:pt x="244" y="21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6181452" y="3000929"/>
            <a:ext cx="495489" cy="331867"/>
            <a:chOff x="4483100" y="3560763"/>
            <a:chExt cx="1360488" cy="911225"/>
          </a:xfrm>
          <a:solidFill>
            <a:schemeClr val="accent3"/>
          </a:solidFill>
        </p:grpSpPr>
        <p:sp>
          <p:nvSpPr>
            <p:cNvPr id="116" name="Freeform 5"/>
            <p:cNvSpPr>
              <a:spLocks noEditPoints="1"/>
            </p:cNvSpPr>
            <p:nvPr/>
          </p:nvSpPr>
          <p:spPr bwMode="auto">
            <a:xfrm>
              <a:off x="5265738" y="3700463"/>
              <a:ext cx="577850" cy="741363"/>
            </a:xfrm>
            <a:custGeom>
              <a:avLst/>
              <a:gdLst/>
              <a:ahLst/>
              <a:cxnLst>
                <a:cxn ang="0">
                  <a:pos x="4" y="103"/>
                </a:cxn>
                <a:cxn ang="0">
                  <a:pos x="20" y="110"/>
                </a:cxn>
                <a:cxn ang="0">
                  <a:pos x="24" y="116"/>
                </a:cxn>
                <a:cxn ang="0">
                  <a:pos x="23" y="134"/>
                </a:cxn>
                <a:cxn ang="0">
                  <a:pos x="15" y="141"/>
                </a:cxn>
                <a:cxn ang="0">
                  <a:pos x="12" y="143"/>
                </a:cxn>
                <a:cxn ang="0">
                  <a:pos x="9" y="146"/>
                </a:cxn>
                <a:cxn ang="0">
                  <a:pos x="43" y="162"/>
                </a:cxn>
                <a:cxn ang="0">
                  <a:pos x="58" y="172"/>
                </a:cxn>
                <a:cxn ang="0">
                  <a:pos x="62" y="176"/>
                </a:cxn>
                <a:cxn ang="0">
                  <a:pos x="62" y="195"/>
                </a:cxn>
                <a:cxn ang="0">
                  <a:pos x="153" y="195"/>
                </a:cxn>
                <a:cxn ang="0">
                  <a:pos x="124" y="162"/>
                </a:cxn>
                <a:cxn ang="0">
                  <a:pos x="93" y="149"/>
                </a:cxn>
                <a:cxn ang="0">
                  <a:pos x="86" y="143"/>
                </a:cxn>
                <a:cxn ang="0">
                  <a:pos x="82" y="141"/>
                </a:cxn>
                <a:cxn ang="0">
                  <a:pos x="74" y="134"/>
                </a:cxn>
                <a:cxn ang="0">
                  <a:pos x="73" y="116"/>
                </a:cxn>
                <a:cxn ang="0">
                  <a:pos x="77" y="110"/>
                </a:cxn>
                <a:cxn ang="0">
                  <a:pos x="93" y="103"/>
                </a:cxn>
                <a:cxn ang="0">
                  <a:pos x="96" y="96"/>
                </a:cxn>
                <a:cxn ang="0">
                  <a:pos x="87" y="55"/>
                </a:cxn>
                <a:cxn ang="0">
                  <a:pos x="84" y="28"/>
                </a:cxn>
                <a:cxn ang="0">
                  <a:pos x="84" y="28"/>
                </a:cxn>
                <a:cxn ang="0">
                  <a:pos x="83" y="25"/>
                </a:cxn>
                <a:cxn ang="0">
                  <a:pos x="49" y="1"/>
                </a:cxn>
                <a:cxn ang="0">
                  <a:pos x="48" y="1"/>
                </a:cxn>
                <a:cxn ang="0">
                  <a:pos x="45" y="1"/>
                </a:cxn>
                <a:cxn ang="0">
                  <a:pos x="29" y="7"/>
                </a:cxn>
                <a:cxn ang="0">
                  <a:pos x="14" y="23"/>
                </a:cxn>
                <a:cxn ang="0">
                  <a:pos x="10" y="55"/>
                </a:cxn>
                <a:cxn ang="0">
                  <a:pos x="1" y="96"/>
                </a:cxn>
                <a:cxn ang="0">
                  <a:pos x="4" y="103"/>
                </a:cxn>
                <a:cxn ang="0">
                  <a:pos x="4" y="103"/>
                </a:cxn>
                <a:cxn ang="0">
                  <a:pos x="4" y="103"/>
                </a:cxn>
              </a:cxnLst>
              <a:rect l="0" t="0" r="r" b="b"/>
              <a:pathLst>
                <a:path w="153" h="195">
                  <a:moveTo>
                    <a:pt x="4" y="103"/>
                  </a:moveTo>
                  <a:cubicBezTo>
                    <a:pt x="9" y="106"/>
                    <a:pt x="15" y="108"/>
                    <a:pt x="20" y="110"/>
                  </a:cubicBezTo>
                  <a:cubicBezTo>
                    <a:pt x="23" y="111"/>
                    <a:pt x="24" y="113"/>
                    <a:pt x="24" y="116"/>
                  </a:cubicBezTo>
                  <a:cubicBezTo>
                    <a:pt x="26" y="122"/>
                    <a:pt x="25" y="128"/>
                    <a:pt x="23" y="134"/>
                  </a:cubicBezTo>
                  <a:cubicBezTo>
                    <a:pt x="22" y="139"/>
                    <a:pt x="20" y="140"/>
                    <a:pt x="15" y="141"/>
                  </a:cubicBezTo>
                  <a:cubicBezTo>
                    <a:pt x="14" y="141"/>
                    <a:pt x="13" y="142"/>
                    <a:pt x="12" y="143"/>
                  </a:cubicBezTo>
                  <a:cubicBezTo>
                    <a:pt x="11" y="144"/>
                    <a:pt x="10" y="145"/>
                    <a:pt x="9" y="146"/>
                  </a:cubicBezTo>
                  <a:cubicBezTo>
                    <a:pt x="20" y="150"/>
                    <a:pt x="32" y="156"/>
                    <a:pt x="43" y="162"/>
                  </a:cubicBezTo>
                  <a:cubicBezTo>
                    <a:pt x="49" y="165"/>
                    <a:pt x="54" y="168"/>
                    <a:pt x="58" y="172"/>
                  </a:cubicBezTo>
                  <a:cubicBezTo>
                    <a:pt x="62" y="176"/>
                    <a:pt x="62" y="176"/>
                    <a:pt x="62" y="176"/>
                  </a:cubicBezTo>
                  <a:cubicBezTo>
                    <a:pt x="62" y="195"/>
                    <a:pt x="62" y="195"/>
                    <a:pt x="62" y="195"/>
                  </a:cubicBezTo>
                  <a:cubicBezTo>
                    <a:pt x="153" y="195"/>
                    <a:pt x="153" y="195"/>
                    <a:pt x="153" y="195"/>
                  </a:cubicBezTo>
                  <a:cubicBezTo>
                    <a:pt x="150" y="178"/>
                    <a:pt x="140" y="168"/>
                    <a:pt x="124" y="162"/>
                  </a:cubicBezTo>
                  <a:cubicBezTo>
                    <a:pt x="113" y="158"/>
                    <a:pt x="103" y="154"/>
                    <a:pt x="93" y="149"/>
                  </a:cubicBezTo>
                  <a:cubicBezTo>
                    <a:pt x="90" y="148"/>
                    <a:pt x="88" y="145"/>
                    <a:pt x="86" y="143"/>
                  </a:cubicBezTo>
                  <a:cubicBezTo>
                    <a:pt x="85" y="142"/>
                    <a:pt x="83" y="141"/>
                    <a:pt x="82" y="141"/>
                  </a:cubicBezTo>
                  <a:cubicBezTo>
                    <a:pt x="77" y="140"/>
                    <a:pt x="75" y="139"/>
                    <a:pt x="74" y="134"/>
                  </a:cubicBezTo>
                  <a:cubicBezTo>
                    <a:pt x="73" y="128"/>
                    <a:pt x="71" y="122"/>
                    <a:pt x="73" y="116"/>
                  </a:cubicBezTo>
                  <a:cubicBezTo>
                    <a:pt x="73" y="113"/>
                    <a:pt x="74" y="111"/>
                    <a:pt x="77" y="110"/>
                  </a:cubicBezTo>
                  <a:cubicBezTo>
                    <a:pt x="83" y="108"/>
                    <a:pt x="88" y="106"/>
                    <a:pt x="93" y="103"/>
                  </a:cubicBezTo>
                  <a:cubicBezTo>
                    <a:pt x="97" y="102"/>
                    <a:pt x="98" y="100"/>
                    <a:pt x="96" y="96"/>
                  </a:cubicBezTo>
                  <a:cubicBezTo>
                    <a:pt x="92" y="83"/>
                    <a:pt x="88" y="69"/>
                    <a:pt x="87" y="55"/>
                  </a:cubicBezTo>
                  <a:cubicBezTo>
                    <a:pt x="86" y="46"/>
                    <a:pt x="86" y="37"/>
                    <a:pt x="84" y="28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4" y="27"/>
                    <a:pt x="84" y="26"/>
                    <a:pt x="83" y="25"/>
                  </a:cubicBezTo>
                  <a:cubicBezTo>
                    <a:pt x="79" y="10"/>
                    <a:pt x="63" y="1"/>
                    <a:pt x="49" y="1"/>
                  </a:cubicBezTo>
                  <a:cubicBezTo>
                    <a:pt x="49" y="1"/>
                    <a:pt x="49" y="1"/>
                    <a:pt x="48" y="1"/>
                  </a:cubicBezTo>
                  <a:cubicBezTo>
                    <a:pt x="47" y="0"/>
                    <a:pt x="46" y="1"/>
                    <a:pt x="45" y="1"/>
                  </a:cubicBezTo>
                  <a:cubicBezTo>
                    <a:pt x="39" y="2"/>
                    <a:pt x="35" y="5"/>
                    <a:pt x="29" y="7"/>
                  </a:cubicBezTo>
                  <a:cubicBezTo>
                    <a:pt x="22" y="9"/>
                    <a:pt x="17" y="16"/>
                    <a:pt x="14" y="23"/>
                  </a:cubicBezTo>
                  <a:cubicBezTo>
                    <a:pt x="11" y="33"/>
                    <a:pt x="11" y="44"/>
                    <a:pt x="10" y="55"/>
                  </a:cubicBezTo>
                  <a:cubicBezTo>
                    <a:pt x="9" y="69"/>
                    <a:pt x="6" y="83"/>
                    <a:pt x="1" y="96"/>
                  </a:cubicBezTo>
                  <a:cubicBezTo>
                    <a:pt x="0" y="100"/>
                    <a:pt x="0" y="102"/>
                    <a:pt x="4" y="103"/>
                  </a:cubicBezTo>
                  <a:close/>
                  <a:moveTo>
                    <a:pt x="4" y="103"/>
                  </a:moveTo>
                  <a:cubicBezTo>
                    <a:pt x="4" y="103"/>
                    <a:pt x="4" y="103"/>
                    <a:pt x="4" y="10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6"/>
            <p:cNvSpPr>
              <a:spLocks noEditPoints="1"/>
            </p:cNvSpPr>
            <p:nvPr/>
          </p:nvSpPr>
          <p:spPr bwMode="auto">
            <a:xfrm>
              <a:off x="4483100" y="3560763"/>
              <a:ext cx="963613" cy="911225"/>
            </a:xfrm>
            <a:custGeom>
              <a:avLst/>
              <a:gdLst/>
              <a:ahLst/>
              <a:cxnLst>
                <a:cxn ang="0">
                  <a:pos x="244" y="219"/>
                </a:cxn>
                <a:cxn ang="0">
                  <a:pos x="178" y="190"/>
                </a:cxn>
                <a:cxn ang="0">
                  <a:pos x="174" y="187"/>
                </a:cxn>
                <a:cxn ang="0">
                  <a:pos x="169" y="174"/>
                </a:cxn>
                <a:cxn ang="0">
                  <a:pos x="165" y="168"/>
                </a:cxn>
                <a:cxn ang="0">
                  <a:pos x="163" y="165"/>
                </a:cxn>
                <a:cxn ang="0">
                  <a:pos x="169" y="136"/>
                </a:cxn>
                <a:cxn ang="0">
                  <a:pos x="169" y="135"/>
                </a:cxn>
                <a:cxn ang="0">
                  <a:pos x="179" y="109"/>
                </a:cxn>
                <a:cxn ang="0">
                  <a:pos x="179" y="108"/>
                </a:cxn>
                <a:cxn ang="0">
                  <a:pos x="181" y="90"/>
                </a:cxn>
                <a:cxn ang="0">
                  <a:pos x="180" y="87"/>
                </a:cxn>
                <a:cxn ang="0">
                  <a:pos x="177" y="81"/>
                </a:cxn>
                <a:cxn ang="0">
                  <a:pos x="177" y="46"/>
                </a:cxn>
                <a:cxn ang="0">
                  <a:pos x="170" y="28"/>
                </a:cxn>
                <a:cxn ang="0">
                  <a:pos x="152" y="12"/>
                </a:cxn>
                <a:cxn ang="0">
                  <a:pos x="151" y="5"/>
                </a:cxn>
                <a:cxn ang="0">
                  <a:pos x="155" y="2"/>
                </a:cxn>
                <a:cxn ang="0">
                  <a:pos x="154" y="0"/>
                </a:cxn>
                <a:cxn ang="0">
                  <a:pos x="149" y="0"/>
                </a:cxn>
                <a:cxn ang="0">
                  <a:pos x="129" y="4"/>
                </a:cxn>
                <a:cxn ang="0">
                  <a:pos x="93" y="19"/>
                </a:cxn>
                <a:cxn ang="0">
                  <a:pos x="80" y="42"/>
                </a:cxn>
                <a:cxn ang="0">
                  <a:pos x="79" y="57"/>
                </a:cxn>
                <a:cxn ang="0">
                  <a:pos x="79" y="81"/>
                </a:cxn>
                <a:cxn ang="0">
                  <a:pos x="78" y="85"/>
                </a:cxn>
                <a:cxn ang="0">
                  <a:pos x="75" y="91"/>
                </a:cxn>
                <a:cxn ang="0">
                  <a:pos x="75" y="97"/>
                </a:cxn>
                <a:cxn ang="0">
                  <a:pos x="79" y="112"/>
                </a:cxn>
                <a:cxn ang="0">
                  <a:pos x="83" y="123"/>
                </a:cxn>
                <a:cxn ang="0">
                  <a:pos x="92" y="143"/>
                </a:cxn>
                <a:cxn ang="0">
                  <a:pos x="93" y="147"/>
                </a:cxn>
                <a:cxn ang="0">
                  <a:pos x="92" y="165"/>
                </a:cxn>
                <a:cxn ang="0">
                  <a:pos x="89" y="168"/>
                </a:cxn>
                <a:cxn ang="0">
                  <a:pos x="84" y="175"/>
                </a:cxn>
                <a:cxn ang="0">
                  <a:pos x="80" y="186"/>
                </a:cxn>
                <a:cxn ang="0">
                  <a:pos x="77" y="189"/>
                </a:cxn>
                <a:cxn ang="0">
                  <a:pos x="56" y="198"/>
                </a:cxn>
                <a:cxn ang="0">
                  <a:pos x="34" y="208"/>
                </a:cxn>
                <a:cxn ang="0">
                  <a:pos x="12" y="219"/>
                </a:cxn>
                <a:cxn ang="0">
                  <a:pos x="0" y="227"/>
                </a:cxn>
                <a:cxn ang="0">
                  <a:pos x="0" y="240"/>
                </a:cxn>
                <a:cxn ang="0">
                  <a:pos x="255" y="240"/>
                </a:cxn>
                <a:cxn ang="0">
                  <a:pos x="255" y="227"/>
                </a:cxn>
                <a:cxn ang="0">
                  <a:pos x="244" y="219"/>
                </a:cxn>
                <a:cxn ang="0">
                  <a:pos x="244" y="219"/>
                </a:cxn>
                <a:cxn ang="0">
                  <a:pos x="244" y="219"/>
                </a:cxn>
              </a:cxnLst>
              <a:rect l="0" t="0" r="r" b="b"/>
              <a:pathLst>
                <a:path w="255" h="240">
                  <a:moveTo>
                    <a:pt x="244" y="219"/>
                  </a:moveTo>
                  <a:cubicBezTo>
                    <a:pt x="223" y="208"/>
                    <a:pt x="200" y="199"/>
                    <a:pt x="178" y="190"/>
                  </a:cubicBezTo>
                  <a:cubicBezTo>
                    <a:pt x="176" y="189"/>
                    <a:pt x="175" y="188"/>
                    <a:pt x="174" y="187"/>
                  </a:cubicBezTo>
                  <a:cubicBezTo>
                    <a:pt x="172" y="183"/>
                    <a:pt x="171" y="178"/>
                    <a:pt x="169" y="174"/>
                  </a:cubicBezTo>
                  <a:cubicBezTo>
                    <a:pt x="169" y="171"/>
                    <a:pt x="168" y="169"/>
                    <a:pt x="165" y="168"/>
                  </a:cubicBezTo>
                  <a:cubicBezTo>
                    <a:pt x="164" y="167"/>
                    <a:pt x="163" y="166"/>
                    <a:pt x="163" y="165"/>
                  </a:cubicBezTo>
                  <a:cubicBezTo>
                    <a:pt x="164" y="155"/>
                    <a:pt x="161" y="145"/>
                    <a:pt x="169" y="136"/>
                  </a:cubicBezTo>
                  <a:cubicBezTo>
                    <a:pt x="169" y="136"/>
                    <a:pt x="169" y="135"/>
                    <a:pt x="169" y="135"/>
                  </a:cubicBezTo>
                  <a:cubicBezTo>
                    <a:pt x="173" y="126"/>
                    <a:pt x="174" y="117"/>
                    <a:pt x="179" y="109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80" y="102"/>
                    <a:pt x="181" y="96"/>
                    <a:pt x="181" y="90"/>
                  </a:cubicBezTo>
                  <a:cubicBezTo>
                    <a:pt x="181" y="89"/>
                    <a:pt x="181" y="87"/>
                    <a:pt x="180" y="87"/>
                  </a:cubicBezTo>
                  <a:cubicBezTo>
                    <a:pt x="177" y="86"/>
                    <a:pt x="177" y="84"/>
                    <a:pt x="177" y="81"/>
                  </a:cubicBezTo>
                  <a:cubicBezTo>
                    <a:pt x="177" y="69"/>
                    <a:pt x="177" y="57"/>
                    <a:pt x="177" y="46"/>
                  </a:cubicBezTo>
                  <a:cubicBezTo>
                    <a:pt x="177" y="39"/>
                    <a:pt x="175" y="32"/>
                    <a:pt x="170" y="28"/>
                  </a:cubicBezTo>
                  <a:cubicBezTo>
                    <a:pt x="164" y="22"/>
                    <a:pt x="158" y="17"/>
                    <a:pt x="152" y="12"/>
                  </a:cubicBezTo>
                  <a:cubicBezTo>
                    <a:pt x="149" y="9"/>
                    <a:pt x="148" y="8"/>
                    <a:pt x="151" y="5"/>
                  </a:cubicBezTo>
                  <a:cubicBezTo>
                    <a:pt x="152" y="4"/>
                    <a:pt x="154" y="3"/>
                    <a:pt x="155" y="2"/>
                  </a:cubicBezTo>
                  <a:cubicBezTo>
                    <a:pt x="155" y="1"/>
                    <a:pt x="155" y="1"/>
                    <a:pt x="154" y="0"/>
                  </a:cubicBezTo>
                  <a:cubicBezTo>
                    <a:pt x="153" y="0"/>
                    <a:pt x="151" y="0"/>
                    <a:pt x="149" y="0"/>
                  </a:cubicBezTo>
                  <a:cubicBezTo>
                    <a:pt x="142" y="1"/>
                    <a:pt x="135" y="2"/>
                    <a:pt x="129" y="4"/>
                  </a:cubicBezTo>
                  <a:cubicBezTo>
                    <a:pt x="116" y="7"/>
                    <a:pt x="104" y="11"/>
                    <a:pt x="93" y="19"/>
                  </a:cubicBezTo>
                  <a:cubicBezTo>
                    <a:pt x="86" y="25"/>
                    <a:pt x="81" y="32"/>
                    <a:pt x="80" y="42"/>
                  </a:cubicBezTo>
                  <a:cubicBezTo>
                    <a:pt x="79" y="47"/>
                    <a:pt x="80" y="52"/>
                    <a:pt x="79" y="57"/>
                  </a:cubicBezTo>
                  <a:cubicBezTo>
                    <a:pt x="79" y="65"/>
                    <a:pt x="80" y="73"/>
                    <a:pt x="79" y="81"/>
                  </a:cubicBezTo>
                  <a:cubicBezTo>
                    <a:pt x="79" y="83"/>
                    <a:pt x="79" y="85"/>
                    <a:pt x="78" y="85"/>
                  </a:cubicBezTo>
                  <a:cubicBezTo>
                    <a:pt x="74" y="86"/>
                    <a:pt x="74" y="88"/>
                    <a:pt x="75" y="91"/>
                  </a:cubicBezTo>
                  <a:cubicBezTo>
                    <a:pt x="75" y="93"/>
                    <a:pt x="75" y="95"/>
                    <a:pt x="75" y="97"/>
                  </a:cubicBezTo>
                  <a:cubicBezTo>
                    <a:pt x="76" y="102"/>
                    <a:pt x="78" y="107"/>
                    <a:pt x="79" y="112"/>
                  </a:cubicBezTo>
                  <a:cubicBezTo>
                    <a:pt x="80" y="116"/>
                    <a:pt x="82" y="119"/>
                    <a:pt x="83" y="123"/>
                  </a:cubicBezTo>
                  <a:cubicBezTo>
                    <a:pt x="84" y="131"/>
                    <a:pt x="87" y="138"/>
                    <a:pt x="92" y="143"/>
                  </a:cubicBezTo>
                  <a:cubicBezTo>
                    <a:pt x="93" y="144"/>
                    <a:pt x="93" y="146"/>
                    <a:pt x="93" y="147"/>
                  </a:cubicBezTo>
                  <a:cubicBezTo>
                    <a:pt x="93" y="153"/>
                    <a:pt x="92" y="159"/>
                    <a:pt x="92" y="165"/>
                  </a:cubicBezTo>
                  <a:cubicBezTo>
                    <a:pt x="91" y="166"/>
                    <a:pt x="90" y="167"/>
                    <a:pt x="89" y="168"/>
                  </a:cubicBezTo>
                  <a:cubicBezTo>
                    <a:pt x="85" y="169"/>
                    <a:pt x="85" y="171"/>
                    <a:pt x="84" y="175"/>
                  </a:cubicBezTo>
                  <a:cubicBezTo>
                    <a:pt x="83" y="179"/>
                    <a:pt x="81" y="183"/>
                    <a:pt x="80" y="186"/>
                  </a:cubicBezTo>
                  <a:cubicBezTo>
                    <a:pt x="79" y="188"/>
                    <a:pt x="78" y="189"/>
                    <a:pt x="77" y="189"/>
                  </a:cubicBezTo>
                  <a:cubicBezTo>
                    <a:pt x="70" y="192"/>
                    <a:pt x="63" y="195"/>
                    <a:pt x="56" y="198"/>
                  </a:cubicBezTo>
                  <a:cubicBezTo>
                    <a:pt x="48" y="201"/>
                    <a:pt x="41" y="204"/>
                    <a:pt x="34" y="208"/>
                  </a:cubicBezTo>
                  <a:cubicBezTo>
                    <a:pt x="26" y="211"/>
                    <a:pt x="19" y="215"/>
                    <a:pt x="12" y="219"/>
                  </a:cubicBezTo>
                  <a:cubicBezTo>
                    <a:pt x="7" y="222"/>
                    <a:pt x="3" y="224"/>
                    <a:pt x="0" y="227"/>
                  </a:cubicBezTo>
                  <a:cubicBezTo>
                    <a:pt x="0" y="240"/>
                    <a:pt x="0" y="240"/>
                    <a:pt x="0" y="240"/>
                  </a:cubicBezTo>
                  <a:cubicBezTo>
                    <a:pt x="255" y="240"/>
                    <a:pt x="255" y="240"/>
                    <a:pt x="255" y="240"/>
                  </a:cubicBezTo>
                  <a:cubicBezTo>
                    <a:pt x="255" y="227"/>
                    <a:pt x="255" y="227"/>
                    <a:pt x="255" y="227"/>
                  </a:cubicBezTo>
                  <a:cubicBezTo>
                    <a:pt x="252" y="224"/>
                    <a:pt x="248" y="221"/>
                    <a:pt x="244" y="219"/>
                  </a:cubicBezTo>
                  <a:close/>
                  <a:moveTo>
                    <a:pt x="244" y="219"/>
                  </a:moveTo>
                  <a:cubicBezTo>
                    <a:pt x="244" y="219"/>
                    <a:pt x="244" y="219"/>
                    <a:pt x="244" y="21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7072589" y="3000929"/>
            <a:ext cx="495489" cy="331867"/>
            <a:chOff x="4483100" y="3560763"/>
            <a:chExt cx="1360488" cy="911225"/>
          </a:xfrm>
          <a:solidFill>
            <a:schemeClr val="accent4"/>
          </a:solidFill>
        </p:grpSpPr>
        <p:sp>
          <p:nvSpPr>
            <p:cNvPr id="119" name="Freeform 5"/>
            <p:cNvSpPr>
              <a:spLocks noEditPoints="1"/>
            </p:cNvSpPr>
            <p:nvPr/>
          </p:nvSpPr>
          <p:spPr bwMode="auto">
            <a:xfrm>
              <a:off x="5265738" y="3700463"/>
              <a:ext cx="577850" cy="741363"/>
            </a:xfrm>
            <a:custGeom>
              <a:avLst/>
              <a:gdLst/>
              <a:ahLst/>
              <a:cxnLst>
                <a:cxn ang="0">
                  <a:pos x="4" y="103"/>
                </a:cxn>
                <a:cxn ang="0">
                  <a:pos x="20" y="110"/>
                </a:cxn>
                <a:cxn ang="0">
                  <a:pos x="24" y="116"/>
                </a:cxn>
                <a:cxn ang="0">
                  <a:pos x="23" y="134"/>
                </a:cxn>
                <a:cxn ang="0">
                  <a:pos x="15" y="141"/>
                </a:cxn>
                <a:cxn ang="0">
                  <a:pos x="12" y="143"/>
                </a:cxn>
                <a:cxn ang="0">
                  <a:pos x="9" y="146"/>
                </a:cxn>
                <a:cxn ang="0">
                  <a:pos x="43" y="162"/>
                </a:cxn>
                <a:cxn ang="0">
                  <a:pos x="58" y="172"/>
                </a:cxn>
                <a:cxn ang="0">
                  <a:pos x="62" y="176"/>
                </a:cxn>
                <a:cxn ang="0">
                  <a:pos x="62" y="195"/>
                </a:cxn>
                <a:cxn ang="0">
                  <a:pos x="153" y="195"/>
                </a:cxn>
                <a:cxn ang="0">
                  <a:pos x="124" y="162"/>
                </a:cxn>
                <a:cxn ang="0">
                  <a:pos x="93" y="149"/>
                </a:cxn>
                <a:cxn ang="0">
                  <a:pos x="86" y="143"/>
                </a:cxn>
                <a:cxn ang="0">
                  <a:pos x="82" y="141"/>
                </a:cxn>
                <a:cxn ang="0">
                  <a:pos x="74" y="134"/>
                </a:cxn>
                <a:cxn ang="0">
                  <a:pos x="73" y="116"/>
                </a:cxn>
                <a:cxn ang="0">
                  <a:pos x="77" y="110"/>
                </a:cxn>
                <a:cxn ang="0">
                  <a:pos x="93" y="103"/>
                </a:cxn>
                <a:cxn ang="0">
                  <a:pos x="96" y="96"/>
                </a:cxn>
                <a:cxn ang="0">
                  <a:pos x="87" y="55"/>
                </a:cxn>
                <a:cxn ang="0">
                  <a:pos x="84" y="28"/>
                </a:cxn>
                <a:cxn ang="0">
                  <a:pos x="84" y="28"/>
                </a:cxn>
                <a:cxn ang="0">
                  <a:pos x="83" y="25"/>
                </a:cxn>
                <a:cxn ang="0">
                  <a:pos x="49" y="1"/>
                </a:cxn>
                <a:cxn ang="0">
                  <a:pos x="48" y="1"/>
                </a:cxn>
                <a:cxn ang="0">
                  <a:pos x="45" y="1"/>
                </a:cxn>
                <a:cxn ang="0">
                  <a:pos x="29" y="7"/>
                </a:cxn>
                <a:cxn ang="0">
                  <a:pos x="14" y="23"/>
                </a:cxn>
                <a:cxn ang="0">
                  <a:pos x="10" y="55"/>
                </a:cxn>
                <a:cxn ang="0">
                  <a:pos x="1" y="96"/>
                </a:cxn>
                <a:cxn ang="0">
                  <a:pos x="4" y="103"/>
                </a:cxn>
                <a:cxn ang="0">
                  <a:pos x="4" y="103"/>
                </a:cxn>
                <a:cxn ang="0">
                  <a:pos x="4" y="103"/>
                </a:cxn>
              </a:cxnLst>
              <a:rect l="0" t="0" r="r" b="b"/>
              <a:pathLst>
                <a:path w="153" h="195">
                  <a:moveTo>
                    <a:pt x="4" y="103"/>
                  </a:moveTo>
                  <a:cubicBezTo>
                    <a:pt x="9" y="106"/>
                    <a:pt x="15" y="108"/>
                    <a:pt x="20" y="110"/>
                  </a:cubicBezTo>
                  <a:cubicBezTo>
                    <a:pt x="23" y="111"/>
                    <a:pt x="24" y="113"/>
                    <a:pt x="24" y="116"/>
                  </a:cubicBezTo>
                  <a:cubicBezTo>
                    <a:pt x="26" y="122"/>
                    <a:pt x="25" y="128"/>
                    <a:pt x="23" y="134"/>
                  </a:cubicBezTo>
                  <a:cubicBezTo>
                    <a:pt x="22" y="139"/>
                    <a:pt x="20" y="140"/>
                    <a:pt x="15" y="141"/>
                  </a:cubicBezTo>
                  <a:cubicBezTo>
                    <a:pt x="14" y="141"/>
                    <a:pt x="13" y="142"/>
                    <a:pt x="12" y="143"/>
                  </a:cubicBezTo>
                  <a:cubicBezTo>
                    <a:pt x="11" y="144"/>
                    <a:pt x="10" y="145"/>
                    <a:pt x="9" y="146"/>
                  </a:cubicBezTo>
                  <a:cubicBezTo>
                    <a:pt x="20" y="150"/>
                    <a:pt x="32" y="156"/>
                    <a:pt x="43" y="162"/>
                  </a:cubicBezTo>
                  <a:cubicBezTo>
                    <a:pt x="49" y="165"/>
                    <a:pt x="54" y="168"/>
                    <a:pt x="58" y="172"/>
                  </a:cubicBezTo>
                  <a:cubicBezTo>
                    <a:pt x="62" y="176"/>
                    <a:pt x="62" y="176"/>
                    <a:pt x="62" y="176"/>
                  </a:cubicBezTo>
                  <a:cubicBezTo>
                    <a:pt x="62" y="195"/>
                    <a:pt x="62" y="195"/>
                    <a:pt x="62" y="195"/>
                  </a:cubicBezTo>
                  <a:cubicBezTo>
                    <a:pt x="153" y="195"/>
                    <a:pt x="153" y="195"/>
                    <a:pt x="153" y="195"/>
                  </a:cubicBezTo>
                  <a:cubicBezTo>
                    <a:pt x="150" y="178"/>
                    <a:pt x="140" y="168"/>
                    <a:pt x="124" y="162"/>
                  </a:cubicBezTo>
                  <a:cubicBezTo>
                    <a:pt x="113" y="158"/>
                    <a:pt x="103" y="154"/>
                    <a:pt x="93" y="149"/>
                  </a:cubicBezTo>
                  <a:cubicBezTo>
                    <a:pt x="90" y="148"/>
                    <a:pt x="88" y="145"/>
                    <a:pt x="86" y="143"/>
                  </a:cubicBezTo>
                  <a:cubicBezTo>
                    <a:pt x="85" y="142"/>
                    <a:pt x="83" y="141"/>
                    <a:pt x="82" y="141"/>
                  </a:cubicBezTo>
                  <a:cubicBezTo>
                    <a:pt x="77" y="140"/>
                    <a:pt x="75" y="139"/>
                    <a:pt x="74" y="134"/>
                  </a:cubicBezTo>
                  <a:cubicBezTo>
                    <a:pt x="73" y="128"/>
                    <a:pt x="71" y="122"/>
                    <a:pt x="73" y="116"/>
                  </a:cubicBezTo>
                  <a:cubicBezTo>
                    <a:pt x="73" y="113"/>
                    <a:pt x="74" y="111"/>
                    <a:pt x="77" y="110"/>
                  </a:cubicBezTo>
                  <a:cubicBezTo>
                    <a:pt x="83" y="108"/>
                    <a:pt x="88" y="106"/>
                    <a:pt x="93" y="103"/>
                  </a:cubicBezTo>
                  <a:cubicBezTo>
                    <a:pt x="97" y="102"/>
                    <a:pt x="98" y="100"/>
                    <a:pt x="96" y="96"/>
                  </a:cubicBezTo>
                  <a:cubicBezTo>
                    <a:pt x="92" y="83"/>
                    <a:pt x="88" y="69"/>
                    <a:pt x="87" y="55"/>
                  </a:cubicBezTo>
                  <a:cubicBezTo>
                    <a:pt x="86" y="46"/>
                    <a:pt x="86" y="37"/>
                    <a:pt x="84" y="28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4" y="27"/>
                    <a:pt x="84" y="26"/>
                    <a:pt x="83" y="25"/>
                  </a:cubicBezTo>
                  <a:cubicBezTo>
                    <a:pt x="79" y="10"/>
                    <a:pt x="63" y="1"/>
                    <a:pt x="49" y="1"/>
                  </a:cubicBezTo>
                  <a:cubicBezTo>
                    <a:pt x="49" y="1"/>
                    <a:pt x="49" y="1"/>
                    <a:pt x="48" y="1"/>
                  </a:cubicBezTo>
                  <a:cubicBezTo>
                    <a:pt x="47" y="0"/>
                    <a:pt x="46" y="1"/>
                    <a:pt x="45" y="1"/>
                  </a:cubicBezTo>
                  <a:cubicBezTo>
                    <a:pt x="39" y="2"/>
                    <a:pt x="35" y="5"/>
                    <a:pt x="29" y="7"/>
                  </a:cubicBezTo>
                  <a:cubicBezTo>
                    <a:pt x="22" y="9"/>
                    <a:pt x="17" y="16"/>
                    <a:pt x="14" y="23"/>
                  </a:cubicBezTo>
                  <a:cubicBezTo>
                    <a:pt x="11" y="33"/>
                    <a:pt x="11" y="44"/>
                    <a:pt x="10" y="55"/>
                  </a:cubicBezTo>
                  <a:cubicBezTo>
                    <a:pt x="9" y="69"/>
                    <a:pt x="6" y="83"/>
                    <a:pt x="1" y="96"/>
                  </a:cubicBezTo>
                  <a:cubicBezTo>
                    <a:pt x="0" y="100"/>
                    <a:pt x="0" y="102"/>
                    <a:pt x="4" y="103"/>
                  </a:cubicBezTo>
                  <a:close/>
                  <a:moveTo>
                    <a:pt x="4" y="103"/>
                  </a:moveTo>
                  <a:cubicBezTo>
                    <a:pt x="4" y="103"/>
                    <a:pt x="4" y="103"/>
                    <a:pt x="4" y="10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6"/>
            <p:cNvSpPr>
              <a:spLocks noEditPoints="1"/>
            </p:cNvSpPr>
            <p:nvPr/>
          </p:nvSpPr>
          <p:spPr bwMode="auto">
            <a:xfrm>
              <a:off x="4483100" y="3560763"/>
              <a:ext cx="963613" cy="911225"/>
            </a:xfrm>
            <a:custGeom>
              <a:avLst/>
              <a:gdLst/>
              <a:ahLst/>
              <a:cxnLst>
                <a:cxn ang="0">
                  <a:pos x="244" y="219"/>
                </a:cxn>
                <a:cxn ang="0">
                  <a:pos x="178" y="190"/>
                </a:cxn>
                <a:cxn ang="0">
                  <a:pos x="174" y="187"/>
                </a:cxn>
                <a:cxn ang="0">
                  <a:pos x="169" y="174"/>
                </a:cxn>
                <a:cxn ang="0">
                  <a:pos x="165" y="168"/>
                </a:cxn>
                <a:cxn ang="0">
                  <a:pos x="163" y="165"/>
                </a:cxn>
                <a:cxn ang="0">
                  <a:pos x="169" y="136"/>
                </a:cxn>
                <a:cxn ang="0">
                  <a:pos x="169" y="135"/>
                </a:cxn>
                <a:cxn ang="0">
                  <a:pos x="179" y="109"/>
                </a:cxn>
                <a:cxn ang="0">
                  <a:pos x="179" y="108"/>
                </a:cxn>
                <a:cxn ang="0">
                  <a:pos x="181" y="90"/>
                </a:cxn>
                <a:cxn ang="0">
                  <a:pos x="180" y="87"/>
                </a:cxn>
                <a:cxn ang="0">
                  <a:pos x="177" y="81"/>
                </a:cxn>
                <a:cxn ang="0">
                  <a:pos x="177" y="46"/>
                </a:cxn>
                <a:cxn ang="0">
                  <a:pos x="170" y="28"/>
                </a:cxn>
                <a:cxn ang="0">
                  <a:pos x="152" y="12"/>
                </a:cxn>
                <a:cxn ang="0">
                  <a:pos x="151" y="5"/>
                </a:cxn>
                <a:cxn ang="0">
                  <a:pos x="155" y="2"/>
                </a:cxn>
                <a:cxn ang="0">
                  <a:pos x="154" y="0"/>
                </a:cxn>
                <a:cxn ang="0">
                  <a:pos x="149" y="0"/>
                </a:cxn>
                <a:cxn ang="0">
                  <a:pos x="129" y="4"/>
                </a:cxn>
                <a:cxn ang="0">
                  <a:pos x="93" y="19"/>
                </a:cxn>
                <a:cxn ang="0">
                  <a:pos x="80" y="42"/>
                </a:cxn>
                <a:cxn ang="0">
                  <a:pos x="79" y="57"/>
                </a:cxn>
                <a:cxn ang="0">
                  <a:pos x="79" y="81"/>
                </a:cxn>
                <a:cxn ang="0">
                  <a:pos x="78" y="85"/>
                </a:cxn>
                <a:cxn ang="0">
                  <a:pos x="75" y="91"/>
                </a:cxn>
                <a:cxn ang="0">
                  <a:pos x="75" y="97"/>
                </a:cxn>
                <a:cxn ang="0">
                  <a:pos x="79" y="112"/>
                </a:cxn>
                <a:cxn ang="0">
                  <a:pos x="83" y="123"/>
                </a:cxn>
                <a:cxn ang="0">
                  <a:pos x="92" y="143"/>
                </a:cxn>
                <a:cxn ang="0">
                  <a:pos x="93" y="147"/>
                </a:cxn>
                <a:cxn ang="0">
                  <a:pos x="92" y="165"/>
                </a:cxn>
                <a:cxn ang="0">
                  <a:pos x="89" y="168"/>
                </a:cxn>
                <a:cxn ang="0">
                  <a:pos x="84" y="175"/>
                </a:cxn>
                <a:cxn ang="0">
                  <a:pos x="80" y="186"/>
                </a:cxn>
                <a:cxn ang="0">
                  <a:pos x="77" y="189"/>
                </a:cxn>
                <a:cxn ang="0">
                  <a:pos x="56" y="198"/>
                </a:cxn>
                <a:cxn ang="0">
                  <a:pos x="34" y="208"/>
                </a:cxn>
                <a:cxn ang="0">
                  <a:pos x="12" y="219"/>
                </a:cxn>
                <a:cxn ang="0">
                  <a:pos x="0" y="227"/>
                </a:cxn>
                <a:cxn ang="0">
                  <a:pos x="0" y="240"/>
                </a:cxn>
                <a:cxn ang="0">
                  <a:pos x="255" y="240"/>
                </a:cxn>
                <a:cxn ang="0">
                  <a:pos x="255" y="227"/>
                </a:cxn>
                <a:cxn ang="0">
                  <a:pos x="244" y="219"/>
                </a:cxn>
                <a:cxn ang="0">
                  <a:pos x="244" y="219"/>
                </a:cxn>
                <a:cxn ang="0">
                  <a:pos x="244" y="219"/>
                </a:cxn>
              </a:cxnLst>
              <a:rect l="0" t="0" r="r" b="b"/>
              <a:pathLst>
                <a:path w="255" h="240">
                  <a:moveTo>
                    <a:pt x="244" y="219"/>
                  </a:moveTo>
                  <a:cubicBezTo>
                    <a:pt x="223" y="208"/>
                    <a:pt x="200" y="199"/>
                    <a:pt x="178" y="190"/>
                  </a:cubicBezTo>
                  <a:cubicBezTo>
                    <a:pt x="176" y="189"/>
                    <a:pt x="175" y="188"/>
                    <a:pt x="174" y="187"/>
                  </a:cubicBezTo>
                  <a:cubicBezTo>
                    <a:pt x="172" y="183"/>
                    <a:pt x="171" y="178"/>
                    <a:pt x="169" y="174"/>
                  </a:cubicBezTo>
                  <a:cubicBezTo>
                    <a:pt x="169" y="171"/>
                    <a:pt x="168" y="169"/>
                    <a:pt x="165" y="168"/>
                  </a:cubicBezTo>
                  <a:cubicBezTo>
                    <a:pt x="164" y="167"/>
                    <a:pt x="163" y="166"/>
                    <a:pt x="163" y="165"/>
                  </a:cubicBezTo>
                  <a:cubicBezTo>
                    <a:pt x="164" y="155"/>
                    <a:pt x="161" y="145"/>
                    <a:pt x="169" y="136"/>
                  </a:cubicBezTo>
                  <a:cubicBezTo>
                    <a:pt x="169" y="136"/>
                    <a:pt x="169" y="135"/>
                    <a:pt x="169" y="135"/>
                  </a:cubicBezTo>
                  <a:cubicBezTo>
                    <a:pt x="173" y="126"/>
                    <a:pt x="174" y="117"/>
                    <a:pt x="179" y="109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80" y="102"/>
                    <a:pt x="181" y="96"/>
                    <a:pt x="181" y="90"/>
                  </a:cubicBezTo>
                  <a:cubicBezTo>
                    <a:pt x="181" y="89"/>
                    <a:pt x="181" y="87"/>
                    <a:pt x="180" y="87"/>
                  </a:cubicBezTo>
                  <a:cubicBezTo>
                    <a:pt x="177" y="86"/>
                    <a:pt x="177" y="84"/>
                    <a:pt x="177" y="81"/>
                  </a:cubicBezTo>
                  <a:cubicBezTo>
                    <a:pt x="177" y="69"/>
                    <a:pt x="177" y="57"/>
                    <a:pt x="177" y="46"/>
                  </a:cubicBezTo>
                  <a:cubicBezTo>
                    <a:pt x="177" y="39"/>
                    <a:pt x="175" y="32"/>
                    <a:pt x="170" y="28"/>
                  </a:cubicBezTo>
                  <a:cubicBezTo>
                    <a:pt x="164" y="22"/>
                    <a:pt x="158" y="17"/>
                    <a:pt x="152" y="12"/>
                  </a:cubicBezTo>
                  <a:cubicBezTo>
                    <a:pt x="149" y="9"/>
                    <a:pt x="148" y="8"/>
                    <a:pt x="151" y="5"/>
                  </a:cubicBezTo>
                  <a:cubicBezTo>
                    <a:pt x="152" y="4"/>
                    <a:pt x="154" y="3"/>
                    <a:pt x="155" y="2"/>
                  </a:cubicBezTo>
                  <a:cubicBezTo>
                    <a:pt x="155" y="1"/>
                    <a:pt x="155" y="1"/>
                    <a:pt x="154" y="0"/>
                  </a:cubicBezTo>
                  <a:cubicBezTo>
                    <a:pt x="153" y="0"/>
                    <a:pt x="151" y="0"/>
                    <a:pt x="149" y="0"/>
                  </a:cubicBezTo>
                  <a:cubicBezTo>
                    <a:pt x="142" y="1"/>
                    <a:pt x="135" y="2"/>
                    <a:pt x="129" y="4"/>
                  </a:cubicBezTo>
                  <a:cubicBezTo>
                    <a:pt x="116" y="7"/>
                    <a:pt x="104" y="11"/>
                    <a:pt x="93" y="19"/>
                  </a:cubicBezTo>
                  <a:cubicBezTo>
                    <a:pt x="86" y="25"/>
                    <a:pt x="81" y="32"/>
                    <a:pt x="80" y="42"/>
                  </a:cubicBezTo>
                  <a:cubicBezTo>
                    <a:pt x="79" y="47"/>
                    <a:pt x="80" y="52"/>
                    <a:pt x="79" y="57"/>
                  </a:cubicBezTo>
                  <a:cubicBezTo>
                    <a:pt x="79" y="65"/>
                    <a:pt x="80" y="73"/>
                    <a:pt x="79" y="81"/>
                  </a:cubicBezTo>
                  <a:cubicBezTo>
                    <a:pt x="79" y="83"/>
                    <a:pt x="79" y="85"/>
                    <a:pt x="78" y="85"/>
                  </a:cubicBezTo>
                  <a:cubicBezTo>
                    <a:pt x="74" y="86"/>
                    <a:pt x="74" y="88"/>
                    <a:pt x="75" y="91"/>
                  </a:cubicBezTo>
                  <a:cubicBezTo>
                    <a:pt x="75" y="93"/>
                    <a:pt x="75" y="95"/>
                    <a:pt x="75" y="97"/>
                  </a:cubicBezTo>
                  <a:cubicBezTo>
                    <a:pt x="76" y="102"/>
                    <a:pt x="78" y="107"/>
                    <a:pt x="79" y="112"/>
                  </a:cubicBezTo>
                  <a:cubicBezTo>
                    <a:pt x="80" y="116"/>
                    <a:pt x="82" y="119"/>
                    <a:pt x="83" y="123"/>
                  </a:cubicBezTo>
                  <a:cubicBezTo>
                    <a:pt x="84" y="131"/>
                    <a:pt x="87" y="138"/>
                    <a:pt x="92" y="143"/>
                  </a:cubicBezTo>
                  <a:cubicBezTo>
                    <a:pt x="93" y="144"/>
                    <a:pt x="93" y="146"/>
                    <a:pt x="93" y="147"/>
                  </a:cubicBezTo>
                  <a:cubicBezTo>
                    <a:pt x="93" y="153"/>
                    <a:pt x="92" y="159"/>
                    <a:pt x="92" y="165"/>
                  </a:cubicBezTo>
                  <a:cubicBezTo>
                    <a:pt x="91" y="166"/>
                    <a:pt x="90" y="167"/>
                    <a:pt x="89" y="168"/>
                  </a:cubicBezTo>
                  <a:cubicBezTo>
                    <a:pt x="85" y="169"/>
                    <a:pt x="85" y="171"/>
                    <a:pt x="84" y="175"/>
                  </a:cubicBezTo>
                  <a:cubicBezTo>
                    <a:pt x="83" y="179"/>
                    <a:pt x="81" y="183"/>
                    <a:pt x="80" y="186"/>
                  </a:cubicBezTo>
                  <a:cubicBezTo>
                    <a:pt x="79" y="188"/>
                    <a:pt x="78" y="189"/>
                    <a:pt x="77" y="189"/>
                  </a:cubicBezTo>
                  <a:cubicBezTo>
                    <a:pt x="70" y="192"/>
                    <a:pt x="63" y="195"/>
                    <a:pt x="56" y="198"/>
                  </a:cubicBezTo>
                  <a:cubicBezTo>
                    <a:pt x="48" y="201"/>
                    <a:pt x="41" y="204"/>
                    <a:pt x="34" y="208"/>
                  </a:cubicBezTo>
                  <a:cubicBezTo>
                    <a:pt x="26" y="211"/>
                    <a:pt x="19" y="215"/>
                    <a:pt x="12" y="219"/>
                  </a:cubicBezTo>
                  <a:cubicBezTo>
                    <a:pt x="7" y="222"/>
                    <a:pt x="3" y="224"/>
                    <a:pt x="0" y="227"/>
                  </a:cubicBezTo>
                  <a:cubicBezTo>
                    <a:pt x="0" y="240"/>
                    <a:pt x="0" y="240"/>
                    <a:pt x="0" y="240"/>
                  </a:cubicBezTo>
                  <a:cubicBezTo>
                    <a:pt x="255" y="240"/>
                    <a:pt x="255" y="240"/>
                    <a:pt x="255" y="240"/>
                  </a:cubicBezTo>
                  <a:cubicBezTo>
                    <a:pt x="255" y="227"/>
                    <a:pt x="255" y="227"/>
                    <a:pt x="255" y="227"/>
                  </a:cubicBezTo>
                  <a:cubicBezTo>
                    <a:pt x="252" y="224"/>
                    <a:pt x="248" y="221"/>
                    <a:pt x="244" y="219"/>
                  </a:cubicBezTo>
                  <a:close/>
                  <a:moveTo>
                    <a:pt x="244" y="219"/>
                  </a:moveTo>
                  <a:cubicBezTo>
                    <a:pt x="244" y="219"/>
                    <a:pt x="244" y="219"/>
                    <a:pt x="244" y="21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7921035" y="3000929"/>
            <a:ext cx="495489" cy="331867"/>
            <a:chOff x="4483100" y="3560763"/>
            <a:chExt cx="1360488" cy="911225"/>
          </a:xfrm>
          <a:solidFill>
            <a:schemeClr val="accent5"/>
          </a:solidFill>
        </p:grpSpPr>
        <p:sp>
          <p:nvSpPr>
            <p:cNvPr id="122" name="Freeform 5"/>
            <p:cNvSpPr>
              <a:spLocks noEditPoints="1"/>
            </p:cNvSpPr>
            <p:nvPr/>
          </p:nvSpPr>
          <p:spPr bwMode="auto">
            <a:xfrm>
              <a:off x="5265738" y="3700463"/>
              <a:ext cx="577850" cy="741363"/>
            </a:xfrm>
            <a:custGeom>
              <a:avLst/>
              <a:gdLst/>
              <a:ahLst/>
              <a:cxnLst>
                <a:cxn ang="0">
                  <a:pos x="4" y="103"/>
                </a:cxn>
                <a:cxn ang="0">
                  <a:pos x="20" y="110"/>
                </a:cxn>
                <a:cxn ang="0">
                  <a:pos x="24" y="116"/>
                </a:cxn>
                <a:cxn ang="0">
                  <a:pos x="23" y="134"/>
                </a:cxn>
                <a:cxn ang="0">
                  <a:pos x="15" y="141"/>
                </a:cxn>
                <a:cxn ang="0">
                  <a:pos x="12" y="143"/>
                </a:cxn>
                <a:cxn ang="0">
                  <a:pos x="9" y="146"/>
                </a:cxn>
                <a:cxn ang="0">
                  <a:pos x="43" y="162"/>
                </a:cxn>
                <a:cxn ang="0">
                  <a:pos x="58" y="172"/>
                </a:cxn>
                <a:cxn ang="0">
                  <a:pos x="62" y="176"/>
                </a:cxn>
                <a:cxn ang="0">
                  <a:pos x="62" y="195"/>
                </a:cxn>
                <a:cxn ang="0">
                  <a:pos x="153" y="195"/>
                </a:cxn>
                <a:cxn ang="0">
                  <a:pos x="124" y="162"/>
                </a:cxn>
                <a:cxn ang="0">
                  <a:pos x="93" y="149"/>
                </a:cxn>
                <a:cxn ang="0">
                  <a:pos x="86" y="143"/>
                </a:cxn>
                <a:cxn ang="0">
                  <a:pos x="82" y="141"/>
                </a:cxn>
                <a:cxn ang="0">
                  <a:pos x="74" y="134"/>
                </a:cxn>
                <a:cxn ang="0">
                  <a:pos x="73" y="116"/>
                </a:cxn>
                <a:cxn ang="0">
                  <a:pos x="77" y="110"/>
                </a:cxn>
                <a:cxn ang="0">
                  <a:pos x="93" y="103"/>
                </a:cxn>
                <a:cxn ang="0">
                  <a:pos x="96" y="96"/>
                </a:cxn>
                <a:cxn ang="0">
                  <a:pos x="87" y="55"/>
                </a:cxn>
                <a:cxn ang="0">
                  <a:pos x="84" y="28"/>
                </a:cxn>
                <a:cxn ang="0">
                  <a:pos x="84" y="28"/>
                </a:cxn>
                <a:cxn ang="0">
                  <a:pos x="83" y="25"/>
                </a:cxn>
                <a:cxn ang="0">
                  <a:pos x="49" y="1"/>
                </a:cxn>
                <a:cxn ang="0">
                  <a:pos x="48" y="1"/>
                </a:cxn>
                <a:cxn ang="0">
                  <a:pos x="45" y="1"/>
                </a:cxn>
                <a:cxn ang="0">
                  <a:pos x="29" y="7"/>
                </a:cxn>
                <a:cxn ang="0">
                  <a:pos x="14" y="23"/>
                </a:cxn>
                <a:cxn ang="0">
                  <a:pos x="10" y="55"/>
                </a:cxn>
                <a:cxn ang="0">
                  <a:pos x="1" y="96"/>
                </a:cxn>
                <a:cxn ang="0">
                  <a:pos x="4" y="103"/>
                </a:cxn>
                <a:cxn ang="0">
                  <a:pos x="4" y="103"/>
                </a:cxn>
                <a:cxn ang="0">
                  <a:pos x="4" y="103"/>
                </a:cxn>
              </a:cxnLst>
              <a:rect l="0" t="0" r="r" b="b"/>
              <a:pathLst>
                <a:path w="153" h="195">
                  <a:moveTo>
                    <a:pt x="4" y="103"/>
                  </a:moveTo>
                  <a:cubicBezTo>
                    <a:pt x="9" y="106"/>
                    <a:pt x="15" y="108"/>
                    <a:pt x="20" y="110"/>
                  </a:cubicBezTo>
                  <a:cubicBezTo>
                    <a:pt x="23" y="111"/>
                    <a:pt x="24" y="113"/>
                    <a:pt x="24" y="116"/>
                  </a:cubicBezTo>
                  <a:cubicBezTo>
                    <a:pt x="26" y="122"/>
                    <a:pt x="25" y="128"/>
                    <a:pt x="23" y="134"/>
                  </a:cubicBezTo>
                  <a:cubicBezTo>
                    <a:pt x="22" y="139"/>
                    <a:pt x="20" y="140"/>
                    <a:pt x="15" y="141"/>
                  </a:cubicBezTo>
                  <a:cubicBezTo>
                    <a:pt x="14" y="141"/>
                    <a:pt x="13" y="142"/>
                    <a:pt x="12" y="143"/>
                  </a:cubicBezTo>
                  <a:cubicBezTo>
                    <a:pt x="11" y="144"/>
                    <a:pt x="10" y="145"/>
                    <a:pt x="9" y="146"/>
                  </a:cubicBezTo>
                  <a:cubicBezTo>
                    <a:pt x="20" y="150"/>
                    <a:pt x="32" y="156"/>
                    <a:pt x="43" y="162"/>
                  </a:cubicBezTo>
                  <a:cubicBezTo>
                    <a:pt x="49" y="165"/>
                    <a:pt x="54" y="168"/>
                    <a:pt x="58" y="172"/>
                  </a:cubicBezTo>
                  <a:cubicBezTo>
                    <a:pt x="62" y="176"/>
                    <a:pt x="62" y="176"/>
                    <a:pt x="62" y="176"/>
                  </a:cubicBezTo>
                  <a:cubicBezTo>
                    <a:pt x="62" y="195"/>
                    <a:pt x="62" y="195"/>
                    <a:pt x="62" y="195"/>
                  </a:cubicBezTo>
                  <a:cubicBezTo>
                    <a:pt x="153" y="195"/>
                    <a:pt x="153" y="195"/>
                    <a:pt x="153" y="195"/>
                  </a:cubicBezTo>
                  <a:cubicBezTo>
                    <a:pt x="150" y="178"/>
                    <a:pt x="140" y="168"/>
                    <a:pt x="124" y="162"/>
                  </a:cubicBezTo>
                  <a:cubicBezTo>
                    <a:pt x="113" y="158"/>
                    <a:pt x="103" y="154"/>
                    <a:pt x="93" y="149"/>
                  </a:cubicBezTo>
                  <a:cubicBezTo>
                    <a:pt x="90" y="148"/>
                    <a:pt x="88" y="145"/>
                    <a:pt x="86" y="143"/>
                  </a:cubicBezTo>
                  <a:cubicBezTo>
                    <a:pt x="85" y="142"/>
                    <a:pt x="83" y="141"/>
                    <a:pt x="82" y="141"/>
                  </a:cubicBezTo>
                  <a:cubicBezTo>
                    <a:pt x="77" y="140"/>
                    <a:pt x="75" y="139"/>
                    <a:pt x="74" y="134"/>
                  </a:cubicBezTo>
                  <a:cubicBezTo>
                    <a:pt x="73" y="128"/>
                    <a:pt x="71" y="122"/>
                    <a:pt x="73" y="116"/>
                  </a:cubicBezTo>
                  <a:cubicBezTo>
                    <a:pt x="73" y="113"/>
                    <a:pt x="74" y="111"/>
                    <a:pt x="77" y="110"/>
                  </a:cubicBezTo>
                  <a:cubicBezTo>
                    <a:pt x="83" y="108"/>
                    <a:pt x="88" y="106"/>
                    <a:pt x="93" y="103"/>
                  </a:cubicBezTo>
                  <a:cubicBezTo>
                    <a:pt x="97" y="102"/>
                    <a:pt x="98" y="100"/>
                    <a:pt x="96" y="96"/>
                  </a:cubicBezTo>
                  <a:cubicBezTo>
                    <a:pt x="92" y="83"/>
                    <a:pt x="88" y="69"/>
                    <a:pt x="87" y="55"/>
                  </a:cubicBezTo>
                  <a:cubicBezTo>
                    <a:pt x="86" y="46"/>
                    <a:pt x="86" y="37"/>
                    <a:pt x="84" y="28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4" y="27"/>
                    <a:pt x="84" y="26"/>
                    <a:pt x="83" y="25"/>
                  </a:cubicBezTo>
                  <a:cubicBezTo>
                    <a:pt x="79" y="10"/>
                    <a:pt x="63" y="1"/>
                    <a:pt x="49" y="1"/>
                  </a:cubicBezTo>
                  <a:cubicBezTo>
                    <a:pt x="49" y="1"/>
                    <a:pt x="49" y="1"/>
                    <a:pt x="48" y="1"/>
                  </a:cubicBezTo>
                  <a:cubicBezTo>
                    <a:pt x="47" y="0"/>
                    <a:pt x="46" y="1"/>
                    <a:pt x="45" y="1"/>
                  </a:cubicBezTo>
                  <a:cubicBezTo>
                    <a:pt x="39" y="2"/>
                    <a:pt x="35" y="5"/>
                    <a:pt x="29" y="7"/>
                  </a:cubicBezTo>
                  <a:cubicBezTo>
                    <a:pt x="22" y="9"/>
                    <a:pt x="17" y="16"/>
                    <a:pt x="14" y="23"/>
                  </a:cubicBezTo>
                  <a:cubicBezTo>
                    <a:pt x="11" y="33"/>
                    <a:pt x="11" y="44"/>
                    <a:pt x="10" y="55"/>
                  </a:cubicBezTo>
                  <a:cubicBezTo>
                    <a:pt x="9" y="69"/>
                    <a:pt x="6" y="83"/>
                    <a:pt x="1" y="96"/>
                  </a:cubicBezTo>
                  <a:cubicBezTo>
                    <a:pt x="0" y="100"/>
                    <a:pt x="0" y="102"/>
                    <a:pt x="4" y="103"/>
                  </a:cubicBezTo>
                  <a:close/>
                  <a:moveTo>
                    <a:pt x="4" y="103"/>
                  </a:moveTo>
                  <a:cubicBezTo>
                    <a:pt x="4" y="103"/>
                    <a:pt x="4" y="103"/>
                    <a:pt x="4" y="10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6"/>
            <p:cNvSpPr>
              <a:spLocks noEditPoints="1"/>
            </p:cNvSpPr>
            <p:nvPr/>
          </p:nvSpPr>
          <p:spPr bwMode="auto">
            <a:xfrm>
              <a:off x="4483100" y="3560763"/>
              <a:ext cx="963613" cy="911225"/>
            </a:xfrm>
            <a:custGeom>
              <a:avLst/>
              <a:gdLst/>
              <a:ahLst/>
              <a:cxnLst>
                <a:cxn ang="0">
                  <a:pos x="244" y="219"/>
                </a:cxn>
                <a:cxn ang="0">
                  <a:pos x="178" y="190"/>
                </a:cxn>
                <a:cxn ang="0">
                  <a:pos x="174" y="187"/>
                </a:cxn>
                <a:cxn ang="0">
                  <a:pos x="169" y="174"/>
                </a:cxn>
                <a:cxn ang="0">
                  <a:pos x="165" y="168"/>
                </a:cxn>
                <a:cxn ang="0">
                  <a:pos x="163" y="165"/>
                </a:cxn>
                <a:cxn ang="0">
                  <a:pos x="169" y="136"/>
                </a:cxn>
                <a:cxn ang="0">
                  <a:pos x="169" y="135"/>
                </a:cxn>
                <a:cxn ang="0">
                  <a:pos x="179" y="109"/>
                </a:cxn>
                <a:cxn ang="0">
                  <a:pos x="179" y="108"/>
                </a:cxn>
                <a:cxn ang="0">
                  <a:pos x="181" y="90"/>
                </a:cxn>
                <a:cxn ang="0">
                  <a:pos x="180" y="87"/>
                </a:cxn>
                <a:cxn ang="0">
                  <a:pos x="177" y="81"/>
                </a:cxn>
                <a:cxn ang="0">
                  <a:pos x="177" y="46"/>
                </a:cxn>
                <a:cxn ang="0">
                  <a:pos x="170" y="28"/>
                </a:cxn>
                <a:cxn ang="0">
                  <a:pos x="152" y="12"/>
                </a:cxn>
                <a:cxn ang="0">
                  <a:pos x="151" y="5"/>
                </a:cxn>
                <a:cxn ang="0">
                  <a:pos x="155" y="2"/>
                </a:cxn>
                <a:cxn ang="0">
                  <a:pos x="154" y="0"/>
                </a:cxn>
                <a:cxn ang="0">
                  <a:pos x="149" y="0"/>
                </a:cxn>
                <a:cxn ang="0">
                  <a:pos x="129" y="4"/>
                </a:cxn>
                <a:cxn ang="0">
                  <a:pos x="93" y="19"/>
                </a:cxn>
                <a:cxn ang="0">
                  <a:pos x="80" y="42"/>
                </a:cxn>
                <a:cxn ang="0">
                  <a:pos x="79" y="57"/>
                </a:cxn>
                <a:cxn ang="0">
                  <a:pos x="79" y="81"/>
                </a:cxn>
                <a:cxn ang="0">
                  <a:pos x="78" y="85"/>
                </a:cxn>
                <a:cxn ang="0">
                  <a:pos x="75" y="91"/>
                </a:cxn>
                <a:cxn ang="0">
                  <a:pos x="75" y="97"/>
                </a:cxn>
                <a:cxn ang="0">
                  <a:pos x="79" y="112"/>
                </a:cxn>
                <a:cxn ang="0">
                  <a:pos x="83" y="123"/>
                </a:cxn>
                <a:cxn ang="0">
                  <a:pos x="92" y="143"/>
                </a:cxn>
                <a:cxn ang="0">
                  <a:pos x="93" y="147"/>
                </a:cxn>
                <a:cxn ang="0">
                  <a:pos x="92" y="165"/>
                </a:cxn>
                <a:cxn ang="0">
                  <a:pos x="89" y="168"/>
                </a:cxn>
                <a:cxn ang="0">
                  <a:pos x="84" y="175"/>
                </a:cxn>
                <a:cxn ang="0">
                  <a:pos x="80" y="186"/>
                </a:cxn>
                <a:cxn ang="0">
                  <a:pos x="77" y="189"/>
                </a:cxn>
                <a:cxn ang="0">
                  <a:pos x="56" y="198"/>
                </a:cxn>
                <a:cxn ang="0">
                  <a:pos x="34" y="208"/>
                </a:cxn>
                <a:cxn ang="0">
                  <a:pos x="12" y="219"/>
                </a:cxn>
                <a:cxn ang="0">
                  <a:pos x="0" y="227"/>
                </a:cxn>
                <a:cxn ang="0">
                  <a:pos x="0" y="240"/>
                </a:cxn>
                <a:cxn ang="0">
                  <a:pos x="255" y="240"/>
                </a:cxn>
                <a:cxn ang="0">
                  <a:pos x="255" y="227"/>
                </a:cxn>
                <a:cxn ang="0">
                  <a:pos x="244" y="219"/>
                </a:cxn>
                <a:cxn ang="0">
                  <a:pos x="244" y="219"/>
                </a:cxn>
                <a:cxn ang="0">
                  <a:pos x="244" y="219"/>
                </a:cxn>
              </a:cxnLst>
              <a:rect l="0" t="0" r="r" b="b"/>
              <a:pathLst>
                <a:path w="255" h="240">
                  <a:moveTo>
                    <a:pt x="244" y="219"/>
                  </a:moveTo>
                  <a:cubicBezTo>
                    <a:pt x="223" y="208"/>
                    <a:pt x="200" y="199"/>
                    <a:pt x="178" y="190"/>
                  </a:cubicBezTo>
                  <a:cubicBezTo>
                    <a:pt x="176" y="189"/>
                    <a:pt x="175" y="188"/>
                    <a:pt x="174" y="187"/>
                  </a:cubicBezTo>
                  <a:cubicBezTo>
                    <a:pt x="172" y="183"/>
                    <a:pt x="171" y="178"/>
                    <a:pt x="169" y="174"/>
                  </a:cubicBezTo>
                  <a:cubicBezTo>
                    <a:pt x="169" y="171"/>
                    <a:pt x="168" y="169"/>
                    <a:pt x="165" y="168"/>
                  </a:cubicBezTo>
                  <a:cubicBezTo>
                    <a:pt x="164" y="167"/>
                    <a:pt x="163" y="166"/>
                    <a:pt x="163" y="165"/>
                  </a:cubicBezTo>
                  <a:cubicBezTo>
                    <a:pt x="164" y="155"/>
                    <a:pt x="161" y="145"/>
                    <a:pt x="169" y="136"/>
                  </a:cubicBezTo>
                  <a:cubicBezTo>
                    <a:pt x="169" y="136"/>
                    <a:pt x="169" y="135"/>
                    <a:pt x="169" y="135"/>
                  </a:cubicBezTo>
                  <a:cubicBezTo>
                    <a:pt x="173" y="126"/>
                    <a:pt x="174" y="117"/>
                    <a:pt x="179" y="109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80" y="102"/>
                    <a:pt x="181" y="96"/>
                    <a:pt x="181" y="90"/>
                  </a:cubicBezTo>
                  <a:cubicBezTo>
                    <a:pt x="181" y="89"/>
                    <a:pt x="181" y="87"/>
                    <a:pt x="180" y="87"/>
                  </a:cubicBezTo>
                  <a:cubicBezTo>
                    <a:pt x="177" y="86"/>
                    <a:pt x="177" y="84"/>
                    <a:pt x="177" y="81"/>
                  </a:cubicBezTo>
                  <a:cubicBezTo>
                    <a:pt x="177" y="69"/>
                    <a:pt x="177" y="57"/>
                    <a:pt x="177" y="46"/>
                  </a:cubicBezTo>
                  <a:cubicBezTo>
                    <a:pt x="177" y="39"/>
                    <a:pt x="175" y="32"/>
                    <a:pt x="170" y="28"/>
                  </a:cubicBezTo>
                  <a:cubicBezTo>
                    <a:pt x="164" y="22"/>
                    <a:pt x="158" y="17"/>
                    <a:pt x="152" y="12"/>
                  </a:cubicBezTo>
                  <a:cubicBezTo>
                    <a:pt x="149" y="9"/>
                    <a:pt x="148" y="8"/>
                    <a:pt x="151" y="5"/>
                  </a:cubicBezTo>
                  <a:cubicBezTo>
                    <a:pt x="152" y="4"/>
                    <a:pt x="154" y="3"/>
                    <a:pt x="155" y="2"/>
                  </a:cubicBezTo>
                  <a:cubicBezTo>
                    <a:pt x="155" y="1"/>
                    <a:pt x="155" y="1"/>
                    <a:pt x="154" y="0"/>
                  </a:cubicBezTo>
                  <a:cubicBezTo>
                    <a:pt x="153" y="0"/>
                    <a:pt x="151" y="0"/>
                    <a:pt x="149" y="0"/>
                  </a:cubicBezTo>
                  <a:cubicBezTo>
                    <a:pt x="142" y="1"/>
                    <a:pt x="135" y="2"/>
                    <a:pt x="129" y="4"/>
                  </a:cubicBezTo>
                  <a:cubicBezTo>
                    <a:pt x="116" y="7"/>
                    <a:pt x="104" y="11"/>
                    <a:pt x="93" y="19"/>
                  </a:cubicBezTo>
                  <a:cubicBezTo>
                    <a:pt x="86" y="25"/>
                    <a:pt x="81" y="32"/>
                    <a:pt x="80" y="42"/>
                  </a:cubicBezTo>
                  <a:cubicBezTo>
                    <a:pt x="79" y="47"/>
                    <a:pt x="80" y="52"/>
                    <a:pt x="79" y="57"/>
                  </a:cubicBezTo>
                  <a:cubicBezTo>
                    <a:pt x="79" y="65"/>
                    <a:pt x="80" y="73"/>
                    <a:pt x="79" y="81"/>
                  </a:cubicBezTo>
                  <a:cubicBezTo>
                    <a:pt x="79" y="83"/>
                    <a:pt x="79" y="85"/>
                    <a:pt x="78" y="85"/>
                  </a:cubicBezTo>
                  <a:cubicBezTo>
                    <a:pt x="74" y="86"/>
                    <a:pt x="74" y="88"/>
                    <a:pt x="75" y="91"/>
                  </a:cubicBezTo>
                  <a:cubicBezTo>
                    <a:pt x="75" y="93"/>
                    <a:pt x="75" y="95"/>
                    <a:pt x="75" y="97"/>
                  </a:cubicBezTo>
                  <a:cubicBezTo>
                    <a:pt x="76" y="102"/>
                    <a:pt x="78" y="107"/>
                    <a:pt x="79" y="112"/>
                  </a:cubicBezTo>
                  <a:cubicBezTo>
                    <a:pt x="80" y="116"/>
                    <a:pt x="82" y="119"/>
                    <a:pt x="83" y="123"/>
                  </a:cubicBezTo>
                  <a:cubicBezTo>
                    <a:pt x="84" y="131"/>
                    <a:pt x="87" y="138"/>
                    <a:pt x="92" y="143"/>
                  </a:cubicBezTo>
                  <a:cubicBezTo>
                    <a:pt x="93" y="144"/>
                    <a:pt x="93" y="146"/>
                    <a:pt x="93" y="147"/>
                  </a:cubicBezTo>
                  <a:cubicBezTo>
                    <a:pt x="93" y="153"/>
                    <a:pt x="92" y="159"/>
                    <a:pt x="92" y="165"/>
                  </a:cubicBezTo>
                  <a:cubicBezTo>
                    <a:pt x="91" y="166"/>
                    <a:pt x="90" y="167"/>
                    <a:pt x="89" y="168"/>
                  </a:cubicBezTo>
                  <a:cubicBezTo>
                    <a:pt x="85" y="169"/>
                    <a:pt x="85" y="171"/>
                    <a:pt x="84" y="175"/>
                  </a:cubicBezTo>
                  <a:cubicBezTo>
                    <a:pt x="83" y="179"/>
                    <a:pt x="81" y="183"/>
                    <a:pt x="80" y="186"/>
                  </a:cubicBezTo>
                  <a:cubicBezTo>
                    <a:pt x="79" y="188"/>
                    <a:pt x="78" y="189"/>
                    <a:pt x="77" y="189"/>
                  </a:cubicBezTo>
                  <a:cubicBezTo>
                    <a:pt x="70" y="192"/>
                    <a:pt x="63" y="195"/>
                    <a:pt x="56" y="198"/>
                  </a:cubicBezTo>
                  <a:cubicBezTo>
                    <a:pt x="48" y="201"/>
                    <a:pt x="41" y="204"/>
                    <a:pt x="34" y="208"/>
                  </a:cubicBezTo>
                  <a:cubicBezTo>
                    <a:pt x="26" y="211"/>
                    <a:pt x="19" y="215"/>
                    <a:pt x="12" y="219"/>
                  </a:cubicBezTo>
                  <a:cubicBezTo>
                    <a:pt x="7" y="222"/>
                    <a:pt x="3" y="224"/>
                    <a:pt x="0" y="227"/>
                  </a:cubicBezTo>
                  <a:cubicBezTo>
                    <a:pt x="0" y="240"/>
                    <a:pt x="0" y="240"/>
                    <a:pt x="0" y="240"/>
                  </a:cubicBezTo>
                  <a:cubicBezTo>
                    <a:pt x="255" y="240"/>
                    <a:pt x="255" y="240"/>
                    <a:pt x="255" y="240"/>
                  </a:cubicBezTo>
                  <a:cubicBezTo>
                    <a:pt x="255" y="227"/>
                    <a:pt x="255" y="227"/>
                    <a:pt x="255" y="227"/>
                  </a:cubicBezTo>
                  <a:cubicBezTo>
                    <a:pt x="252" y="224"/>
                    <a:pt x="248" y="221"/>
                    <a:pt x="244" y="219"/>
                  </a:cubicBezTo>
                  <a:close/>
                  <a:moveTo>
                    <a:pt x="244" y="219"/>
                  </a:moveTo>
                  <a:cubicBezTo>
                    <a:pt x="244" y="219"/>
                    <a:pt x="244" y="219"/>
                    <a:pt x="244" y="21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4" name="TextBox 123"/>
          <p:cNvSpPr txBox="1"/>
          <p:nvPr/>
        </p:nvSpPr>
        <p:spPr>
          <a:xfrm>
            <a:off x="4367389" y="3410736"/>
            <a:ext cx="640002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accent1"/>
                </a:solidFill>
              </a:rPr>
              <a:t>80%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5255351" y="3391178"/>
            <a:ext cx="640002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accent2"/>
                </a:solidFill>
              </a:rPr>
              <a:t>60%</a:t>
            </a:r>
            <a:endParaRPr lang="en-US" sz="1600" b="1" dirty="0">
              <a:solidFill>
                <a:schemeClr val="accent2"/>
              </a:solidFill>
            </a:endParaRPr>
          </a:p>
        </p:txBody>
      </p:sp>
      <p:sp>
        <p:nvSpPr>
          <p:cNvPr id="126" name="TextBox 125"/>
          <p:cNvSpPr txBox="1"/>
          <p:nvPr/>
        </p:nvSpPr>
        <p:spPr>
          <a:xfrm>
            <a:off x="6146487" y="3410736"/>
            <a:ext cx="640002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accent3"/>
                </a:solidFill>
              </a:rPr>
              <a:t>90%</a:t>
            </a:r>
            <a:endParaRPr lang="en-US" sz="1200" b="1" dirty="0" smtClean="0">
              <a:solidFill>
                <a:schemeClr val="accent3"/>
              </a:solidFill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7020571" y="3379223"/>
            <a:ext cx="71981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accent4"/>
                </a:solidFill>
              </a:rPr>
              <a:t>40%</a:t>
            </a:r>
            <a:endParaRPr lang="en-US" sz="1200" b="1" dirty="0" smtClean="0">
              <a:solidFill>
                <a:schemeClr val="accent4"/>
              </a:solidFill>
            </a:endParaRPr>
          </a:p>
        </p:txBody>
      </p:sp>
      <p:sp>
        <p:nvSpPr>
          <p:cNvPr id="128" name="TextBox 127"/>
          <p:cNvSpPr txBox="1"/>
          <p:nvPr/>
        </p:nvSpPr>
        <p:spPr>
          <a:xfrm>
            <a:off x="7801929" y="3379223"/>
            <a:ext cx="80200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accent5"/>
                </a:solidFill>
              </a:rPr>
              <a:t>80%</a:t>
            </a:r>
            <a:endParaRPr lang="en-US" sz="1200" b="1" dirty="0" smtClean="0">
              <a:solidFill>
                <a:schemeClr val="accent5"/>
              </a:solidFill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4506958" y="4456988"/>
            <a:ext cx="42581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accent1"/>
                </a:solidFill>
              </a:rPr>
              <a:t>35%</a:t>
            </a:r>
            <a:endParaRPr lang="en-US" sz="1600" b="1" dirty="0">
              <a:solidFill>
                <a:schemeClr val="accent1"/>
              </a:solidFill>
            </a:endParaRPr>
          </a:p>
        </p:txBody>
      </p:sp>
      <p:grpSp>
        <p:nvGrpSpPr>
          <p:cNvPr id="130" name="Group 90"/>
          <p:cNvGrpSpPr>
            <a:grpSpLocks noChangeAspect="1"/>
          </p:cNvGrpSpPr>
          <p:nvPr/>
        </p:nvGrpSpPr>
        <p:grpSpPr>
          <a:xfrm>
            <a:off x="4459553" y="3922111"/>
            <a:ext cx="490336" cy="490334"/>
            <a:chOff x="4082069" y="1856339"/>
            <a:chExt cx="681022" cy="681020"/>
          </a:xfrm>
        </p:grpSpPr>
        <p:sp>
          <p:nvSpPr>
            <p:cNvPr id="131" name="Rounded Rectangle 130"/>
            <p:cNvSpPr/>
            <p:nvPr/>
          </p:nvSpPr>
          <p:spPr>
            <a:xfrm>
              <a:off x="4082069" y="1856339"/>
              <a:ext cx="681022" cy="681020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32" name="Group 179"/>
            <p:cNvGrpSpPr/>
            <p:nvPr/>
          </p:nvGrpSpPr>
          <p:grpSpPr>
            <a:xfrm>
              <a:off x="4321607" y="1938430"/>
              <a:ext cx="201944" cy="516839"/>
              <a:chOff x="5054600" y="1652588"/>
              <a:chExt cx="187325" cy="479424"/>
            </a:xfrm>
            <a:solidFill>
              <a:schemeClr val="bg1"/>
            </a:solidFill>
          </p:grpSpPr>
          <p:sp>
            <p:nvSpPr>
              <p:cNvPr id="133" name="Freeform 96"/>
              <p:cNvSpPr>
                <a:spLocks/>
              </p:cNvSpPr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4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135" name="Group 91"/>
          <p:cNvGrpSpPr>
            <a:grpSpLocks noChangeAspect="1"/>
          </p:cNvGrpSpPr>
          <p:nvPr/>
        </p:nvGrpSpPr>
        <p:grpSpPr>
          <a:xfrm>
            <a:off x="5150925" y="3922111"/>
            <a:ext cx="490336" cy="490334"/>
            <a:chOff x="5432798" y="1856339"/>
            <a:chExt cx="681022" cy="681020"/>
          </a:xfrm>
        </p:grpSpPr>
        <p:sp>
          <p:nvSpPr>
            <p:cNvPr id="136" name="Rounded Rectangle 135"/>
            <p:cNvSpPr/>
            <p:nvPr/>
          </p:nvSpPr>
          <p:spPr>
            <a:xfrm>
              <a:off x="5432798" y="1856339"/>
              <a:ext cx="681022" cy="681020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37" name="Group 184"/>
            <p:cNvGrpSpPr/>
            <p:nvPr/>
          </p:nvGrpSpPr>
          <p:grpSpPr>
            <a:xfrm>
              <a:off x="5653812" y="1940307"/>
              <a:ext cx="238995" cy="513085"/>
              <a:chOff x="6213475" y="1668463"/>
              <a:chExt cx="227013" cy="487362"/>
            </a:xfrm>
            <a:solidFill>
              <a:schemeClr val="bg1"/>
            </a:solidFill>
          </p:grpSpPr>
          <p:sp>
            <p:nvSpPr>
              <p:cNvPr id="138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9" name="Freeform 99"/>
              <p:cNvSpPr>
                <a:spLocks/>
              </p:cNvSpPr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TextBox 139"/>
          <p:cNvSpPr txBox="1"/>
          <p:nvPr/>
        </p:nvSpPr>
        <p:spPr>
          <a:xfrm>
            <a:off x="5185501" y="4454482"/>
            <a:ext cx="42581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accent4"/>
                </a:solidFill>
              </a:rPr>
              <a:t>65%</a:t>
            </a:r>
            <a:endParaRPr lang="en-US" sz="1600" b="1" dirty="0">
              <a:solidFill>
                <a:schemeClr val="accent4"/>
              </a:solidFill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5857725" y="4152082"/>
            <a:ext cx="2689158" cy="4616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defTabSz="914400">
              <a:spcBef>
                <a:spcPct val="20000"/>
              </a:spcBef>
              <a:defRPr/>
            </a:pPr>
            <a:r>
              <a:rPr 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There are many variations passages of lorem </a:t>
            </a:r>
            <a:br>
              <a:rPr 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ipsum available majority suffered alteration </a:t>
            </a:r>
            <a:br>
              <a:rPr 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are many variations passages </a:t>
            </a: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5883612" y="3912129"/>
            <a:ext cx="923330" cy="18466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1200" b="1" dirty="0" smtClean="0">
                <a:solidFill>
                  <a:schemeClr val="bg1">
                    <a:lumMod val="50000"/>
                  </a:schemeClr>
                </a:solidFill>
              </a:rPr>
              <a:t>点击输入标题</a:t>
            </a:r>
            <a:endParaRPr lang="en-US" sz="1200" b="1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3" name="Title 1"/>
          <p:cNvSpPr>
            <a:spLocks noGrp="1"/>
          </p:cNvSpPr>
          <p:nvPr>
            <p:ph type="title"/>
          </p:nvPr>
        </p:nvSpPr>
        <p:spPr>
          <a:xfrm>
            <a:off x="628650" y="94649"/>
            <a:ext cx="7886700" cy="644842"/>
          </a:xfrm>
        </p:spPr>
        <p:txBody>
          <a:bodyPr/>
          <a:lstStyle/>
          <a:p>
            <a:r>
              <a:rPr lang="zh-CN" altLang="en-US" sz="3000" dirty="0" smtClean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点击此处输入标题</a:t>
            </a:r>
            <a:endParaRPr lang="en-US" sz="300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801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0"/>
                            </p:stCondLst>
                            <p:childTnLst>
                              <p:par>
                                <p:cTn id="6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500"/>
                            </p:stCondLst>
                            <p:childTnLst>
                              <p:par>
                                <p:cTn id="6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500"/>
                            </p:stCondLst>
                            <p:childTnLst>
                              <p:par>
                                <p:cTn id="78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7000"/>
                            </p:stCondLst>
                            <p:childTnLst>
                              <p:par>
                                <p:cTn id="84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7500"/>
                            </p:stCondLst>
                            <p:childTnLst>
                              <p:par>
                                <p:cTn id="9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000"/>
                            </p:stCondLst>
                            <p:childTnLst>
                              <p:par>
                                <p:cTn id="9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8500"/>
                            </p:stCondLst>
                            <p:childTnLst>
                              <p:par>
                                <p:cTn id="106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9000"/>
                            </p:stCondLst>
                            <p:childTnLst>
                              <p:par>
                                <p:cTn id="11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9500"/>
                            </p:stCondLst>
                            <p:childTnLst>
                              <p:par>
                                <p:cTn id="122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0000"/>
                            </p:stCondLst>
                            <p:childTnLst>
                              <p:par>
                                <p:cTn id="12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10500"/>
                            </p:stCondLst>
                            <p:childTnLst>
                              <p:par>
                                <p:cTn id="138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1000"/>
                            </p:stCondLst>
                            <p:childTnLst>
                              <p:par>
                                <p:cTn id="143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11500"/>
                            </p:stCondLst>
                            <p:childTnLst>
                              <p:par>
                                <p:cTn id="154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12000"/>
                            </p:stCondLst>
                            <p:childTnLst>
                              <p:par>
                                <p:cTn id="159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12500"/>
                            </p:stCondLst>
                            <p:childTnLst>
                              <p:par>
                                <p:cTn id="170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13000"/>
                            </p:stCondLst>
                            <p:childTnLst>
                              <p:par>
                                <p:cTn id="176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13500"/>
                            </p:stCondLst>
                            <p:childTnLst>
                              <p:par>
                                <p:cTn id="182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4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14000"/>
                            </p:stCondLst>
                            <p:childTnLst>
                              <p:par>
                                <p:cTn id="188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0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14500"/>
                            </p:stCondLst>
                            <p:childTnLst>
                              <p:par>
                                <p:cTn id="194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6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7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8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0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1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 animBg="1"/>
      <p:bldP spid="102" grpId="0" animBg="1"/>
      <p:bldP spid="101" grpId="0" animBg="1"/>
      <p:bldP spid="100" grpId="0" animBg="1"/>
      <p:bldP spid="24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105" grpId="0"/>
      <p:bldP spid="106" grpId="0"/>
      <p:bldP spid="107" grpId="0"/>
      <p:bldP spid="108" grpId="0"/>
      <p:bldP spid="109" grpId="0"/>
      <p:bldP spid="124" grpId="0"/>
      <p:bldP spid="125" grpId="0"/>
      <p:bldP spid="126" grpId="0"/>
      <p:bldP spid="127" grpId="0"/>
      <p:bldP spid="128" grpId="0"/>
      <p:bldP spid="129" grpId="0"/>
      <p:bldP spid="140" grpId="0"/>
      <p:bldP spid="141" grpId="0"/>
      <p:bldP spid="14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Freeform 30"/>
          <p:cNvSpPr>
            <a:spLocks/>
          </p:cNvSpPr>
          <p:nvPr/>
        </p:nvSpPr>
        <p:spPr bwMode="auto">
          <a:xfrm>
            <a:off x="5145088" y="1507331"/>
            <a:ext cx="2828925" cy="625475"/>
          </a:xfrm>
          <a:custGeom>
            <a:avLst/>
            <a:gdLst/>
            <a:ahLst/>
            <a:cxnLst>
              <a:cxn ang="0">
                <a:pos x="2677" y="296"/>
              </a:cxn>
              <a:cxn ang="0">
                <a:pos x="2324" y="590"/>
              </a:cxn>
              <a:cxn ang="0">
                <a:pos x="487" y="592"/>
              </a:cxn>
              <a:cxn ang="0">
                <a:pos x="487" y="590"/>
              </a:cxn>
              <a:cxn ang="0">
                <a:pos x="488" y="590"/>
              </a:cxn>
              <a:cxn ang="0">
                <a:pos x="275" y="218"/>
              </a:cxn>
              <a:cxn ang="0">
                <a:pos x="0" y="0"/>
              </a:cxn>
              <a:cxn ang="0">
                <a:pos x="2324" y="3"/>
              </a:cxn>
              <a:cxn ang="0">
                <a:pos x="2677" y="296"/>
              </a:cxn>
            </a:cxnLst>
            <a:rect l="0" t="0" r="r" b="b"/>
            <a:pathLst>
              <a:path w="2677" h="592">
                <a:moveTo>
                  <a:pt x="2677" y="296"/>
                </a:moveTo>
                <a:cubicBezTo>
                  <a:pt x="2324" y="590"/>
                  <a:pt x="2324" y="590"/>
                  <a:pt x="2324" y="590"/>
                </a:cubicBezTo>
                <a:cubicBezTo>
                  <a:pt x="487" y="592"/>
                  <a:pt x="487" y="592"/>
                  <a:pt x="487" y="592"/>
                </a:cubicBezTo>
                <a:cubicBezTo>
                  <a:pt x="487" y="591"/>
                  <a:pt x="487" y="591"/>
                  <a:pt x="487" y="590"/>
                </a:cubicBezTo>
                <a:cubicBezTo>
                  <a:pt x="488" y="590"/>
                  <a:pt x="488" y="590"/>
                  <a:pt x="488" y="590"/>
                </a:cubicBezTo>
                <a:cubicBezTo>
                  <a:pt x="444" y="453"/>
                  <a:pt x="373" y="329"/>
                  <a:pt x="275" y="218"/>
                </a:cubicBezTo>
                <a:cubicBezTo>
                  <a:pt x="192" y="123"/>
                  <a:pt x="100" y="50"/>
                  <a:pt x="0" y="0"/>
                </a:cubicBezTo>
                <a:cubicBezTo>
                  <a:pt x="2324" y="3"/>
                  <a:pt x="2324" y="3"/>
                  <a:pt x="2324" y="3"/>
                </a:cubicBezTo>
                <a:lnTo>
                  <a:pt x="2677" y="296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5" name="Freeform 31"/>
          <p:cNvSpPr>
            <a:spLocks/>
          </p:cNvSpPr>
          <p:nvPr/>
        </p:nvSpPr>
        <p:spPr bwMode="auto">
          <a:xfrm>
            <a:off x="5205413" y="2944018"/>
            <a:ext cx="2768600" cy="623888"/>
          </a:xfrm>
          <a:custGeom>
            <a:avLst/>
            <a:gdLst/>
            <a:ahLst/>
            <a:cxnLst>
              <a:cxn ang="0">
                <a:pos x="1557" y="0"/>
              </a:cxn>
              <a:cxn ang="0">
                <a:pos x="1557" y="0"/>
              </a:cxn>
              <a:cxn ang="0">
                <a:pos x="2267" y="1"/>
              </a:cxn>
              <a:cxn ang="0">
                <a:pos x="2620" y="294"/>
              </a:cxn>
              <a:cxn ang="0">
                <a:pos x="2267" y="588"/>
              </a:cxn>
              <a:cxn ang="0">
                <a:pos x="1557" y="589"/>
              </a:cxn>
              <a:cxn ang="0">
                <a:pos x="1557" y="590"/>
              </a:cxn>
              <a:cxn ang="0">
                <a:pos x="0" y="590"/>
              </a:cxn>
              <a:cxn ang="0">
                <a:pos x="127" y="320"/>
              </a:cxn>
              <a:cxn ang="0">
                <a:pos x="298" y="82"/>
              </a:cxn>
              <a:cxn ang="0">
                <a:pos x="306" y="74"/>
              </a:cxn>
              <a:cxn ang="0">
                <a:pos x="364" y="0"/>
              </a:cxn>
              <a:cxn ang="0">
                <a:pos x="1557" y="0"/>
              </a:cxn>
            </a:cxnLst>
            <a:rect l="0" t="0" r="r" b="b"/>
            <a:pathLst>
              <a:path w="2620" h="590">
                <a:moveTo>
                  <a:pt x="1557" y="0"/>
                </a:moveTo>
                <a:cubicBezTo>
                  <a:pt x="1557" y="0"/>
                  <a:pt x="1557" y="0"/>
                  <a:pt x="1557" y="0"/>
                </a:cubicBezTo>
                <a:cubicBezTo>
                  <a:pt x="2267" y="1"/>
                  <a:pt x="2267" y="1"/>
                  <a:pt x="2267" y="1"/>
                </a:cubicBezTo>
                <a:cubicBezTo>
                  <a:pt x="2620" y="294"/>
                  <a:pt x="2620" y="294"/>
                  <a:pt x="2620" y="294"/>
                </a:cubicBezTo>
                <a:cubicBezTo>
                  <a:pt x="2267" y="588"/>
                  <a:pt x="2267" y="588"/>
                  <a:pt x="2267" y="588"/>
                </a:cubicBezTo>
                <a:cubicBezTo>
                  <a:pt x="1557" y="589"/>
                  <a:pt x="1557" y="589"/>
                  <a:pt x="1557" y="589"/>
                </a:cubicBezTo>
                <a:cubicBezTo>
                  <a:pt x="1557" y="590"/>
                  <a:pt x="1557" y="590"/>
                  <a:pt x="1557" y="590"/>
                </a:cubicBezTo>
                <a:cubicBezTo>
                  <a:pt x="0" y="590"/>
                  <a:pt x="0" y="590"/>
                  <a:pt x="0" y="590"/>
                </a:cubicBezTo>
                <a:cubicBezTo>
                  <a:pt x="21" y="511"/>
                  <a:pt x="63" y="421"/>
                  <a:pt x="127" y="320"/>
                </a:cubicBezTo>
                <a:cubicBezTo>
                  <a:pt x="172" y="247"/>
                  <a:pt x="230" y="167"/>
                  <a:pt x="298" y="82"/>
                </a:cubicBezTo>
                <a:cubicBezTo>
                  <a:pt x="301" y="79"/>
                  <a:pt x="303" y="76"/>
                  <a:pt x="306" y="74"/>
                </a:cubicBezTo>
                <a:cubicBezTo>
                  <a:pt x="326" y="49"/>
                  <a:pt x="345" y="25"/>
                  <a:pt x="364" y="0"/>
                </a:cubicBezTo>
                <a:lnTo>
                  <a:pt x="1557" y="0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6" name="Freeform 32"/>
          <p:cNvSpPr>
            <a:spLocks/>
          </p:cNvSpPr>
          <p:nvPr/>
        </p:nvSpPr>
        <p:spPr bwMode="auto">
          <a:xfrm>
            <a:off x="5651501" y="2215356"/>
            <a:ext cx="2322513" cy="623888"/>
          </a:xfrm>
          <a:custGeom>
            <a:avLst/>
            <a:gdLst/>
            <a:ahLst/>
            <a:cxnLst>
              <a:cxn ang="0">
                <a:pos x="2198" y="295"/>
              </a:cxn>
              <a:cxn ang="0">
                <a:pos x="1845" y="589"/>
              </a:cxn>
              <a:cxn ang="0">
                <a:pos x="323" y="591"/>
              </a:cxn>
              <a:cxn ang="0">
                <a:pos x="323" y="591"/>
              </a:cxn>
              <a:cxn ang="0">
                <a:pos x="0" y="591"/>
              </a:cxn>
              <a:cxn ang="0">
                <a:pos x="60" y="226"/>
              </a:cxn>
              <a:cxn ang="0">
                <a:pos x="39" y="0"/>
              </a:cxn>
              <a:cxn ang="0">
                <a:pos x="323" y="0"/>
              </a:cxn>
              <a:cxn ang="0">
                <a:pos x="323" y="0"/>
              </a:cxn>
              <a:cxn ang="0">
                <a:pos x="1845" y="2"/>
              </a:cxn>
              <a:cxn ang="0">
                <a:pos x="2198" y="295"/>
              </a:cxn>
            </a:cxnLst>
            <a:rect l="0" t="0" r="r" b="b"/>
            <a:pathLst>
              <a:path w="2198" h="591">
                <a:moveTo>
                  <a:pt x="2198" y="295"/>
                </a:moveTo>
                <a:cubicBezTo>
                  <a:pt x="1845" y="589"/>
                  <a:pt x="1845" y="589"/>
                  <a:pt x="1845" y="589"/>
                </a:cubicBezTo>
                <a:cubicBezTo>
                  <a:pt x="323" y="591"/>
                  <a:pt x="323" y="591"/>
                  <a:pt x="323" y="591"/>
                </a:cubicBezTo>
                <a:cubicBezTo>
                  <a:pt x="323" y="591"/>
                  <a:pt x="323" y="591"/>
                  <a:pt x="323" y="591"/>
                </a:cubicBezTo>
                <a:cubicBezTo>
                  <a:pt x="0" y="591"/>
                  <a:pt x="0" y="591"/>
                  <a:pt x="0" y="591"/>
                </a:cubicBezTo>
                <a:cubicBezTo>
                  <a:pt x="40" y="478"/>
                  <a:pt x="60" y="356"/>
                  <a:pt x="60" y="226"/>
                </a:cubicBezTo>
                <a:cubicBezTo>
                  <a:pt x="60" y="147"/>
                  <a:pt x="53" y="72"/>
                  <a:pt x="39" y="0"/>
                </a:cubicBezTo>
                <a:cubicBezTo>
                  <a:pt x="323" y="0"/>
                  <a:pt x="323" y="0"/>
                  <a:pt x="323" y="0"/>
                </a:cubicBezTo>
                <a:cubicBezTo>
                  <a:pt x="323" y="0"/>
                  <a:pt x="323" y="0"/>
                  <a:pt x="323" y="0"/>
                </a:cubicBezTo>
                <a:cubicBezTo>
                  <a:pt x="1845" y="2"/>
                  <a:pt x="1845" y="2"/>
                  <a:pt x="1845" y="2"/>
                </a:cubicBezTo>
                <a:lnTo>
                  <a:pt x="2198" y="295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7" name="Freeform 33"/>
          <p:cNvSpPr>
            <a:spLocks/>
          </p:cNvSpPr>
          <p:nvPr/>
        </p:nvSpPr>
        <p:spPr bwMode="auto">
          <a:xfrm>
            <a:off x="1169988" y="1507331"/>
            <a:ext cx="2828925" cy="625475"/>
          </a:xfrm>
          <a:custGeom>
            <a:avLst/>
            <a:gdLst/>
            <a:ahLst/>
            <a:cxnLst>
              <a:cxn ang="0">
                <a:pos x="2190" y="592"/>
              </a:cxn>
              <a:cxn ang="0">
                <a:pos x="353" y="590"/>
              </a:cxn>
              <a:cxn ang="0">
                <a:pos x="0" y="296"/>
              </a:cxn>
              <a:cxn ang="0">
                <a:pos x="353" y="3"/>
              </a:cxn>
              <a:cxn ang="0">
                <a:pos x="2677" y="0"/>
              </a:cxn>
              <a:cxn ang="0">
                <a:pos x="2402" y="218"/>
              </a:cxn>
              <a:cxn ang="0">
                <a:pos x="2189" y="590"/>
              </a:cxn>
              <a:cxn ang="0">
                <a:pos x="2191" y="590"/>
              </a:cxn>
              <a:cxn ang="0">
                <a:pos x="2190" y="592"/>
              </a:cxn>
            </a:cxnLst>
            <a:rect l="0" t="0" r="r" b="b"/>
            <a:pathLst>
              <a:path w="2677" h="592">
                <a:moveTo>
                  <a:pt x="2190" y="592"/>
                </a:moveTo>
                <a:cubicBezTo>
                  <a:pt x="353" y="590"/>
                  <a:pt x="353" y="590"/>
                  <a:pt x="353" y="590"/>
                </a:cubicBezTo>
                <a:cubicBezTo>
                  <a:pt x="0" y="296"/>
                  <a:pt x="0" y="296"/>
                  <a:pt x="0" y="296"/>
                </a:cubicBezTo>
                <a:cubicBezTo>
                  <a:pt x="353" y="3"/>
                  <a:pt x="353" y="3"/>
                  <a:pt x="353" y="3"/>
                </a:cubicBezTo>
                <a:cubicBezTo>
                  <a:pt x="2677" y="0"/>
                  <a:pt x="2677" y="0"/>
                  <a:pt x="2677" y="0"/>
                </a:cubicBezTo>
                <a:cubicBezTo>
                  <a:pt x="2577" y="50"/>
                  <a:pt x="2485" y="123"/>
                  <a:pt x="2402" y="218"/>
                </a:cubicBezTo>
                <a:cubicBezTo>
                  <a:pt x="2304" y="329"/>
                  <a:pt x="2233" y="453"/>
                  <a:pt x="2189" y="590"/>
                </a:cubicBezTo>
                <a:cubicBezTo>
                  <a:pt x="2191" y="590"/>
                  <a:pt x="2191" y="590"/>
                  <a:pt x="2191" y="590"/>
                </a:cubicBezTo>
                <a:cubicBezTo>
                  <a:pt x="2190" y="591"/>
                  <a:pt x="2190" y="591"/>
                  <a:pt x="2190" y="592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8" name="Freeform 34"/>
          <p:cNvSpPr>
            <a:spLocks/>
          </p:cNvSpPr>
          <p:nvPr/>
        </p:nvSpPr>
        <p:spPr bwMode="auto">
          <a:xfrm>
            <a:off x="1169988" y="2215356"/>
            <a:ext cx="2314575" cy="623888"/>
          </a:xfrm>
          <a:custGeom>
            <a:avLst/>
            <a:gdLst/>
            <a:ahLst/>
            <a:cxnLst>
              <a:cxn ang="0">
                <a:pos x="2130" y="226"/>
              </a:cxn>
              <a:cxn ang="0">
                <a:pos x="2190" y="591"/>
              </a:cxn>
              <a:cxn ang="0">
                <a:pos x="353" y="589"/>
              </a:cxn>
              <a:cxn ang="0">
                <a:pos x="0" y="295"/>
              </a:cxn>
              <a:cxn ang="0">
                <a:pos x="353" y="2"/>
              </a:cxn>
              <a:cxn ang="0">
                <a:pos x="2152" y="0"/>
              </a:cxn>
              <a:cxn ang="0">
                <a:pos x="2130" y="226"/>
              </a:cxn>
            </a:cxnLst>
            <a:rect l="0" t="0" r="r" b="b"/>
            <a:pathLst>
              <a:path w="2190" h="591">
                <a:moveTo>
                  <a:pt x="2130" y="226"/>
                </a:moveTo>
                <a:cubicBezTo>
                  <a:pt x="2130" y="356"/>
                  <a:pt x="2150" y="478"/>
                  <a:pt x="2190" y="591"/>
                </a:cubicBezTo>
                <a:cubicBezTo>
                  <a:pt x="353" y="589"/>
                  <a:pt x="353" y="589"/>
                  <a:pt x="353" y="589"/>
                </a:cubicBezTo>
                <a:cubicBezTo>
                  <a:pt x="0" y="295"/>
                  <a:pt x="0" y="295"/>
                  <a:pt x="0" y="295"/>
                </a:cubicBezTo>
                <a:cubicBezTo>
                  <a:pt x="353" y="2"/>
                  <a:pt x="353" y="2"/>
                  <a:pt x="353" y="2"/>
                </a:cubicBezTo>
                <a:cubicBezTo>
                  <a:pt x="2152" y="0"/>
                  <a:pt x="2152" y="0"/>
                  <a:pt x="2152" y="0"/>
                </a:cubicBezTo>
                <a:cubicBezTo>
                  <a:pt x="2137" y="72"/>
                  <a:pt x="2130" y="147"/>
                  <a:pt x="2130" y="226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9" name="Freeform 35"/>
          <p:cNvSpPr>
            <a:spLocks/>
          </p:cNvSpPr>
          <p:nvPr/>
        </p:nvSpPr>
        <p:spPr bwMode="auto">
          <a:xfrm>
            <a:off x="1169988" y="2944018"/>
            <a:ext cx="2759075" cy="623888"/>
          </a:xfrm>
          <a:custGeom>
            <a:avLst/>
            <a:gdLst/>
            <a:ahLst/>
            <a:cxnLst>
              <a:cxn ang="0">
                <a:pos x="2305" y="73"/>
              </a:cxn>
              <a:cxn ang="0">
                <a:pos x="2611" y="590"/>
              </a:cxn>
              <a:cxn ang="0">
                <a:pos x="1546" y="589"/>
              </a:cxn>
              <a:cxn ang="0">
                <a:pos x="1546" y="589"/>
              </a:cxn>
              <a:cxn ang="0">
                <a:pos x="353" y="588"/>
              </a:cxn>
              <a:cxn ang="0">
                <a:pos x="0" y="294"/>
              </a:cxn>
              <a:cxn ang="0">
                <a:pos x="353" y="1"/>
              </a:cxn>
              <a:cxn ang="0">
                <a:pos x="1546" y="0"/>
              </a:cxn>
              <a:cxn ang="0">
                <a:pos x="1546" y="0"/>
              </a:cxn>
              <a:cxn ang="0">
                <a:pos x="2248" y="0"/>
              </a:cxn>
              <a:cxn ang="0">
                <a:pos x="2295" y="61"/>
              </a:cxn>
              <a:cxn ang="0">
                <a:pos x="2305" y="73"/>
              </a:cxn>
            </a:cxnLst>
            <a:rect l="0" t="0" r="r" b="b"/>
            <a:pathLst>
              <a:path w="2611" h="590">
                <a:moveTo>
                  <a:pt x="2305" y="73"/>
                </a:moveTo>
                <a:cubicBezTo>
                  <a:pt x="2471" y="278"/>
                  <a:pt x="2573" y="450"/>
                  <a:pt x="2611" y="590"/>
                </a:cubicBezTo>
                <a:cubicBezTo>
                  <a:pt x="1546" y="589"/>
                  <a:pt x="1546" y="589"/>
                  <a:pt x="1546" y="589"/>
                </a:cubicBezTo>
                <a:cubicBezTo>
                  <a:pt x="1546" y="589"/>
                  <a:pt x="1546" y="589"/>
                  <a:pt x="1546" y="589"/>
                </a:cubicBezTo>
                <a:cubicBezTo>
                  <a:pt x="353" y="588"/>
                  <a:pt x="353" y="588"/>
                  <a:pt x="353" y="588"/>
                </a:cubicBezTo>
                <a:cubicBezTo>
                  <a:pt x="0" y="294"/>
                  <a:pt x="0" y="294"/>
                  <a:pt x="0" y="294"/>
                </a:cubicBezTo>
                <a:cubicBezTo>
                  <a:pt x="353" y="1"/>
                  <a:pt x="353" y="1"/>
                  <a:pt x="353" y="1"/>
                </a:cubicBezTo>
                <a:cubicBezTo>
                  <a:pt x="1546" y="0"/>
                  <a:pt x="1546" y="0"/>
                  <a:pt x="1546" y="0"/>
                </a:cubicBezTo>
                <a:cubicBezTo>
                  <a:pt x="1546" y="0"/>
                  <a:pt x="1546" y="0"/>
                  <a:pt x="1546" y="0"/>
                </a:cubicBezTo>
                <a:cubicBezTo>
                  <a:pt x="2248" y="0"/>
                  <a:pt x="2248" y="0"/>
                  <a:pt x="2248" y="0"/>
                </a:cubicBezTo>
                <a:cubicBezTo>
                  <a:pt x="2263" y="21"/>
                  <a:pt x="2279" y="41"/>
                  <a:pt x="2295" y="61"/>
                </a:cubicBezTo>
                <a:lnTo>
                  <a:pt x="2305" y="73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6B7D2-B98C-44FD-8D04-7EC62A56497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053" name="Freeform 29"/>
          <p:cNvSpPr>
            <a:spLocks/>
          </p:cNvSpPr>
          <p:nvPr/>
        </p:nvSpPr>
        <p:spPr bwMode="auto">
          <a:xfrm>
            <a:off x="6850063" y="2944018"/>
            <a:ext cx="107950" cy="15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68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 w="68">
                <a:moveTo>
                  <a:pt x="0" y="0"/>
                </a:moveTo>
                <a:lnTo>
                  <a:pt x="68" y="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134"/>
          <p:cNvGrpSpPr/>
          <p:nvPr/>
        </p:nvGrpSpPr>
        <p:grpSpPr>
          <a:xfrm>
            <a:off x="3606801" y="1502568"/>
            <a:ext cx="1920875" cy="2970213"/>
            <a:chOff x="3606801" y="1272140"/>
            <a:chExt cx="1920875" cy="2970213"/>
          </a:xfrm>
        </p:grpSpPr>
        <p:sp>
          <p:nvSpPr>
            <p:cNvPr id="1061" name="Freeform 37"/>
            <p:cNvSpPr>
              <a:spLocks/>
            </p:cNvSpPr>
            <p:nvPr/>
          </p:nvSpPr>
          <p:spPr bwMode="auto">
            <a:xfrm>
              <a:off x="4586288" y="1272140"/>
              <a:ext cx="885825" cy="628650"/>
            </a:xfrm>
            <a:custGeom>
              <a:avLst/>
              <a:gdLst/>
              <a:ahLst/>
              <a:cxnLst>
                <a:cxn ang="0">
                  <a:pos x="626" y="266"/>
                </a:cxn>
                <a:cxn ang="0">
                  <a:pos x="839" y="594"/>
                </a:cxn>
                <a:cxn ang="0">
                  <a:pos x="0" y="594"/>
                </a:cxn>
                <a:cxn ang="0">
                  <a:pos x="0" y="0"/>
                </a:cxn>
                <a:cxn ang="0">
                  <a:pos x="626" y="266"/>
                </a:cxn>
              </a:cxnLst>
              <a:rect l="0" t="0" r="r" b="b"/>
              <a:pathLst>
                <a:path w="839" h="594">
                  <a:moveTo>
                    <a:pt x="626" y="266"/>
                  </a:moveTo>
                  <a:cubicBezTo>
                    <a:pt x="724" y="364"/>
                    <a:pt x="795" y="473"/>
                    <a:pt x="839" y="594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4" y="4"/>
                    <a:pt x="452" y="92"/>
                    <a:pt x="626" y="266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5" name="Group 104"/>
            <p:cNvGrpSpPr/>
            <p:nvPr/>
          </p:nvGrpSpPr>
          <p:grpSpPr>
            <a:xfrm>
              <a:off x="4089401" y="3400978"/>
              <a:ext cx="963612" cy="841375"/>
              <a:chOff x="4089401" y="2825751"/>
              <a:chExt cx="963612" cy="841375"/>
            </a:xfrm>
            <a:solidFill>
              <a:schemeClr val="tx1">
                <a:lumMod val="65000"/>
                <a:lumOff val="35000"/>
              </a:schemeClr>
            </a:solidFill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grpSpPr>
          <p:sp>
            <p:nvSpPr>
              <p:cNvPr id="1060" name="Freeform 36"/>
              <p:cNvSpPr>
                <a:spLocks/>
              </p:cNvSpPr>
              <p:nvPr/>
            </p:nvSpPr>
            <p:spPr bwMode="auto">
              <a:xfrm>
                <a:off x="4203701" y="3382963"/>
                <a:ext cx="736600" cy="284163"/>
              </a:xfrm>
              <a:custGeom>
                <a:avLst/>
                <a:gdLst/>
                <a:ahLst/>
                <a:cxnLst>
                  <a:cxn ang="0">
                    <a:pos x="682" y="13"/>
                  </a:cxn>
                  <a:cxn ang="0">
                    <a:pos x="696" y="47"/>
                  </a:cxn>
                  <a:cxn ang="0">
                    <a:pos x="682" y="80"/>
                  </a:cxn>
                  <a:cxn ang="0">
                    <a:pos x="649" y="94"/>
                  </a:cxn>
                  <a:cxn ang="0">
                    <a:pos x="596" y="94"/>
                  </a:cxn>
                  <a:cxn ang="0">
                    <a:pos x="446" y="194"/>
                  </a:cxn>
                  <a:cxn ang="0">
                    <a:pos x="410" y="213"/>
                  </a:cxn>
                  <a:cxn ang="0">
                    <a:pos x="411" y="221"/>
                  </a:cxn>
                  <a:cxn ang="0">
                    <a:pos x="411" y="249"/>
                  </a:cxn>
                  <a:cxn ang="0">
                    <a:pos x="349" y="268"/>
                  </a:cxn>
                  <a:cxn ang="0">
                    <a:pos x="285" y="249"/>
                  </a:cxn>
                  <a:cxn ang="0">
                    <a:pos x="285" y="221"/>
                  </a:cxn>
                  <a:cxn ang="0">
                    <a:pos x="286" y="212"/>
                  </a:cxn>
                  <a:cxn ang="0">
                    <a:pos x="245" y="194"/>
                  </a:cxn>
                  <a:cxn ang="0">
                    <a:pos x="89" y="94"/>
                  </a:cxn>
                  <a:cxn ang="0">
                    <a:pos x="47" y="94"/>
                  </a:cxn>
                  <a:cxn ang="0">
                    <a:pos x="14" y="80"/>
                  </a:cxn>
                  <a:cxn ang="0">
                    <a:pos x="0" y="47"/>
                  </a:cxn>
                  <a:cxn ang="0">
                    <a:pos x="14" y="13"/>
                  </a:cxn>
                  <a:cxn ang="0">
                    <a:pos x="47" y="0"/>
                  </a:cxn>
                  <a:cxn ang="0">
                    <a:pos x="649" y="0"/>
                  </a:cxn>
                  <a:cxn ang="0">
                    <a:pos x="682" y="13"/>
                  </a:cxn>
                </a:cxnLst>
                <a:rect l="0" t="0" r="r" b="b"/>
                <a:pathLst>
                  <a:path w="696" h="268">
                    <a:moveTo>
                      <a:pt x="682" y="13"/>
                    </a:moveTo>
                    <a:cubicBezTo>
                      <a:pt x="691" y="23"/>
                      <a:pt x="696" y="34"/>
                      <a:pt x="696" y="47"/>
                    </a:cubicBezTo>
                    <a:cubicBezTo>
                      <a:pt x="696" y="60"/>
                      <a:pt x="691" y="71"/>
                      <a:pt x="682" y="80"/>
                    </a:cubicBezTo>
                    <a:cubicBezTo>
                      <a:pt x="673" y="89"/>
                      <a:pt x="662" y="94"/>
                      <a:pt x="649" y="94"/>
                    </a:cubicBezTo>
                    <a:cubicBezTo>
                      <a:pt x="596" y="94"/>
                      <a:pt x="596" y="94"/>
                      <a:pt x="596" y="94"/>
                    </a:cubicBezTo>
                    <a:cubicBezTo>
                      <a:pt x="555" y="128"/>
                      <a:pt x="505" y="161"/>
                      <a:pt x="446" y="194"/>
                    </a:cubicBezTo>
                    <a:cubicBezTo>
                      <a:pt x="434" y="200"/>
                      <a:pt x="423" y="206"/>
                      <a:pt x="410" y="213"/>
                    </a:cubicBezTo>
                    <a:cubicBezTo>
                      <a:pt x="411" y="215"/>
                      <a:pt x="411" y="218"/>
                      <a:pt x="411" y="221"/>
                    </a:cubicBezTo>
                    <a:cubicBezTo>
                      <a:pt x="411" y="249"/>
                      <a:pt x="411" y="249"/>
                      <a:pt x="411" y="249"/>
                    </a:cubicBezTo>
                    <a:cubicBezTo>
                      <a:pt x="390" y="262"/>
                      <a:pt x="370" y="268"/>
                      <a:pt x="349" y="268"/>
                    </a:cubicBezTo>
                    <a:cubicBezTo>
                      <a:pt x="328" y="268"/>
                      <a:pt x="306" y="262"/>
                      <a:pt x="285" y="249"/>
                    </a:cubicBezTo>
                    <a:cubicBezTo>
                      <a:pt x="285" y="221"/>
                      <a:pt x="285" y="221"/>
                      <a:pt x="285" y="221"/>
                    </a:cubicBezTo>
                    <a:cubicBezTo>
                      <a:pt x="285" y="218"/>
                      <a:pt x="285" y="215"/>
                      <a:pt x="286" y="212"/>
                    </a:cubicBezTo>
                    <a:cubicBezTo>
                      <a:pt x="272" y="206"/>
                      <a:pt x="258" y="200"/>
                      <a:pt x="245" y="194"/>
                    </a:cubicBezTo>
                    <a:cubicBezTo>
                      <a:pt x="189" y="166"/>
                      <a:pt x="137" y="133"/>
                      <a:pt x="89" y="94"/>
                    </a:cubicBezTo>
                    <a:cubicBezTo>
                      <a:pt x="47" y="94"/>
                      <a:pt x="47" y="94"/>
                      <a:pt x="47" y="94"/>
                    </a:cubicBezTo>
                    <a:cubicBezTo>
                      <a:pt x="34" y="94"/>
                      <a:pt x="23" y="89"/>
                      <a:pt x="14" y="80"/>
                    </a:cubicBezTo>
                    <a:cubicBezTo>
                      <a:pt x="5" y="71"/>
                      <a:pt x="0" y="60"/>
                      <a:pt x="0" y="47"/>
                    </a:cubicBezTo>
                    <a:cubicBezTo>
                      <a:pt x="0" y="34"/>
                      <a:pt x="5" y="23"/>
                      <a:pt x="14" y="13"/>
                    </a:cubicBezTo>
                    <a:cubicBezTo>
                      <a:pt x="23" y="4"/>
                      <a:pt x="34" y="0"/>
                      <a:pt x="47" y="0"/>
                    </a:cubicBezTo>
                    <a:cubicBezTo>
                      <a:pt x="649" y="0"/>
                      <a:pt x="649" y="0"/>
                      <a:pt x="649" y="0"/>
                    </a:cubicBezTo>
                    <a:cubicBezTo>
                      <a:pt x="662" y="0"/>
                      <a:pt x="673" y="4"/>
                      <a:pt x="682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2" name="Freeform 38"/>
              <p:cNvSpPr>
                <a:spLocks noEditPoints="1"/>
              </p:cNvSpPr>
              <p:nvPr/>
            </p:nvSpPr>
            <p:spPr bwMode="auto">
              <a:xfrm>
                <a:off x="4089401" y="2825751"/>
                <a:ext cx="496888" cy="500063"/>
              </a:xfrm>
              <a:custGeom>
                <a:avLst/>
                <a:gdLst/>
                <a:ahLst/>
                <a:cxnLst>
                  <a:cxn ang="0">
                    <a:pos x="471" y="0"/>
                  </a:cxn>
                  <a:cxn ang="0">
                    <a:pos x="471" y="126"/>
                  </a:cxn>
                  <a:cxn ang="0">
                    <a:pos x="64" y="126"/>
                  </a:cxn>
                  <a:cxn ang="0">
                    <a:pos x="19" y="107"/>
                  </a:cxn>
                  <a:cxn ang="0">
                    <a:pos x="1" y="63"/>
                  </a:cxn>
                  <a:cxn ang="0">
                    <a:pos x="19" y="18"/>
                  </a:cxn>
                  <a:cxn ang="0">
                    <a:pos x="64" y="0"/>
                  </a:cxn>
                  <a:cxn ang="0">
                    <a:pos x="471" y="0"/>
                  </a:cxn>
                  <a:cxn ang="0">
                    <a:pos x="471" y="175"/>
                  </a:cxn>
                  <a:cxn ang="0">
                    <a:pos x="471" y="301"/>
                  </a:cxn>
                  <a:cxn ang="0">
                    <a:pos x="63" y="301"/>
                  </a:cxn>
                  <a:cxn ang="0">
                    <a:pos x="18" y="282"/>
                  </a:cxn>
                  <a:cxn ang="0">
                    <a:pos x="0" y="238"/>
                  </a:cxn>
                  <a:cxn ang="0">
                    <a:pos x="0" y="237"/>
                  </a:cxn>
                  <a:cxn ang="0">
                    <a:pos x="18" y="193"/>
                  </a:cxn>
                  <a:cxn ang="0">
                    <a:pos x="63" y="175"/>
                  </a:cxn>
                  <a:cxn ang="0">
                    <a:pos x="471" y="175"/>
                  </a:cxn>
                  <a:cxn ang="0">
                    <a:pos x="471" y="347"/>
                  </a:cxn>
                  <a:cxn ang="0">
                    <a:pos x="471" y="473"/>
                  </a:cxn>
                  <a:cxn ang="0">
                    <a:pos x="64" y="473"/>
                  </a:cxn>
                  <a:cxn ang="0">
                    <a:pos x="20" y="455"/>
                  </a:cxn>
                  <a:cxn ang="0">
                    <a:pos x="1" y="410"/>
                  </a:cxn>
                  <a:cxn ang="0">
                    <a:pos x="20" y="365"/>
                  </a:cxn>
                  <a:cxn ang="0">
                    <a:pos x="64" y="347"/>
                  </a:cxn>
                  <a:cxn ang="0">
                    <a:pos x="471" y="347"/>
                  </a:cxn>
                </a:cxnLst>
                <a:rect l="0" t="0" r="r" b="b"/>
                <a:pathLst>
                  <a:path w="471" h="473">
                    <a:moveTo>
                      <a:pt x="471" y="0"/>
                    </a:moveTo>
                    <a:cubicBezTo>
                      <a:pt x="471" y="126"/>
                      <a:pt x="471" y="126"/>
                      <a:pt x="471" y="126"/>
                    </a:cubicBezTo>
                    <a:cubicBezTo>
                      <a:pt x="64" y="126"/>
                      <a:pt x="64" y="126"/>
                      <a:pt x="64" y="126"/>
                    </a:cubicBezTo>
                    <a:cubicBezTo>
                      <a:pt x="46" y="126"/>
                      <a:pt x="32" y="120"/>
                      <a:pt x="19" y="107"/>
                    </a:cubicBezTo>
                    <a:cubicBezTo>
                      <a:pt x="7" y="95"/>
                      <a:pt x="1" y="80"/>
                      <a:pt x="1" y="63"/>
                    </a:cubicBezTo>
                    <a:cubicBezTo>
                      <a:pt x="1" y="45"/>
                      <a:pt x="7" y="30"/>
                      <a:pt x="19" y="18"/>
                    </a:cubicBezTo>
                    <a:cubicBezTo>
                      <a:pt x="32" y="6"/>
                      <a:pt x="46" y="0"/>
                      <a:pt x="64" y="0"/>
                    </a:cubicBezTo>
                    <a:lnTo>
                      <a:pt x="471" y="0"/>
                    </a:lnTo>
                    <a:close/>
                    <a:moveTo>
                      <a:pt x="471" y="175"/>
                    </a:moveTo>
                    <a:cubicBezTo>
                      <a:pt x="471" y="301"/>
                      <a:pt x="471" y="301"/>
                      <a:pt x="471" y="301"/>
                    </a:cubicBezTo>
                    <a:cubicBezTo>
                      <a:pt x="63" y="301"/>
                      <a:pt x="63" y="301"/>
                      <a:pt x="63" y="301"/>
                    </a:cubicBezTo>
                    <a:cubicBezTo>
                      <a:pt x="46" y="301"/>
                      <a:pt x="31" y="295"/>
                      <a:pt x="18" y="282"/>
                    </a:cubicBezTo>
                    <a:cubicBezTo>
                      <a:pt x="6" y="270"/>
                      <a:pt x="0" y="255"/>
                      <a:pt x="0" y="238"/>
                    </a:cubicBezTo>
                    <a:cubicBezTo>
                      <a:pt x="0" y="237"/>
                      <a:pt x="0" y="237"/>
                      <a:pt x="0" y="237"/>
                    </a:cubicBezTo>
                    <a:cubicBezTo>
                      <a:pt x="0" y="220"/>
                      <a:pt x="6" y="206"/>
                      <a:pt x="18" y="193"/>
                    </a:cubicBezTo>
                    <a:cubicBezTo>
                      <a:pt x="31" y="181"/>
                      <a:pt x="46" y="175"/>
                      <a:pt x="63" y="175"/>
                    </a:cubicBezTo>
                    <a:lnTo>
                      <a:pt x="471" y="175"/>
                    </a:lnTo>
                    <a:close/>
                    <a:moveTo>
                      <a:pt x="471" y="347"/>
                    </a:moveTo>
                    <a:cubicBezTo>
                      <a:pt x="471" y="473"/>
                      <a:pt x="471" y="473"/>
                      <a:pt x="471" y="473"/>
                    </a:cubicBezTo>
                    <a:cubicBezTo>
                      <a:pt x="64" y="473"/>
                      <a:pt x="64" y="473"/>
                      <a:pt x="64" y="473"/>
                    </a:cubicBezTo>
                    <a:cubicBezTo>
                      <a:pt x="47" y="473"/>
                      <a:pt x="32" y="467"/>
                      <a:pt x="20" y="455"/>
                    </a:cubicBezTo>
                    <a:cubicBezTo>
                      <a:pt x="7" y="442"/>
                      <a:pt x="1" y="428"/>
                      <a:pt x="1" y="410"/>
                    </a:cubicBezTo>
                    <a:cubicBezTo>
                      <a:pt x="1" y="393"/>
                      <a:pt x="7" y="378"/>
                      <a:pt x="20" y="365"/>
                    </a:cubicBezTo>
                    <a:cubicBezTo>
                      <a:pt x="32" y="353"/>
                      <a:pt x="47" y="347"/>
                      <a:pt x="64" y="347"/>
                    </a:cubicBezTo>
                    <a:lnTo>
                      <a:pt x="471" y="34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3" name="Freeform 39"/>
              <p:cNvSpPr>
                <a:spLocks noEditPoints="1"/>
              </p:cNvSpPr>
              <p:nvPr/>
            </p:nvSpPr>
            <p:spPr bwMode="auto">
              <a:xfrm>
                <a:off x="4586288" y="2825751"/>
                <a:ext cx="466725" cy="500063"/>
              </a:xfrm>
              <a:custGeom>
                <a:avLst/>
                <a:gdLst/>
                <a:ahLst/>
                <a:cxnLst>
                  <a:cxn ang="0">
                    <a:pos x="0" y="473"/>
                  </a:cxn>
                  <a:cxn ang="0">
                    <a:pos x="0" y="347"/>
                  </a:cxn>
                  <a:cxn ang="0">
                    <a:pos x="378" y="347"/>
                  </a:cxn>
                  <a:cxn ang="0">
                    <a:pos x="422" y="365"/>
                  </a:cxn>
                  <a:cxn ang="0">
                    <a:pos x="441" y="410"/>
                  </a:cxn>
                  <a:cxn ang="0">
                    <a:pos x="422" y="455"/>
                  </a:cxn>
                  <a:cxn ang="0">
                    <a:pos x="378" y="473"/>
                  </a:cxn>
                  <a:cxn ang="0">
                    <a:pos x="0" y="473"/>
                  </a:cxn>
                  <a:cxn ang="0">
                    <a:pos x="0" y="175"/>
                  </a:cxn>
                  <a:cxn ang="0">
                    <a:pos x="376" y="175"/>
                  </a:cxn>
                  <a:cxn ang="0">
                    <a:pos x="421" y="193"/>
                  </a:cxn>
                  <a:cxn ang="0">
                    <a:pos x="440" y="237"/>
                  </a:cxn>
                  <a:cxn ang="0">
                    <a:pos x="440" y="238"/>
                  </a:cxn>
                  <a:cxn ang="0">
                    <a:pos x="421" y="282"/>
                  </a:cxn>
                  <a:cxn ang="0">
                    <a:pos x="376" y="301"/>
                  </a:cxn>
                  <a:cxn ang="0">
                    <a:pos x="0" y="301"/>
                  </a:cxn>
                  <a:cxn ang="0">
                    <a:pos x="0" y="175"/>
                  </a:cxn>
                  <a:cxn ang="0">
                    <a:pos x="0" y="0"/>
                  </a:cxn>
                  <a:cxn ang="0">
                    <a:pos x="377" y="0"/>
                  </a:cxn>
                  <a:cxn ang="0">
                    <a:pos x="422" y="18"/>
                  </a:cxn>
                  <a:cxn ang="0">
                    <a:pos x="440" y="63"/>
                  </a:cxn>
                  <a:cxn ang="0">
                    <a:pos x="422" y="107"/>
                  </a:cxn>
                  <a:cxn ang="0">
                    <a:pos x="377" y="126"/>
                  </a:cxn>
                  <a:cxn ang="0">
                    <a:pos x="0" y="126"/>
                  </a:cxn>
                  <a:cxn ang="0">
                    <a:pos x="0" y="0"/>
                  </a:cxn>
                </a:cxnLst>
                <a:rect l="0" t="0" r="r" b="b"/>
                <a:pathLst>
                  <a:path w="441" h="473">
                    <a:moveTo>
                      <a:pt x="0" y="473"/>
                    </a:moveTo>
                    <a:cubicBezTo>
                      <a:pt x="0" y="347"/>
                      <a:pt x="0" y="347"/>
                      <a:pt x="0" y="347"/>
                    </a:cubicBezTo>
                    <a:cubicBezTo>
                      <a:pt x="378" y="347"/>
                      <a:pt x="378" y="347"/>
                      <a:pt x="378" y="347"/>
                    </a:cubicBezTo>
                    <a:cubicBezTo>
                      <a:pt x="395" y="347"/>
                      <a:pt x="410" y="353"/>
                      <a:pt x="422" y="365"/>
                    </a:cubicBezTo>
                    <a:cubicBezTo>
                      <a:pt x="434" y="378"/>
                      <a:pt x="441" y="393"/>
                      <a:pt x="441" y="410"/>
                    </a:cubicBezTo>
                    <a:cubicBezTo>
                      <a:pt x="441" y="428"/>
                      <a:pt x="434" y="442"/>
                      <a:pt x="422" y="455"/>
                    </a:cubicBezTo>
                    <a:cubicBezTo>
                      <a:pt x="410" y="467"/>
                      <a:pt x="395" y="473"/>
                      <a:pt x="378" y="473"/>
                    </a:cubicBezTo>
                    <a:lnTo>
                      <a:pt x="0" y="473"/>
                    </a:lnTo>
                    <a:close/>
                    <a:moveTo>
                      <a:pt x="0" y="175"/>
                    </a:moveTo>
                    <a:cubicBezTo>
                      <a:pt x="376" y="175"/>
                      <a:pt x="376" y="175"/>
                      <a:pt x="376" y="175"/>
                    </a:cubicBezTo>
                    <a:cubicBezTo>
                      <a:pt x="394" y="175"/>
                      <a:pt x="409" y="181"/>
                      <a:pt x="421" y="193"/>
                    </a:cubicBezTo>
                    <a:cubicBezTo>
                      <a:pt x="433" y="206"/>
                      <a:pt x="440" y="220"/>
                      <a:pt x="440" y="237"/>
                    </a:cubicBezTo>
                    <a:cubicBezTo>
                      <a:pt x="440" y="238"/>
                      <a:pt x="440" y="238"/>
                      <a:pt x="440" y="238"/>
                    </a:cubicBezTo>
                    <a:cubicBezTo>
                      <a:pt x="440" y="255"/>
                      <a:pt x="433" y="270"/>
                      <a:pt x="421" y="282"/>
                    </a:cubicBezTo>
                    <a:cubicBezTo>
                      <a:pt x="409" y="295"/>
                      <a:pt x="394" y="301"/>
                      <a:pt x="376" y="301"/>
                    </a:cubicBezTo>
                    <a:cubicBezTo>
                      <a:pt x="0" y="301"/>
                      <a:pt x="0" y="301"/>
                      <a:pt x="0" y="301"/>
                    </a:cubicBezTo>
                    <a:lnTo>
                      <a:pt x="0" y="175"/>
                    </a:lnTo>
                    <a:close/>
                    <a:moveTo>
                      <a:pt x="0" y="0"/>
                    </a:moveTo>
                    <a:cubicBezTo>
                      <a:pt x="377" y="0"/>
                      <a:pt x="377" y="0"/>
                      <a:pt x="377" y="0"/>
                    </a:cubicBezTo>
                    <a:cubicBezTo>
                      <a:pt x="395" y="0"/>
                      <a:pt x="409" y="6"/>
                      <a:pt x="422" y="18"/>
                    </a:cubicBezTo>
                    <a:cubicBezTo>
                      <a:pt x="434" y="30"/>
                      <a:pt x="440" y="45"/>
                      <a:pt x="440" y="63"/>
                    </a:cubicBezTo>
                    <a:cubicBezTo>
                      <a:pt x="440" y="80"/>
                      <a:pt x="434" y="95"/>
                      <a:pt x="422" y="107"/>
                    </a:cubicBezTo>
                    <a:cubicBezTo>
                      <a:pt x="409" y="120"/>
                      <a:pt x="395" y="126"/>
                      <a:pt x="377" y="126"/>
                    </a:cubicBezTo>
                    <a:cubicBezTo>
                      <a:pt x="0" y="126"/>
                      <a:pt x="0" y="126"/>
                      <a:pt x="0" y="126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64" name="Freeform 40"/>
            <p:cNvSpPr>
              <a:spLocks/>
            </p:cNvSpPr>
            <p:nvPr/>
          </p:nvSpPr>
          <p:spPr bwMode="auto">
            <a:xfrm>
              <a:off x="3662363" y="1272140"/>
              <a:ext cx="923925" cy="628650"/>
            </a:xfrm>
            <a:custGeom>
              <a:avLst/>
              <a:gdLst/>
              <a:ahLst/>
              <a:cxnLst>
                <a:cxn ang="0">
                  <a:pos x="856" y="0"/>
                </a:cxn>
                <a:cxn ang="0">
                  <a:pos x="873" y="0"/>
                </a:cxn>
                <a:cxn ang="0">
                  <a:pos x="873" y="594"/>
                </a:cxn>
                <a:cxn ang="0">
                  <a:pos x="0" y="594"/>
                </a:cxn>
                <a:cxn ang="0">
                  <a:pos x="213" y="266"/>
                </a:cxn>
                <a:cxn ang="0">
                  <a:pos x="856" y="0"/>
                </a:cxn>
              </a:cxnLst>
              <a:rect l="0" t="0" r="r" b="b"/>
              <a:pathLst>
                <a:path w="873" h="594">
                  <a:moveTo>
                    <a:pt x="856" y="0"/>
                  </a:moveTo>
                  <a:cubicBezTo>
                    <a:pt x="862" y="0"/>
                    <a:pt x="868" y="0"/>
                    <a:pt x="873" y="0"/>
                  </a:cubicBezTo>
                  <a:cubicBezTo>
                    <a:pt x="873" y="594"/>
                    <a:pt x="873" y="594"/>
                    <a:pt x="873" y="594"/>
                  </a:cubicBezTo>
                  <a:cubicBezTo>
                    <a:pt x="0" y="594"/>
                    <a:pt x="0" y="594"/>
                    <a:pt x="0" y="594"/>
                  </a:cubicBezTo>
                  <a:cubicBezTo>
                    <a:pt x="44" y="473"/>
                    <a:pt x="115" y="364"/>
                    <a:pt x="213" y="266"/>
                  </a:cubicBezTo>
                  <a:cubicBezTo>
                    <a:pt x="391" y="88"/>
                    <a:pt x="605" y="0"/>
                    <a:pt x="856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5" name="Freeform 41"/>
            <p:cNvSpPr>
              <a:spLocks/>
            </p:cNvSpPr>
            <p:nvPr/>
          </p:nvSpPr>
          <p:spPr bwMode="auto">
            <a:xfrm>
              <a:off x="4586288" y="1984928"/>
              <a:ext cx="941388" cy="639763"/>
            </a:xfrm>
            <a:custGeom>
              <a:avLst/>
              <a:gdLst/>
              <a:ahLst/>
              <a:cxnLst>
                <a:cxn ang="0">
                  <a:pos x="0" y="606"/>
                </a:cxn>
                <a:cxn ang="0">
                  <a:pos x="0" y="0"/>
                </a:cxn>
                <a:cxn ang="0">
                  <a:pos x="864" y="0"/>
                </a:cxn>
                <a:cxn ang="0">
                  <a:pos x="892" y="235"/>
                </a:cxn>
                <a:cxn ang="0">
                  <a:pos x="816" y="606"/>
                </a:cxn>
                <a:cxn ang="0">
                  <a:pos x="0" y="606"/>
                </a:cxn>
              </a:cxnLst>
              <a:rect l="0" t="0" r="r" b="b"/>
              <a:pathLst>
                <a:path w="892" h="606">
                  <a:moveTo>
                    <a:pt x="0" y="60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864" y="0"/>
                    <a:pt x="864" y="0"/>
                    <a:pt x="864" y="0"/>
                  </a:cubicBezTo>
                  <a:cubicBezTo>
                    <a:pt x="883" y="74"/>
                    <a:pt x="892" y="153"/>
                    <a:pt x="892" y="235"/>
                  </a:cubicBezTo>
                  <a:cubicBezTo>
                    <a:pt x="892" y="369"/>
                    <a:pt x="867" y="493"/>
                    <a:pt x="816" y="606"/>
                  </a:cubicBezTo>
                  <a:lnTo>
                    <a:pt x="0" y="606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6" name="Freeform 42"/>
            <p:cNvSpPr>
              <a:spLocks/>
            </p:cNvSpPr>
            <p:nvPr/>
          </p:nvSpPr>
          <p:spPr bwMode="auto">
            <a:xfrm>
              <a:off x="3606801" y="1984928"/>
              <a:ext cx="979488" cy="639763"/>
            </a:xfrm>
            <a:custGeom>
              <a:avLst/>
              <a:gdLst/>
              <a:ahLst/>
              <a:cxnLst>
                <a:cxn ang="0">
                  <a:pos x="926" y="606"/>
                </a:cxn>
                <a:cxn ang="0">
                  <a:pos x="76" y="606"/>
                </a:cxn>
                <a:cxn ang="0">
                  <a:pos x="0" y="235"/>
                </a:cxn>
                <a:cxn ang="0">
                  <a:pos x="29" y="0"/>
                </a:cxn>
                <a:cxn ang="0">
                  <a:pos x="926" y="0"/>
                </a:cxn>
                <a:cxn ang="0">
                  <a:pos x="926" y="606"/>
                </a:cxn>
              </a:cxnLst>
              <a:rect l="0" t="0" r="r" b="b"/>
              <a:pathLst>
                <a:path w="926" h="606">
                  <a:moveTo>
                    <a:pt x="926" y="606"/>
                  </a:moveTo>
                  <a:cubicBezTo>
                    <a:pt x="76" y="606"/>
                    <a:pt x="76" y="606"/>
                    <a:pt x="76" y="606"/>
                  </a:cubicBezTo>
                  <a:cubicBezTo>
                    <a:pt x="25" y="493"/>
                    <a:pt x="0" y="369"/>
                    <a:pt x="0" y="235"/>
                  </a:cubicBezTo>
                  <a:cubicBezTo>
                    <a:pt x="0" y="153"/>
                    <a:pt x="10" y="74"/>
                    <a:pt x="29" y="0"/>
                  </a:cubicBezTo>
                  <a:cubicBezTo>
                    <a:pt x="926" y="0"/>
                    <a:pt x="926" y="0"/>
                    <a:pt x="926" y="0"/>
                  </a:cubicBezTo>
                  <a:lnTo>
                    <a:pt x="926" y="60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7" name="Freeform 43"/>
            <p:cNvSpPr>
              <a:spLocks/>
            </p:cNvSpPr>
            <p:nvPr/>
          </p:nvSpPr>
          <p:spPr bwMode="auto">
            <a:xfrm>
              <a:off x="3730626" y="2710415"/>
              <a:ext cx="855663" cy="641350"/>
            </a:xfrm>
            <a:custGeom>
              <a:avLst/>
              <a:gdLst/>
              <a:ahLst/>
              <a:cxnLst>
                <a:cxn ang="0">
                  <a:pos x="809" y="0"/>
                </a:cxn>
                <a:cxn ang="0">
                  <a:pos x="809" y="607"/>
                </a:cxn>
                <a:cxn ang="0">
                  <a:pos x="339" y="607"/>
                </a:cxn>
                <a:cxn ang="0">
                  <a:pos x="339" y="607"/>
                </a:cxn>
                <a:cxn ang="0">
                  <a:pos x="91" y="129"/>
                </a:cxn>
                <a:cxn ang="0">
                  <a:pos x="84" y="120"/>
                </a:cxn>
                <a:cxn ang="0">
                  <a:pos x="0" y="0"/>
                </a:cxn>
                <a:cxn ang="0">
                  <a:pos x="809" y="0"/>
                </a:cxn>
              </a:cxnLst>
              <a:rect l="0" t="0" r="r" b="b"/>
              <a:pathLst>
                <a:path w="809" h="607">
                  <a:moveTo>
                    <a:pt x="809" y="0"/>
                  </a:moveTo>
                  <a:cubicBezTo>
                    <a:pt x="809" y="607"/>
                    <a:pt x="809" y="607"/>
                    <a:pt x="809" y="607"/>
                  </a:cubicBezTo>
                  <a:cubicBezTo>
                    <a:pt x="339" y="607"/>
                    <a:pt x="339" y="607"/>
                    <a:pt x="339" y="607"/>
                  </a:cubicBezTo>
                  <a:cubicBezTo>
                    <a:pt x="339" y="607"/>
                    <a:pt x="339" y="607"/>
                    <a:pt x="339" y="607"/>
                  </a:cubicBezTo>
                  <a:cubicBezTo>
                    <a:pt x="336" y="488"/>
                    <a:pt x="253" y="329"/>
                    <a:pt x="91" y="129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52" y="82"/>
                    <a:pt x="24" y="42"/>
                    <a:pt x="0" y="0"/>
                  </a:cubicBezTo>
                  <a:lnTo>
                    <a:pt x="809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8" name="Freeform 44"/>
            <p:cNvSpPr>
              <a:spLocks/>
            </p:cNvSpPr>
            <p:nvPr/>
          </p:nvSpPr>
          <p:spPr bwMode="auto">
            <a:xfrm>
              <a:off x="4586288" y="2710415"/>
              <a:ext cx="819150" cy="6413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775" y="0"/>
                </a:cxn>
                <a:cxn ang="0">
                  <a:pos x="683" y="130"/>
                </a:cxn>
                <a:cxn ang="0">
                  <a:pos x="677" y="136"/>
                </a:cxn>
                <a:cxn ang="0">
                  <a:pos x="545" y="319"/>
                </a:cxn>
                <a:cxn ang="0">
                  <a:pos x="435" y="607"/>
                </a:cxn>
                <a:cxn ang="0">
                  <a:pos x="435" y="607"/>
                </a:cxn>
                <a:cxn ang="0">
                  <a:pos x="0" y="607"/>
                </a:cxn>
                <a:cxn ang="0">
                  <a:pos x="0" y="0"/>
                </a:cxn>
              </a:cxnLst>
              <a:rect l="0" t="0" r="r" b="b"/>
              <a:pathLst>
                <a:path w="775" h="607">
                  <a:moveTo>
                    <a:pt x="0" y="0"/>
                  </a:moveTo>
                  <a:cubicBezTo>
                    <a:pt x="775" y="0"/>
                    <a:pt x="775" y="0"/>
                    <a:pt x="775" y="0"/>
                  </a:cubicBezTo>
                  <a:cubicBezTo>
                    <a:pt x="748" y="45"/>
                    <a:pt x="718" y="88"/>
                    <a:pt x="683" y="130"/>
                  </a:cubicBezTo>
                  <a:cubicBezTo>
                    <a:pt x="681" y="132"/>
                    <a:pt x="679" y="134"/>
                    <a:pt x="677" y="136"/>
                  </a:cubicBezTo>
                  <a:cubicBezTo>
                    <a:pt x="624" y="202"/>
                    <a:pt x="580" y="263"/>
                    <a:pt x="545" y="319"/>
                  </a:cubicBezTo>
                  <a:cubicBezTo>
                    <a:pt x="473" y="433"/>
                    <a:pt x="437" y="529"/>
                    <a:pt x="435" y="607"/>
                  </a:cubicBezTo>
                  <a:cubicBezTo>
                    <a:pt x="435" y="607"/>
                    <a:pt x="435" y="607"/>
                    <a:pt x="435" y="607"/>
                  </a:cubicBezTo>
                  <a:cubicBezTo>
                    <a:pt x="0" y="607"/>
                    <a:pt x="0" y="607"/>
                    <a:pt x="0" y="60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" name="Group 62"/>
          <p:cNvGrpSpPr/>
          <p:nvPr/>
        </p:nvGrpSpPr>
        <p:grpSpPr>
          <a:xfrm>
            <a:off x="1659359" y="1568327"/>
            <a:ext cx="1267975" cy="465780"/>
            <a:chOff x="1606994" y="1329747"/>
            <a:chExt cx="1267975" cy="465780"/>
          </a:xfrm>
        </p:grpSpPr>
        <p:sp>
          <p:nvSpPr>
            <p:cNvPr id="24" name="TextBox 23"/>
            <p:cNvSpPr txBox="1"/>
            <p:nvPr/>
          </p:nvSpPr>
          <p:spPr>
            <a:xfrm>
              <a:off x="1951639" y="1329747"/>
              <a:ext cx="923330" cy="18466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r"/>
              <a:r>
                <a:rPr lang="zh-CN" altLang="en-US" sz="1200" b="1" dirty="0" smtClean="0">
                  <a:solidFill>
                    <a:schemeClr val="bg1"/>
                  </a:solidFill>
                </a:rPr>
                <a:t>点击输入标题</a:t>
              </a:r>
              <a:endParaRPr 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606994" y="1487750"/>
              <a:ext cx="1267975" cy="307777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lvl="0" algn="r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bg1"/>
                  </a:solidFill>
                </a:rPr>
                <a:t>variations of passages</a:t>
              </a:r>
              <a:br>
                <a:rPr lang="en-US" sz="1000" dirty="0" smtClean="0">
                  <a:solidFill>
                    <a:schemeClr val="bg1"/>
                  </a:solidFill>
                </a:rPr>
              </a:br>
              <a:r>
                <a:rPr lang="en-US" sz="1000" dirty="0" smtClean="0">
                  <a:solidFill>
                    <a:schemeClr val="bg1"/>
                  </a:solidFill>
                </a:rPr>
                <a:t>lorem ipsum available</a:t>
              </a:r>
              <a:endParaRPr lang="en-US" sz="1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006957" y="1583567"/>
            <a:ext cx="493370" cy="479245"/>
            <a:chOff x="3580207" y="1753209"/>
            <a:chExt cx="493370" cy="479245"/>
          </a:xfrm>
        </p:grpSpPr>
        <p:sp>
          <p:nvSpPr>
            <p:cNvPr id="27" name="Oval 26"/>
            <p:cNvSpPr/>
            <p:nvPr/>
          </p:nvSpPr>
          <p:spPr>
            <a:xfrm>
              <a:off x="3580207" y="1753209"/>
              <a:ext cx="493370" cy="4792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91440"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28" name="Freeform 64"/>
            <p:cNvSpPr>
              <a:spLocks noEditPoints="1"/>
            </p:cNvSpPr>
            <p:nvPr/>
          </p:nvSpPr>
          <p:spPr bwMode="auto">
            <a:xfrm>
              <a:off x="3694336" y="1882500"/>
              <a:ext cx="265113" cy="220663"/>
            </a:xfrm>
            <a:custGeom>
              <a:avLst/>
              <a:gdLst/>
              <a:ahLst/>
              <a:cxnLst>
                <a:cxn ang="0">
                  <a:pos x="77" y="51"/>
                </a:cxn>
                <a:cxn ang="0">
                  <a:pos x="75" y="55"/>
                </a:cxn>
                <a:cxn ang="0">
                  <a:pos x="59" y="63"/>
                </a:cxn>
                <a:cxn ang="0">
                  <a:pos x="57" y="64"/>
                </a:cxn>
                <a:cxn ang="0">
                  <a:pos x="55" y="63"/>
                </a:cxn>
                <a:cxn ang="0">
                  <a:pos x="39" y="55"/>
                </a:cxn>
                <a:cxn ang="0">
                  <a:pos x="39" y="55"/>
                </a:cxn>
                <a:cxn ang="0">
                  <a:pos x="38" y="55"/>
                </a:cxn>
                <a:cxn ang="0">
                  <a:pos x="22" y="63"/>
                </a:cxn>
                <a:cxn ang="0">
                  <a:pos x="20" y="64"/>
                </a:cxn>
                <a:cxn ang="0">
                  <a:pos x="18" y="63"/>
                </a:cxn>
                <a:cxn ang="0">
                  <a:pos x="2" y="55"/>
                </a:cxn>
                <a:cxn ang="0">
                  <a:pos x="0" y="51"/>
                </a:cxn>
                <a:cxn ang="0">
                  <a:pos x="0" y="37"/>
                </a:cxn>
                <a:cxn ang="0">
                  <a:pos x="3" y="32"/>
                </a:cxn>
                <a:cxn ang="0">
                  <a:pos x="18" y="26"/>
                </a:cxn>
                <a:cxn ang="0">
                  <a:pos x="18" y="11"/>
                </a:cxn>
                <a:cxn ang="0">
                  <a:pos x="21" y="7"/>
                </a:cxn>
                <a:cxn ang="0">
                  <a:pos x="37" y="0"/>
                </a:cxn>
                <a:cxn ang="0">
                  <a:pos x="39" y="0"/>
                </a:cxn>
                <a:cxn ang="0">
                  <a:pos x="40" y="0"/>
                </a:cxn>
                <a:cxn ang="0">
                  <a:pos x="56" y="7"/>
                </a:cxn>
                <a:cxn ang="0">
                  <a:pos x="59" y="11"/>
                </a:cxn>
                <a:cxn ang="0">
                  <a:pos x="59" y="26"/>
                </a:cxn>
                <a:cxn ang="0">
                  <a:pos x="75" y="32"/>
                </a:cxn>
                <a:cxn ang="0">
                  <a:pos x="77" y="37"/>
                </a:cxn>
                <a:cxn ang="0">
                  <a:pos x="77" y="51"/>
                </a:cxn>
                <a:cxn ang="0">
                  <a:pos x="35" y="36"/>
                </a:cxn>
                <a:cxn ang="0">
                  <a:pos x="20" y="30"/>
                </a:cxn>
                <a:cxn ang="0">
                  <a:pos x="6" y="36"/>
                </a:cxn>
                <a:cxn ang="0">
                  <a:pos x="20" y="42"/>
                </a:cxn>
                <a:cxn ang="0">
                  <a:pos x="35" y="36"/>
                </a:cxn>
                <a:cxn ang="0">
                  <a:pos x="36" y="51"/>
                </a:cxn>
                <a:cxn ang="0">
                  <a:pos x="36" y="40"/>
                </a:cxn>
                <a:cxn ang="0">
                  <a:pos x="23" y="46"/>
                </a:cxn>
                <a:cxn ang="0">
                  <a:pos x="23" y="58"/>
                </a:cxn>
                <a:cxn ang="0">
                  <a:pos x="36" y="51"/>
                </a:cxn>
                <a:cxn ang="0">
                  <a:pos x="54" y="11"/>
                </a:cxn>
                <a:cxn ang="0">
                  <a:pos x="39" y="5"/>
                </a:cxn>
                <a:cxn ang="0">
                  <a:pos x="23" y="11"/>
                </a:cxn>
                <a:cxn ang="0">
                  <a:pos x="39" y="18"/>
                </a:cxn>
                <a:cxn ang="0">
                  <a:pos x="54" y="11"/>
                </a:cxn>
                <a:cxn ang="0">
                  <a:pos x="55" y="26"/>
                </a:cxn>
                <a:cxn ang="0">
                  <a:pos x="55" y="16"/>
                </a:cxn>
                <a:cxn ang="0">
                  <a:pos x="41" y="22"/>
                </a:cxn>
                <a:cxn ang="0">
                  <a:pos x="41" y="32"/>
                </a:cxn>
                <a:cxn ang="0">
                  <a:pos x="55" y="26"/>
                </a:cxn>
                <a:cxn ang="0">
                  <a:pos x="71" y="36"/>
                </a:cxn>
                <a:cxn ang="0">
                  <a:pos x="57" y="30"/>
                </a:cxn>
                <a:cxn ang="0">
                  <a:pos x="42" y="36"/>
                </a:cxn>
                <a:cxn ang="0">
                  <a:pos x="57" y="42"/>
                </a:cxn>
                <a:cxn ang="0">
                  <a:pos x="71" y="36"/>
                </a:cxn>
                <a:cxn ang="0">
                  <a:pos x="73" y="51"/>
                </a:cxn>
                <a:cxn ang="0">
                  <a:pos x="73" y="40"/>
                </a:cxn>
                <a:cxn ang="0">
                  <a:pos x="59" y="46"/>
                </a:cxn>
                <a:cxn ang="0">
                  <a:pos x="59" y="58"/>
                </a:cxn>
                <a:cxn ang="0">
                  <a:pos x="73" y="51"/>
                </a:cxn>
              </a:cxnLst>
              <a:rect l="0" t="0" r="r" b="b"/>
              <a:pathLst>
                <a:path w="77" h="64">
                  <a:moveTo>
                    <a:pt x="77" y="51"/>
                  </a:moveTo>
                  <a:cubicBezTo>
                    <a:pt x="77" y="53"/>
                    <a:pt x="76" y="55"/>
                    <a:pt x="75" y="55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58" y="64"/>
                    <a:pt x="58" y="64"/>
                    <a:pt x="57" y="64"/>
                  </a:cubicBezTo>
                  <a:cubicBezTo>
                    <a:pt x="56" y="64"/>
                    <a:pt x="55" y="64"/>
                    <a:pt x="55" y="63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9" y="55"/>
                    <a:pt x="38" y="55"/>
                    <a:pt x="38" y="55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2" y="64"/>
                    <a:pt x="21" y="64"/>
                    <a:pt x="20" y="64"/>
                  </a:cubicBezTo>
                  <a:cubicBezTo>
                    <a:pt x="20" y="64"/>
                    <a:pt x="19" y="64"/>
                    <a:pt x="18" y="63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1" y="55"/>
                    <a:pt x="0" y="53"/>
                    <a:pt x="0" y="51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5"/>
                    <a:pt x="1" y="33"/>
                    <a:pt x="3" y="32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0"/>
                    <a:pt x="19" y="8"/>
                    <a:pt x="21" y="7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0"/>
                    <a:pt x="38" y="0"/>
                    <a:pt x="39" y="0"/>
                  </a:cubicBezTo>
                  <a:cubicBezTo>
                    <a:pt x="39" y="0"/>
                    <a:pt x="40" y="0"/>
                    <a:pt x="40" y="0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8" y="8"/>
                    <a:pt x="59" y="10"/>
                    <a:pt x="59" y="11"/>
                  </a:cubicBezTo>
                  <a:cubicBezTo>
                    <a:pt x="59" y="26"/>
                    <a:pt x="59" y="26"/>
                    <a:pt x="59" y="26"/>
                  </a:cubicBezTo>
                  <a:cubicBezTo>
                    <a:pt x="75" y="32"/>
                    <a:pt x="75" y="32"/>
                    <a:pt x="75" y="32"/>
                  </a:cubicBezTo>
                  <a:cubicBezTo>
                    <a:pt x="76" y="33"/>
                    <a:pt x="77" y="35"/>
                    <a:pt x="77" y="37"/>
                  </a:cubicBezTo>
                  <a:lnTo>
                    <a:pt x="77" y="51"/>
                  </a:lnTo>
                  <a:close/>
                  <a:moveTo>
                    <a:pt x="35" y="36"/>
                  </a:moveTo>
                  <a:cubicBezTo>
                    <a:pt x="20" y="30"/>
                    <a:pt x="20" y="30"/>
                    <a:pt x="20" y="30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20" y="42"/>
                    <a:pt x="20" y="42"/>
                    <a:pt x="20" y="42"/>
                  </a:cubicBezTo>
                  <a:lnTo>
                    <a:pt x="35" y="36"/>
                  </a:lnTo>
                  <a:close/>
                  <a:moveTo>
                    <a:pt x="36" y="51"/>
                  </a:moveTo>
                  <a:cubicBezTo>
                    <a:pt x="36" y="40"/>
                    <a:pt x="36" y="40"/>
                    <a:pt x="36" y="40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58"/>
                    <a:pt x="23" y="58"/>
                    <a:pt x="23" y="58"/>
                  </a:cubicBezTo>
                  <a:lnTo>
                    <a:pt x="36" y="51"/>
                  </a:lnTo>
                  <a:close/>
                  <a:moveTo>
                    <a:pt x="54" y="11"/>
                  </a:moveTo>
                  <a:cubicBezTo>
                    <a:pt x="39" y="5"/>
                    <a:pt x="39" y="5"/>
                    <a:pt x="39" y="5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54" y="11"/>
                  </a:lnTo>
                  <a:close/>
                  <a:moveTo>
                    <a:pt x="55" y="26"/>
                  </a:moveTo>
                  <a:cubicBezTo>
                    <a:pt x="55" y="16"/>
                    <a:pt x="55" y="16"/>
                    <a:pt x="55" y="16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1" y="32"/>
                    <a:pt x="41" y="32"/>
                    <a:pt x="41" y="32"/>
                  </a:cubicBezTo>
                  <a:lnTo>
                    <a:pt x="55" y="26"/>
                  </a:lnTo>
                  <a:close/>
                  <a:moveTo>
                    <a:pt x="71" y="36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57" y="42"/>
                    <a:pt x="57" y="42"/>
                    <a:pt x="57" y="42"/>
                  </a:cubicBezTo>
                  <a:lnTo>
                    <a:pt x="71" y="36"/>
                  </a:lnTo>
                  <a:close/>
                  <a:moveTo>
                    <a:pt x="73" y="51"/>
                  </a:moveTo>
                  <a:cubicBezTo>
                    <a:pt x="73" y="40"/>
                    <a:pt x="73" y="40"/>
                    <a:pt x="73" y="40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59" y="58"/>
                    <a:pt x="59" y="58"/>
                    <a:pt x="59" y="58"/>
                  </a:cubicBezTo>
                  <a:lnTo>
                    <a:pt x="73" y="51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9" name="Group 62"/>
          <p:cNvGrpSpPr/>
          <p:nvPr/>
        </p:nvGrpSpPr>
        <p:grpSpPr>
          <a:xfrm>
            <a:off x="1498294" y="2283715"/>
            <a:ext cx="1267975" cy="465780"/>
            <a:chOff x="1606994" y="1329747"/>
            <a:chExt cx="1267975" cy="465780"/>
          </a:xfrm>
        </p:grpSpPr>
        <p:sp>
          <p:nvSpPr>
            <p:cNvPr id="30" name="TextBox 29"/>
            <p:cNvSpPr txBox="1"/>
            <p:nvPr/>
          </p:nvSpPr>
          <p:spPr>
            <a:xfrm>
              <a:off x="1951639" y="1329747"/>
              <a:ext cx="923330" cy="18466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r"/>
              <a:r>
                <a:rPr lang="zh-CN" altLang="en-US" sz="1200" b="1" dirty="0" smtClean="0">
                  <a:solidFill>
                    <a:schemeClr val="bg1"/>
                  </a:solidFill>
                </a:rPr>
                <a:t>点击输入标题</a:t>
              </a:r>
              <a:endParaRPr 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606994" y="1487750"/>
              <a:ext cx="1267975" cy="307777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lvl="0" algn="r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bg1"/>
                  </a:solidFill>
                </a:rPr>
                <a:t>variations of passages</a:t>
              </a:r>
              <a:br>
                <a:rPr lang="en-US" sz="1000" dirty="0" smtClean="0">
                  <a:solidFill>
                    <a:schemeClr val="bg1"/>
                  </a:solidFill>
                </a:rPr>
              </a:br>
              <a:r>
                <a:rPr lang="en-US" sz="1000" dirty="0" smtClean="0">
                  <a:solidFill>
                    <a:schemeClr val="bg1"/>
                  </a:solidFill>
                </a:rPr>
                <a:t>lorem ipsum available</a:t>
              </a:r>
              <a:endParaRPr lang="en-US" sz="1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2852626" y="2288639"/>
            <a:ext cx="493370" cy="479245"/>
            <a:chOff x="3140661" y="2319119"/>
            <a:chExt cx="493370" cy="479245"/>
          </a:xfrm>
        </p:grpSpPr>
        <p:sp>
          <p:nvSpPr>
            <p:cNvPr id="33" name="Oval 32"/>
            <p:cNvSpPr/>
            <p:nvPr/>
          </p:nvSpPr>
          <p:spPr>
            <a:xfrm>
              <a:off x="3140661" y="2319119"/>
              <a:ext cx="493370" cy="4792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34" name="Freeform 115"/>
            <p:cNvSpPr>
              <a:spLocks noEditPoints="1"/>
            </p:cNvSpPr>
            <p:nvPr/>
          </p:nvSpPr>
          <p:spPr bwMode="auto">
            <a:xfrm>
              <a:off x="3277809" y="2448410"/>
              <a:ext cx="219075" cy="220663"/>
            </a:xfrm>
            <a:custGeom>
              <a:avLst/>
              <a:gdLst/>
              <a:ahLst/>
              <a:cxnLst>
                <a:cxn ang="0">
                  <a:pos x="64" y="32"/>
                </a:cxn>
                <a:cxn ang="0">
                  <a:pos x="32" y="64"/>
                </a:cxn>
                <a:cxn ang="0">
                  <a:pos x="0" y="32"/>
                </a:cxn>
                <a:cxn ang="0">
                  <a:pos x="32" y="0"/>
                </a:cxn>
                <a:cxn ang="0">
                  <a:pos x="64" y="32"/>
                </a:cxn>
                <a:cxn ang="0">
                  <a:pos x="14" y="38"/>
                </a:cxn>
                <a:cxn ang="0">
                  <a:pos x="13" y="32"/>
                </a:cxn>
                <a:cxn ang="0">
                  <a:pos x="14" y="26"/>
                </a:cxn>
                <a:cxn ang="0">
                  <a:pos x="8" y="19"/>
                </a:cxn>
                <a:cxn ang="0">
                  <a:pos x="4" y="32"/>
                </a:cxn>
                <a:cxn ang="0">
                  <a:pos x="8" y="45"/>
                </a:cxn>
                <a:cxn ang="0">
                  <a:pos x="14" y="38"/>
                </a:cxn>
                <a:cxn ang="0">
                  <a:pos x="45" y="32"/>
                </a:cxn>
                <a:cxn ang="0">
                  <a:pos x="32" y="18"/>
                </a:cxn>
                <a:cxn ang="0">
                  <a:pos x="18" y="32"/>
                </a:cxn>
                <a:cxn ang="0">
                  <a:pos x="32" y="46"/>
                </a:cxn>
                <a:cxn ang="0">
                  <a:pos x="45" y="32"/>
                </a:cxn>
                <a:cxn ang="0">
                  <a:pos x="19" y="8"/>
                </a:cxn>
                <a:cxn ang="0">
                  <a:pos x="26" y="15"/>
                </a:cxn>
                <a:cxn ang="0">
                  <a:pos x="32" y="14"/>
                </a:cxn>
                <a:cxn ang="0">
                  <a:pos x="38" y="15"/>
                </a:cxn>
                <a:cxn ang="0">
                  <a:pos x="45" y="8"/>
                </a:cxn>
                <a:cxn ang="0">
                  <a:pos x="32" y="5"/>
                </a:cxn>
                <a:cxn ang="0">
                  <a:pos x="19" y="8"/>
                </a:cxn>
                <a:cxn ang="0">
                  <a:pos x="45" y="56"/>
                </a:cxn>
                <a:cxn ang="0">
                  <a:pos x="38" y="49"/>
                </a:cxn>
                <a:cxn ang="0">
                  <a:pos x="32" y="50"/>
                </a:cxn>
                <a:cxn ang="0">
                  <a:pos x="26" y="49"/>
                </a:cxn>
                <a:cxn ang="0">
                  <a:pos x="19" y="56"/>
                </a:cxn>
                <a:cxn ang="0">
                  <a:pos x="32" y="60"/>
                </a:cxn>
                <a:cxn ang="0">
                  <a:pos x="45" y="56"/>
                </a:cxn>
                <a:cxn ang="0">
                  <a:pos x="56" y="45"/>
                </a:cxn>
                <a:cxn ang="0">
                  <a:pos x="59" y="32"/>
                </a:cxn>
                <a:cxn ang="0">
                  <a:pos x="56" y="19"/>
                </a:cxn>
                <a:cxn ang="0">
                  <a:pos x="49" y="26"/>
                </a:cxn>
                <a:cxn ang="0">
                  <a:pos x="50" y="32"/>
                </a:cxn>
                <a:cxn ang="0">
                  <a:pos x="49" y="38"/>
                </a:cxn>
                <a:cxn ang="0">
                  <a:pos x="56" y="45"/>
                </a:cxn>
              </a:cxnLst>
              <a:rect l="0" t="0" r="r" b="b"/>
              <a:pathLst>
                <a:path w="64" h="64">
                  <a:moveTo>
                    <a:pt x="64" y="32"/>
                  </a:moveTo>
                  <a:cubicBezTo>
                    <a:pt x="64" y="50"/>
                    <a:pt x="49" y="64"/>
                    <a:pt x="32" y="64"/>
                  </a:cubicBezTo>
                  <a:cubicBezTo>
                    <a:pt x="14" y="64"/>
                    <a:pt x="0" y="50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close/>
                  <a:moveTo>
                    <a:pt x="14" y="38"/>
                  </a:moveTo>
                  <a:cubicBezTo>
                    <a:pt x="14" y="36"/>
                    <a:pt x="13" y="34"/>
                    <a:pt x="13" y="32"/>
                  </a:cubicBezTo>
                  <a:cubicBezTo>
                    <a:pt x="13" y="30"/>
                    <a:pt x="14" y="28"/>
                    <a:pt x="14" y="26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6" y="23"/>
                    <a:pt x="4" y="28"/>
                    <a:pt x="4" y="32"/>
                  </a:cubicBezTo>
                  <a:cubicBezTo>
                    <a:pt x="4" y="37"/>
                    <a:pt x="6" y="41"/>
                    <a:pt x="8" y="45"/>
                  </a:cubicBezTo>
                  <a:lnTo>
                    <a:pt x="14" y="38"/>
                  </a:lnTo>
                  <a:close/>
                  <a:moveTo>
                    <a:pt x="45" y="32"/>
                  </a:moveTo>
                  <a:cubicBezTo>
                    <a:pt x="45" y="25"/>
                    <a:pt x="39" y="18"/>
                    <a:pt x="32" y="18"/>
                  </a:cubicBezTo>
                  <a:cubicBezTo>
                    <a:pt x="24" y="18"/>
                    <a:pt x="18" y="25"/>
                    <a:pt x="18" y="32"/>
                  </a:cubicBezTo>
                  <a:cubicBezTo>
                    <a:pt x="18" y="40"/>
                    <a:pt x="24" y="46"/>
                    <a:pt x="32" y="46"/>
                  </a:cubicBezTo>
                  <a:cubicBezTo>
                    <a:pt x="39" y="46"/>
                    <a:pt x="45" y="40"/>
                    <a:pt x="45" y="32"/>
                  </a:cubicBezTo>
                  <a:close/>
                  <a:moveTo>
                    <a:pt x="19" y="8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8" y="14"/>
                    <a:pt x="30" y="14"/>
                    <a:pt x="32" y="14"/>
                  </a:cubicBezTo>
                  <a:cubicBezTo>
                    <a:pt x="34" y="14"/>
                    <a:pt x="36" y="14"/>
                    <a:pt x="38" y="15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41" y="6"/>
                    <a:pt x="36" y="5"/>
                    <a:pt x="32" y="5"/>
                  </a:cubicBezTo>
                  <a:cubicBezTo>
                    <a:pt x="27" y="5"/>
                    <a:pt x="23" y="6"/>
                    <a:pt x="19" y="8"/>
                  </a:cubicBezTo>
                  <a:close/>
                  <a:moveTo>
                    <a:pt x="45" y="56"/>
                  </a:moveTo>
                  <a:cubicBezTo>
                    <a:pt x="38" y="49"/>
                    <a:pt x="38" y="49"/>
                    <a:pt x="38" y="49"/>
                  </a:cubicBezTo>
                  <a:cubicBezTo>
                    <a:pt x="36" y="50"/>
                    <a:pt x="34" y="50"/>
                    <a:pt x="32" y="50"/>
                  </a:cubicBezTo>
                  <a:cubicBezTo>
                    <a:pt x="30" y="50"/>
                    <a:pt x="28" y="50"/>
                    <a:pt x="26" y="49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23" y="58"/>
                    <a:pt x="27" y="60"/>
                    <a:pt x="32" y="60"/>
                  </a:cubicBezTo>
                  <a:cubicBezTo>
                    <a:pt x="36" y="60"/>
                    <a:pt x="41" y="58"/>
                    <a:pt x="45" y="56"/>
                  </a:cubicBezTo>
                  <a:close/>
                  <a:moveTo>
                    <a:pt x="56" y="45"/>
                  </a:moveTo>
                  <a:cubicBezTo>
                    <a:pt x="58" y="41"/>
                    <a:pt x="59" y="37"/>
                    <a:pt x="59" y="32"/>
                  </a:cubicBezTo>
                  <a:cubicBezTo>
                    <a:pt x="59" y="28"/>
                    <a:pt x="58" y="23"/>
                    <a:pt x="56" y="19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0" y="28"/>
                    <a:pt x="50" y="30"/>
                    <a:pt x="50" y="32"/>
                  </a:cubicBezTo>
                  <a:cubicBezTo>
                    <a:pt x="50" y="34"/>
                    <a:pt x="50" y="36"/>
                    <a:pt x="49" y="38"/>
                  </a:cubicBezTo>
                  <a:lnTo>
                    <a:pt x="56" y="45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5" name="Group 62"/>
          <p:cNvGrpSpPr/>
          <p:nvPr/>
        </p:nvGrpSpPr>
        <p:grpSpPr>
          <a:xfrm>
            <a:off x="1748636" y="3012442"/>
            <a:ext cx="1267975" cy="465780"/>
            <a:chOff x="1606994" y="1329747"/>
            <a:chExt cx="1267975" cy="465780"/>
          </a:xfrm>
        </p:grpSpPr>
        <p:sp>
          <p:nvSpPr>
            <p:cNvPr id="36" name="TextBox 35"/>
            <p:cNvSpPr txBox="1"/>
            <p:nvPr/>
          </p:nvSpPr>
          <p:spPr>
            <a:xfrm>
              <a:off x="1951639" y="1329747"/>
              <a:ext cx="923330" cy="18466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r"/>
              <a:r>
                <a:rPr lang="zh-CN" altLang="en-US" sz="1200" b="1" dirty="0" smtClean="0">
                  <a:solidFill>
                    <a:schemeClr val="bg1"/>
                  </a:solidFill>
                </a:rPr>
                <a:t>点击输入标题</a:t>
              </a:r>
              <a:endParaRPr 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606994" y="1487750"/>
              <a:ext cx="1267975" cy="307777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lvl="0" algn="r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bg1"/>
                  </a:solidFill>
                </a:rPr>
                <a:t>variations of passages</a:t>
              </a:r>
              <a:br>
                <a:rPr lang="en-US" sz="1000" dirty="0" smtClean="0">
                  <a:solidFill>
                    <a:schemeClr val="bg1"/>
                  </a:solidFill>
                </a:rPr>
              </a:br>
              <a:r>
                <a:rPr lang="en-US" sz="1000" dirty="0" smtClean="0">
                  <a:solidFill>
                    <a:schemeClr val="bg1"/>
                  </a:solidFill>
                </a:rPr>
                <a:t>lorem ipsum available</a:t>
              </a:r>
              <a:endParaRPr lang="en-US" sz="1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3099311" y="3009836"/>
            <a:ext cx="493370" cy="479245"/>
            <a:chOff x="3099311" y="3009836"/>
            <a:chExt cx="493370" cy="479245"/>
          </a:xfrm>
        </p:grpSpPr>
        <p:sp>
          <p:nvSpPr>
            <p:cNvPr id="39" name="Oval 38"/>
            <p:cNvSpPr/>
            <p:nvPr/>
          </p:nvSpPr>
          <p:spPr>
            <a:xfrm>
              <a:off x="3099311" y="3009836"/>
              <a:ext cx="493370" cy="4792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40" name="Freeform 171"/>
            <p:cNvSpPr>
              <a:spLocks/>
            </p:cNvSpPr>
            <p:nvPr/>
          </p:nvSpPr>
          <p:spPr bwMode="auto">
            <a:xfrm>
              <a:off x="3236459" y="3170083"/>
              <a:ext cx="219075" cy="158750"/>
            </a:xfrm>
            <a:custGeom>
              <a:avLst/>
              <a:gdLst/>
              <a:ahLst/>
              <a:cxnLst>
                <a:cxn ang="0">
                  <a:pos x="64" y="42"/>
                </a:cxn>
                <a:cxn ang="0">
                  <a:pos x="62" y="44"/>
                </a:cxn>
                <a:cxn ang="0">
                  <a:pos x="61" y="45"/>
                </a:cxn>
                <a:cxn ang="0">
                  <a:pos x="60" y="44"/>
                </a:cxn>
                <a:cxn ang="0">
                  <a:pos x="45" y="30"/>
                </a:cxn>
                <a:cxn ang="0">
                  <a:pos x="45" y="36"/>
                </a:cxn>
                <a:cxn ang="0">
                  <a:pos x="35" y="46"/>
                </a:cxn>
                <a:cxn ang="0">
                  <a:pos x="10" y="46"/>
                </a:cxn>
                <a:cxn ang="0">
                  <a:pos x="0" y="36"/>
                </a:cxn>
                <a:cxn ang="0">
                  <a:pos x="0" y="10"/>
                </a:cxn>
                <a:cxn ang="0">
                  <a:pos x="10" y="0"/>
                </a:cxn>
                <a:cxn ang="0">
                  <a:pos x="35" y="0"/>
                </a:cxn>
                <a:cxn ang="0">
                  <a:pos x="45" y="10"/>
                </a:cxn>
                <a:cxn ang="0">
                  <a:pos x="45" y="16"/>
                </a:cxn>
                <a:cxn ang="0">
                  <a:pos x="60" y="2"/>
                </a:cxn>
                <a:cxn ang="0">
                  <a:pos x="61" y="1"/>
                </a:cxn>
                <a:cxn ang="0">
                  <a:pos x="62" y="1"/>
                </a:cxn>
                <a:cxn ang="0">
                  <a:pos x="64" y="4"/>
                </a:cxn>
                <a:cxn ang="0">
                  <a:pos x="64" y="42"/>
                </a:cxn>
              </a:cxnLst>
              <a:rect l="0" t="0" r="r" b="b"/>
              <a:pathLst>
                <a:path w="64" h="46">
                  <a:moveTo>
                    <a:pt x="64" y="42"/>
                  </a:moveTo>
                  <a:cubicBezTo>
                    <a:pt x="64" y="43"/>
                    <a:pt x="63" y="44"/>
                    <a:pt x="62" y="44"/>
                  </a:cubicBezTo>
                  <a:cubicBezTo>
                    <a:pt x="62" y="45"/>
                    <a:pt x="62" y="45"/>
                    <a:pt x="61" y="45"/>
                  </a:cubicBezTo>
                  <a:cubicBezTo>
                    <a:pt x="61" y="45"/>
                    <a:pt x="60" y="44"/>
                    <a:pt x="60" y="44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41"/>
                    <a:pt x="41" y="46"/>
                    <a:pt x="35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4" y="46"/>
                    <a:pt x="0" y="41"/>
                    <a:pt x="0" y="3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1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41" y="0"/>
                    <a:pt x="45" y="5"/>
                    <a:pt x="45" y="10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1"/>
                    <a:pt x="61" y="1"/>
                    <a:pt x="61" y="1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3" y="2"/>
                    <a:pt x="64" y="3"/>
                    <a:pt x="64" y="4"/>
                  </a:cubicBezTo>
                  <a:lnTo>
                    <a:pt x="64" y="42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212833" y="1595784"/>
            <a:ext cx="1267976" cy="465780"/>
            <a:chOff x="6183120" y="1602591"/>
            <a:chExt cx="1267976" cy="465780"/>
          </a:xfrm>
        </p:grpSpPr>
        <p:sp>
          <p:nvSpPr>
            <p:cNvPr id="42" name="TextBox 41"/>
            <p:cNvSpPr txBox="1"/>
            <p:nvPr/>
          </p:nvSpPr>
          <p:spPr>
            <a:xfrm>
              <a:off x="6183120" y="1602591"/>
              <a:ext cx="923330" cy="18466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bg1"/>
                  </a:solidFill>
                </a:rPr>
                <a:t>点击输入标题</a:t>
              </a:r>
              <a:endParaRPr 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183120" y="1760594"/>
              <a:ext cx="1267976" cy="307777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bg1"/>
                  </a:solidFill>
                </a:rPr>
                <a:t>variations of passages</a:t>
              </a:r>
              <a:br>
                <a:rPr lang="en-US" sz="1000" dirty="0" smtClean="0">
                  <a:solidFill>
                    <a:schemeClr val="bg1"/>
                  </a:solidFill>
                </a:rPr>
              </a:br>
              <a:r>
                <a:rPr lang="en-US" sz="1000" dirty="0" smtClean="0">
                  <a:solidFill>
                    <a:schemeClr val="bg1"/>
                  </a:solidFill>
                </a:rPr>
                <a:t>lorem ipsum available</a:t>
              </a:r>
              <a:endParaRPr lang="en-US" sz="1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6354505" y="2296180"/>
            <a:ext cx="1267976" cy="465780"/>
            <a:chOff x="6183120" y="2221184"/>
            <a:chExt cx="1267976" cy="465780"/>
          </a:xfrm>
        </p:grpSpPr>
        <p:sp>
          <p:nvSpPr>
            <p:cNvPr id="45" name="TextBox 44"/>
            <p:cNvSpPr txBox="1"/>
            <p:nvPr/>
          </p:nvSpPr>
          <p:spPr>
            <a:xfrm>
              <a:off x="6183120" y="2221184"/>
              <a:ext cx="923330" cy="18466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bg1"/>
                  </a:solidFill>
                </a:rPr>
                <a:t>点击输入标题</a:t>
              </a:r>
              <a:endParaRPr 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6183120" y="2379187"/>
              <a:ext cx="1267976" cy="307777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bg1"/>
                  </a:solidFill>
                </a:rPr>
                <a:t>variations of passages</a:t>
              </a:r>
              <a:br>
                <a:rPr lang="en-US" sz="1000" dirty="0" smtClean="0">
                  <a:solidFill>
                    <a:schemeClr val="bg1"/>
                  </a:solidFill>
                </a:rPr>
              </a:br>
              <a:r>
                <a:rPr lang="en-US" sz="1000" dirty="0" smtClean="0">
                  <a:solidFill>
                    <a:schemeClr val="bg1"/>
                  </a:solidFill>
                </a:rPr>
                <a:t>lorem ipsum available</a:t>
              </a:r>
              <a:endParaRPr lang="en-US" sz="1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6188153" y="3013368"/>
            <a:ext cx="1267976" cy="465780"/>
            <a:chOff x="6183120" y="2916825"/>
            <a:chExt cx="1267976" cy="465780"/>
          </a:xfrm>
        </p:grpSpPr>
        <p:sp>
          <p:nvSpPr>
            <p:cNvPr id="48" name="TextBox 47"/>
            <p:cNvSpPr txBox="1"/>
            <p:nvPr/>
          </p:nvSpPr>
          <p:spPr>
            <a:xfrm>
              <a:off x="6183120" y="2916825"/>
              <a:ext cx="923330" cy="18466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bg1"/>
                  </a:solidFill>
                </a:rPr>
                <a:t>点击输入标题</a:t>
              </a:r>
              <a:endParaRPr 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183120" y="3074828"/>
              <a:ext cx="1267976" cy="307777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bg1"/>
                  </a:solidFill>
                </a:rPr>
                <a:t>variations of passages</a:t>
              </a:r>
              <a:br>
                <a:rPr lang="en-US" sz="1000" dirty="0" smtClean="0">
                  <a:solidFill>
                    <a:schemeClr val="bg1"/>
                  </a:solidFill>
                </a:rPr>
              </a:br>
              <a:r>
                <a:rPr lang="en-US" sz="1000" dirty="0" smtClean="0">
                  <a:solidFill>
                    <a:schemeClr val="bg1"/>
                  </a:solidFill>
                </a:rPr>
                <a:t>lorem ipsum available</a:t>
              </a:r>
              <a:endParaRPr lang="en-US" sz="1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5624619" y="1598397"/>
            <a:ext cx="493370" cy="479245"/>
            <a:chOff x="5074206" y="1751555"/>
            <a:chExt cx="493370" cy="479245"/>
          </a:xfrm>
        </p:grpSpPr>
        <p:sp>
          <p:nvSpPr>
            <p:cNvPr id="51" name="Oval 50"/>
            <p:cNvSpPr/>
            <p:nvPr/>
          </p:nvSpPr>
          <p:spPr>
            <a:xfrm>
              <a:off x="5074206" y="1751555"/>
              <a:ext cx="493370" cy="4792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52" name="Freeform 100"/>
            <p:cNvSpPr>
              <a:spLocks noEditPoints="1"/>
            </p:cNvSpPr>
            <p:nvPr/>
          </p:nvSpPr>
          <p:spPr bwMode="auto">
            <a:xfrm>
              <a:off x="5205797" y="1880846"/>
              <a:ext cx="230188" cy="220663"/>
            </a:xfrm>
            <a:custGeom>
              <a:avLst/>
              <a:gdLst/>
              <a:ahLst/>
              <a:cxnLst>
                <a:cxn ang="0">
                  <a:pos x="63" y="49"/>
                </a:cxn>
                <a:cxn ang="0">
                  <a:pos x="58" y="44"/>
                </a:cxn>
                <a:cxn ang="0">
                  <a:pos x="54" y="48"/>
                </a:cxn>
                <a:cxn ang="0">
                  <a:pos x="63" y="57"/>
                </a:cxn>
                <a:cxn ang="0">
                  <a:pos x="64" y="60"/>
                </a:cxn>
                <a:cxn ang="0">
                  <a:pos x="59" y="64"/>
                </a:cxn>
                <a:cxn ang="0">
                  <a:pos x="56" y="63"/>
                </a:cxn>
                <a:cxn ang="0">
                  <a:pos x="29" y="36"/>
                </a:cxn>
                <a:cxn ang="0">
                  <a:pos x="15" y="42"/>
                </a:cxn>
                <a:cxn ang="0">
                  <a:pos x="0" y="27"/>
                </a:cxn>
                <a:cxn ang="0">
                  <a:pos x="26" y="0"/>
                </a:cxn>
                <a:cxn ang="0">
                  <a:pos x="41" y="15"/>
                </a:cxn>
                <a:cxn ang="0">
                  <a:pos x="36" y="30"/>
                </a:cxn>
                <a:cxn ang="0">
                  <a:pos x="50" y="44"/>
                </a:cxn>
                <a:cxn ang="0">
                  <a:pos x="54" y="40"/>
                </a:cxn>
                <a:cxn ang="0">
                  <a:pos x="49" y="35"/>
                </a:cxn>
                <a:cxn ang="0">
                  <a:pos x="54" y="31"/>
                </a:cxn>
                <a:cxn ang="0">
                  <a:pos x="55" y="31"/>
                </a:cxn>
                <a:cxn ang="0">
                  <a:pos x="67" y="44"/>
                </a:cxn>
                <a:cxn ang="0">
                  <a:pos x="63" y="49"/>
                </a:cxn>
                <a:cxn ang="0">
                  <a:pos x="25" y="8"/>
                </a:cxn>
                <a:cxn ang="0">
                  <a:pos x="18" y="16"/>
                </a:cxn>
                <a:cxn ang="0">
                  <a:pos x="19" y="19"/>
                </a:cxn>
                <a:cxn ang="0">
                  <a:pos x="15" y="18"/>
                </a:cxn>
                <a:cxn ang="0">
                  <a:pos x="7" y="26"/>
                </a:cxn>
                <a:cxn ang="0">
                  <a:pos x="15" y="34"/>
                </a:cxn>
                <a:cxn ang="0">
                  <a:pos x="23" y="26"/>
                </a:cxn>
                <a:cxn ang="0">
                  <a:pos x="22" y="23"/>
                </a:cxn>
                <a:cxn ang="0">
                  <a:pos x="25" y="24"/>
                </a:cxn>
                <a:cxn ang="0">
                  <a:pos x="33" y="16"/>
                </a:cxn>
                <a:cxn ang="0">
                  <a:pos x="25" y="8"/>
                </a:cxn>
              </a:cxnLst>
              <a:rect l="0" t="0" r="r" b="b"/>
              <a:pathLst>
                <a:path w="67" h="64">
                  <a:moveTo>
                    <a:pt x="63" y="49"/>
                  </a:moveTo>
                  <a:cubicBezTo>
                    <a:pt x="62" y="49"/>
                    <a:pt x="58" y="45"/>
                    <a:pt x="58" y="44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3" y="58"/>
                    <a:pt x="64" y="59"/>
                    <a:pt x="64" y="60"/>
                  </a:cubicBezTo>
                  <a:cubicBezTo>
                    <a:pt x="64" y="62"/>
                    <a:pt x="61" y="64"/>
                    <a:pt x="59" y="64"/>
                  </a:cubicBezTo>
                  <a:cubicBezTo>
                    <a:pt x="58" y="64"/>
                    <a:pt x="57" y="64"/>
                    <a:pt x="56" y="63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5" y="39"/>
                    <a:pt x="20" y="42"/>
                    <a:pt x="15" y="42"/>
                  </a:cubicBezTo>
                  <a:cubicBezTo>
                    <a:pt x="6" y="42"/>
                    <a:pt x="0" y="36"/>
                    <a:pt x="0" y="27"/>
                  </a:cubicBezTo>
                  <a:cubicBezTo>
                    <a:pt x="0" y="14"/>
                    <a:pt x="13" y="0"/>
                    <a:pt x="26" y="0"/>
                  </a:cubicBezTo>
                  <a:cubicBezTo>
                    <a:pt x="35" y="0"/>
                    <a:pt x="41" y="6"/>
                    <a:pt x="41" y="15"/>
                  </a:cubicBezTo>
                  <a:cubicBezTo>
                    <a:pt x="41" y="21"/>
                    <a:pt x="39" y="26"/>
                    <a:pt x="36" y="30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3" y="39"/>
                    <a:pt x="49" y="36"/>
                    <a:pt x="49" y="35"/>
                  </a:cubicBezTo>
                  <a:cubicBezTo>
                    <a:pt x="49" y="34"/>
                    <a:pt x="53" y="31"/>
                    <a:pt x="54" y="31"/>
                  </a:cubicBezTo>
                  <a:cubicBezTo>
                    <a:pt x="54" y="31"/>
                    <a:pt x="54" y="31"/>
                    <a:pt x="55" y="31"/>
                  </a:cubicBezTo>
                  <a:cubicBezTo>
                    <a:pt x="56" y="32"/>
                    <a:pt x="67" y="43"/>
                    <a:pt x="67" y="44"/>
                  </a:cubicBezTo>
                  <a:cubicBezTo>
                    <a:pt x="67" y="45"/>
                    <a:pt x="64" y="49"/>
                    <a:pt x="63" y="49"/>
                  </a:cubicBezTo>
                  <a:close/>
                  <a:moveTo>
                    <a:pt x="25" y="8"/>
                  </a:moveTo>
                  <a:cubicBezTo>
                    <a:pt x="21" y="8"/>
                    <a:pt x="18" y="12"/>
                    <a:pt x="18" y="16"/>
                  </a:cubicBezTo>
                  <a:cubicBezTo>
                    <a:pt x="18" y="17"/>
                    <a:pt x="18" y="18"/>
                    <a:pt x="19" y="19"/>
                  </a:cubicBezTo>
                  <a:cubicBezTo>
                    <a:pt x="17" y="19"/>
                    <a:pt x="16" y="18"/>
                    <a:pt x="15" y="18"/>
                  </a:cubicBezTo>
                  <a:cubicBezTo>
                    <a:pt x="11" y="18"/>
                    <a:pt x="7" y="22"/>
                    <a:pt x="7" y="26"/>
                  </a:cubicBezTo>
                  <a:cubicBezTo>
                    <a:pt x="7" y="30"/>
                    <a:pt x="11" y="34"/>
                    <a:pt x="15" y="34"/>
                  </a:cubicBezTo>
                  <a:cubicBezTo>
                    <a:pt x="19" y="34"/>
                    <a:pt x="23" y="30"/>
                    <a:pt x="23" y="26"/>
                  </a:cubicBezTo>
                  <a:cubicBezTo>
                    <a:pt x="23" y="25"/>
                    <a:pt x="23" y="24"/>
                    <a:pt x="22" y="23"/>
                  </a:cubicBezTo>
                  <a:cubicBezTo>
                    <a:pt x="23" y="23"/>
                    <a:pt x="24" y="24"/>
                    <a:pt x="25" y="24"/>
                  </a:cubicBezTo>
                  <a:cubicBezTo>
                    <a:pt x="30" y="24"/>
                    <a:pt x="33" y="20"/>
                    <a:pt x="33" y="16"/>
                  </a:cubicBezTo>
                  <a:cubicBezTo>
                    <a:pt x="33" y="12"/>
                    <a:pt x="30" y="8"/>
                    <a:pt x="25" y="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5781769" y="2272323"/>
            <a:ext cx="493370" cy="479245"/>
            <a:chOff x="5567576" y="2319119"/>
            <a:chExt cx="493370" cy="479245"/>
          </a:xfrm>
        </p:grpSpPr>
        <p:sp>
          <p:nvSpPr>
            <p:cNvPr id="54" name="Oval 53"/>
            <p:cNvSpPr/>
            <p:nvPr/>
          </p:nvSpPr>
          <p:spPr>
            <a:xfrm>
              <a:off x="5567576" y="2319119"/>
              <a:ext cx="493370" cy="4792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55" name="Freeform 131"/>
            <p:cNvSpPr>
              <a:spLocks/>
            </p:cNvSpPr>
            <p:nvPr/>
          </p:nvSpPr>
          <p:spPr bwMode="auto">
            <a:xfrm>
              <a:off x="5709486" y="2452379"/>
              <a:ext cx="209550" cy="212725"/>
            </a:xfrm>
            <a:custGeom>
              <a:avLst/>
              <a:gdLst/>
              <a:ahLst/>
              <a:cxnLst>
                <a:cxn ang="0">
                  <a:pos x="61" y="49"/>
                </a:cxn>
                <a:cxn ang="0">
                  <a:pos x="49" y="62"/>
                </a:cxn>
                <a:cxn ang="0">
                  <a:pos x="36" y="49"/>
                </a:cxn>
                <a:cxn ang="0">
                  <a:pos x="36" y="48"/>
                </a:cxn>
                <a:cxn ang="0">
                  <a:pos x="21" y="41"/>
                </a:cxn>
                <a:cxn ang="0">
                  <a:pos x="13" y="44"/>
                </a:cxn>
                <a:cxn ang="0">
                  <a:pos x="0" y="31"/>
                </a:cxn>
                <a:cxn ang="0">
                  <a:pos x="13" y="18"/>
                </a:cxn>
                <a:cxn ang="0">
                  <a:pos x="21" y="22"/>
                </a:cxn>
                <a:cxn ang="0">
                  <a:pos x="36" y="15"/>
                </a:cxn>
                <a:cxn ang="0">
                  <a:pos x="36" y="13"/>
                </a:cxn>
                <a:cxn ang="0">
                  <a:pos x="49" y="0"/>
                </a:cxn>
                <a:cxn ang="0">
                  <a:pos x="61" y="13"/>
                </a:cxn>
                <a:cxn ang="0">
                  <a:pos x="49" y="26"/>
                </a:cxn>
                <a:cxn ang="0">
                  <a:pos x="40" y="23"/>
                </a:cxn>
                <a:cxn ang="0">
                  <a:pos x="25" y="30"/>
                </a:cxn>
                <a:cxn ang="0">
                  <a:pos x="25" y="31"/>
                </a:cxn>
                <a:cxn ang="0">
                  <a:pos x="25" y="33"/>
                </a:cxn>
                <a:cxn ang="0">
                  <a:pos x="40" y="40"/>
                </a:cxn>
                <a:cxn ang="0">
                  <a:pos x="49" y="36"/>
                </a:cxn>
                <a:cxn ang="0">
                  <a:pos x="61" y="49"/>
                </a:cxn>
              </a:cxnLst>
              <a:rect l="0" t="0" r="r" b="b"/>
              <a:pathLst>
                <a:path w="61" h="62">
                  <a:moveTo>
                    <a:pt x="61" y="49"/>
                  </a:moveTo>
                  <a:cubicBezTo>
                    <a:pt x="61" y="56"/>
                    <a:pt x="56" y="62"/>
                    <a:pt x="49" y="62"/>
                  </a:cubicBezTo>
                  <a:cubicBezTo>
                    <a:pt x="41" y="62"/>
                    <a:pt x="36" y="56"/>
                    <a:pt x="36" y="49"/>
                  </a:cubicBezTo>
                  <a:cubicBezTo>
                    <a:pt x="36" y="49"/>
                    <a:pt x="36" y="48"/>
                    <a:pt x="36" y="48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19" y="43"/>
                    <a:pt x="16" y="44"/>
                    <a:pt x="13" y="44"/>
                  </a:cubicBezTo>
                  <a:cubicBezTo>
                    <a:pt x="6" y="44"/>
                    <a:pt x="0" y="38"/>
                    <a:pt x="0" y="31"/>
                  </a:cubicBezTo>
                  <a:cubicBezTo>
                    <a:pt x="0" y="24"/>
                    <a:pt x="6" y="18"/>
                    <a:pt x="13" y="18"/>
                  </a:cubicBezTo>
                  <a:cubicBezTo>
                    <a:pt x="16" y="18"/>
                    <a:pt x="19" y="20"/>
                    <a:pt x="21" y="22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4"/>
                    <a:pt x="36" y="14"/>
                    <a:pt x="36" y="13"/>
                  </a:cubicBezTo>
                  <a:cubicBezTo>
                    <a:pt x="36" y="6"/>
                    <a:pt x="41" y="0"/>
                    <a:pt x="49" y="0"/>
                  </a:cubicBezTo>
                  <a:cubicBezTo>
                    <a:pt x="56" y="0"/>
                    <a:pt x="61" y="6"/>
                    <a:pt x="61" y="13"/>
                  </a:cubicBezTo>
                  <a:cubicBezTo>
                    <a:pt x="61" y="20"/>
                    <a:pt x="56" y="26"/>
                    <a:pt x="49" y="26"/>
                  </a:cubicBezTo>
                  <a:cubicBezTo>
                    <a:pt x="45" y="26"/>
                    <a:pt x="42" y="25"/>
                    <a:pt x="40" y="23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5" y="31"/>
                    <a:pt x="25" y="31"/>
                  </a:cubicBezTo>
                  <a:cubicBezTo>
                    <a:pt x="25" y="32"/>
                    <a:pt x="25" y="32"/>
                    <a:pt x="25" y="33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2" y="38"/>
                    <a:pt x="45" y="36"/>
                    <a:pt x="49" y="36"/>
                  </a:cubicBezTo>
                  <a:cubicBezTo>
                    <a:pt x="56" y="36"/>
                    <a:pt x="61" y="42"/>
                    <a:pt x="61" y="49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5527676" y="3014217"/>
            <a:ext cx="493370" cy="479245"/>
            <a:chOff x="5576412" y="3009836"/>
            <a:chExt cx="493370" cy="479245"/>
          </a:xfrm>
        </p:grpSpPr>
        <p:sp>
          <p:nvSpPr>
            <p:cNvPr id="57" name="Oval 56"/>
            <p:cNvSpPr/>
            <p:nvPr/>
          </p:nvSpPr>
          <p:spPr>
            <a:xfrm>
              <a:off x="5576412" y="3009836"/>
              <a:ext cx="493370" cy="47924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58" name="Freeform 66"/>
            <p:cNvSpPr>
              <a:spLocks noEditPoints="1"/>
            </p:cNvSpPr>
            <p:nvPr/>
          </p:nvSpPr>
          <p:spPr bwMode="auto">
            <a:xfrm>
              <a:off x="5699272" y="3153414"/>
              <a:ext cx="247650" cy="192088"/>
            </a:xfrm>
            <a:custGeom>
              <a:avLst/>
              <a:gdLst/>
              <a:ahLst/>
              <a:cxnLst>
                <a:cxn ang="0">
                  <a:pos x="29" y="41"/>
                </a:cxn>
                <a:cxn ang="0">
                  <a:pos x="22" y="40"/>
                </a:cxn>
                <a:cxn ang="0">
                  <a:pos x="11" y="45"/>
                </a:cxn>
                <a:cxn ang="0">
                  <a:pos x="7" y="46"/>
                </a:cxn>
                <a:cxn ang="0">
                  <a:pos x="7" y="46"/>
                </a:cxn>
                <a:cxn ang="0">
                  <a:pos x="6" y="45"/>
                </a:cxn>
                <a:cxn ang="0">
                  <a:pos x="6" y="43"/>
                </a:cxn>
                <a:cxn ang="0">
                  <a:pos x="11" y="36"/>
                </a:cxn>
                <a:cxn ang="0">
                  <a:pos x="0" y="20"/>
                </a:cxn>
                <a:cxn ang="0">
                  <a:pos x="29" y="0"/>
                </a:cxn>
                <a:cxn ang="0">
                  <a:pos x="57" y="20"/>
                </a:cxn>
                <a:cxn ang="0">
                  <a:pos x="29" y="41"/>
                </a:cxn>
                <a:cxn ang="0">
                  <a:pos x="62" y="47"/>
                </a:cxn>
                <a:cxn ang="0">
                  <a:pos x="66" y="53"/>
                </a:cxn>
                <a:cxn ang="0">
                  <a:pos x="67" y="55"/>
                </a:cxn>
                <a:cxn ang="0">
                  <a:pos x="66" y="56"/>
                </a:cxn>
                <a:cxn ang="0">
                  <a:pos x="62" y="55"/>
                </a:cxn>
                <a:cxn ang="0">
                  <a:pos x="51" y="50"/>
                </a:cxn>
                <a:cxn ang="0">
                  <a:pos x="44" y="51"/>
                </a:cxn>
                <a:cxn ang="0">
                  <a:pos x="25" y="46"/>
                </a:cxn>
                <a:cxn ang="0">
                  <a:pos x="29" y="46"/>
                </a:cxn>
                <a:cxn ang="0">
                  <a:pos x="52" y="39"/>
                </a:cxn>
                <a:cxn ang="0">
                  <a:pos x="62" y="20"/>
                </a:cxn>
                <a:cxn ang="0">
                  <a:pos x="61" y="14"/>
                </a:cxn>
                <a:cxn ang="0">
                  <a:pos x="72" y="30"/>
                </a:cxn>
                <a:cxn ang="0">
                  <a:pos x="62" y="47"/>
                </a:cxn>
              </a:cxnLst>
              <a:rect l="0" t="0" r="r" b="b"/>
              <a:pathLst>
                <a:path w="72" h="56">
                  <a:moveTo>
                    <a:pt x="29" y="41"/>
                  </a:moveTo>
                  <a:cubicBezTo>
                    <a:pt x="26" y="41"/>
                    <a:pt x="24" y="40"/>
                    <a:pt x="22" y="40"/>
                  </a:cubicBezTo>
                  <a:cubicBezTo>
                    <a:pt x="18" y="42"/>
                    <a:pt x="15" y="44"/>
                    <a:pt x="11" y="45"/>
                  </a:cubicBezTo>
                  <a:cubicBezTo>
                    <a:pt x="9" y="45"/>
                    <a:pt x="8" y="46"/>
                    <a:pt x="7" y="46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6" y="46"/>
                    <a:pt x="6" y="45"/>
                    <a:pt x="6" y="45"/>
                  </a:cubicBezTo>
                  <a:cubicBezTo>
                    <a:pt x="5" y="44"/>
                    <a:pt x="6" y="43"/>
                    <a:pt x="6" y="43"/>
                  </a:cubicBezTo>
                  <a:cubicBezTo>
                    <a:pt x="8" y="41"/>
                    <a:pt x="10" y="40"/>
                    <a:pt x="11" y="36"/>
                  </a:cubicBezTo>
                  <a:cubicBezTo>
                    <a:pt x="5" y="32"/>
                    <a:pt x="0" y="27"/>
                    <a:pt x="0" y="20"/>
                  </a:cubicBezTo>
                  <a:cubicBezTo>
                    <a:pt x="0" y="9"/>
                    <a:pt x="13" y="0"/>
                    <a:pt x="29" y="0"/>
                  </a:cubicBezTo>
                  <a:cubicBezTo>
                    <a:pt x="44" y="0"/>
                    <a:pt x="57" y="9"/>
                    <a:pt x="57" y="20"/>
                  </a:cubicBezTo>
                  <a:cubicBezTo>
                    <a:pt x="57" y="32"/>
                    <a:pt x="44" y="41"/>
                    <a:pt x="29" y="41"/>
                  </a:cubicBezTo>
                  <a:close/>
                  <a:moveTo>
                    <a:pt x="62" y="47"/>
                  </a:moveTo>
                  <a:cubicBezTo>
                    <a:pt x="63" y="50"/>
                    <a:pt x="65" y="51"/>
                    <a:pt x="66" y="53"/>
                  </a:cubicBezTo>
                  <a:cubicBezTo>
                    <a:pt x="67" y="54"/>
                    <a:pt x="67" y="54"/>
                    <a:pt x="67" y="55"/>
                  </a:cubicBezTo>
                  <a:cubicBezTo>
                    <a:pt x="67" y="56"/>
                    <a:pt x="67" y="56"/>
                    <a:pt x="66" y="56"/>
                  </a:cubicBezTo>
                  <a:cubicBezTo>
                    <a:pt x="65" y="56"/>
                    <a:pt x="63" y="56"/>
                    <a:pt x="62" y="55"/>
                  </a:cubicBezTo>
                  <a:cubicBezTo>
                    <a:pt x="58" y="54"/>
                    <a:pt x="55" y="53"/>
                    <a:pt x="51" y="50"/>
                  </a:cubicBezTo>
                  <a:cubicBezTo>
                    <a:pt x="49" y="51"/>
                    <a:pt x="47" y="51"/>
                    <a:pt x="44" y="51"/>
                  </a:cubicBezTo>
                  <a:cubicBezTo>
                    <a:pt x="37" y="51"/>
                    <a:pt x="30" y="49"/>
                    <a:pt x="25" y="46"/>
                  </a:cubicBezTo>
                  <a:cubicBezTo>
                    <a:pt x="26" y="46"/>
                    <a:pt x="28" y="46"/>
                    <a:pt x="29" y="46"/>
                  </a:cubicBezTo>
                  <a:cubicBezTo>
                    <a:pt x="37" y="46"/>
                    <a:pt x="46" y="43"/>
                    <a:pt x="52" y="39"/>
                  </a:cubicBezTo>
                  <a:cubicBezTo>
                    <a:pt x="58" y="34"/>
                    <a:pt x="62" y="27"/>
                    <a:pt x="62" y="20"/>
                  </a:cubicBezTo>
                  <a:cubicBezTo>
                    <a:pt x="62" y="18"/>
                    <a:pt x="62" y="16"/>
                    <a:pt x="61" y="14"/>
                  </a:cubicBezTo>
                  <a:cubicBezTo>
                    <a:pt x="68" y="18"/>
                    <a:pt x="72" y="24"/>
                    <a:pt x="72" y="30"/>
                  </a:cubicBezTo>
                  <a:cubicBezTo>
                    <a:pt x="72" y="37"/>
                    <a:pt x="68" y="43"/>
                    <a:pt x="62" y="47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1" name="Title 1"/>
          <p:cNvSpPr>
            <a:spLocks noGrp="1"/>
          </p:cNvSpPr>
          <p:nvPr>
            <p:ph type="title"/>
          </p:nvPr>
        </p:nvSpPr>
        <p:spPr>
          <a:xfrm>
            <a:off x="628650" y="94649"/>
            <a:ext cx="7886700" cy="644842"/>
          </a:xfrm>
        </p:spPr>
        <p:txBody>
          <a:bodyPr/>
          <a:lstStyle/>
          <a:p>
            <a:r>
              <a:rPr lang="zh-CN" altLang="en-US" sz="3000" dirty="0" smtClean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点击此处输入标题</a:t>
            </a:r>
            <a:endParaRPr lang="en-US" sz="300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34259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00"/>
                            </p:stCondLst>
                            <p:childTnLst>
                              <p:par>
                                <p:cTn id="63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00"/>
                            </p:stCondLst>
                            <p:childTnLst>
                              <p:par>
                                <p:cTn id="69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500"/>
                            </p:stCondLst>
                            <p:childTnLst>
                              <p:par>
                                <p:cTn id="7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0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0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000"/>
                            </p:stCondLst>
                            <p:childTnLst>
                              <p:par>
                                <p:cTn id="79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500"/>
                            </p:stCondLst>
                            <p:childTnLst>
                              <p:par>
                                <p:cTn id="8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8000"/>
                            </p:stCondLst>
                            <p:childTnLst>
                              <p:par>
                                <p:cTn id="90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0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0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500"/>
                            </p:stCondLst>
                            <p:childTnLst>
                              <p:par>
                                <p:cTn id="9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4" grpId="0" animBg="1"/>
      <p:bldP spid="1055" grpId="0" animBg="1"/>
      <p:bldP spid="1056" grpId="0" animBg="1"/>
      <p:bldP spid="1057" grpId="0" animBg="1"/>
      <p:bldP spid="1058" grpId="0" animBg="1"/>
      <p:bldP spid="105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点击此处输入标题</a:t>
            </a:r>
            <a:endParaRPr 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Freeform 17"/>
          <p:cNvSpPr>
            <a:spLocks/>
          </p:cNvSpPr>
          <p:nvPr/>
        </p:nvSpPr>
        <p:spPr bwMode="auto">
          <a:xfrm>
            <a:off x="6007688" y="1420206"/>
            <a:ext cx="1961179" cy="1959778"/>
          </a:xfrm>
          <a:custGeom>
            <a:avLst/>
            <a:gdLst>
              <a:gd name="T0" fmla="*/ 1234 w 1400"/>
              <a:gd name="T1" fmla="*/ 848 h 1399"/>
              <a:gd name="T2" fmla="*/ 1400 w 1400"/>
              <a:gd name="T3" fmla="*/ 1012 h 1399"/>
              <a:gd name="T4" fmla="*/ 1400 w 1400"/>
              <a:gd name="T5" fmla="*/ 0 h 1399"/>
              <a:gd name="T6" fmla="*/ 388 w 1400"/>
              <a:gd name="T7" fmla="*/ 0 h 1399"/>
              <a:gd name="T8" fmla="*/ 553 w 1400"/>
              <a:gd name="T9" fmla="*/ 165 h 1399"/>
              <a:gd name="T10" fmla="*/ 0 w 1400"/>
              <a:gd name="T11" fmla="*/ 716 h 1399"/>
              <a:gd name="T12" fmla="*/ 218 w 1400"/>
              <a:gd name="T13" fmla="*/ 934 h 1399"/>
              <a:gd name="T14" fmla="*/ 480 w 1400"/>
              <a:gd name="T15" fmla="*/ 898 h 1399"/>
              <a:gd name="T16" fmla="*/ 447 w 1400"/>
              <a:gd name="T17" fmla="*/ 1163 h 1399"/>
              <a:gd name="T18" fmla="*/ 683 w 1400"/>
              <a:gd name="T19" fmla="*/ 1399 h 1399"/>
              <a:gd name="T20" fmla="*/ 1234 w 1400"/>
              <a:gd name="T21" fmla="*/ 848 h 13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400" h="1399">
                <a:moveTo>
                  <a:pt x="1234" y="848"/>
                </a:moveTo>
                <a:lnTo>
                  <a:pt x="1400" y="1012"/>
                </a:lnTo>
                <a:lnTo>
                  <a:pt x="1400" y="0"/>
                </a:lnTo>
                <a:lnTo>
                  <a:pt x="388" y="0"/>
                </a:lnTo>
                <a:lnTo>
                  <a:pt x="553" y="165"/>
                </a:lnTo>
                <a:lnTo>
                  <a:pt x="0" y="716"/>
                </a:lnTo>
                <a:lnTo>
                  <a:pt x="218" y="934"/>
                </a:lnTo>
                <a:lnTo>
                  <a:pt x="480" y="898"/>
                </a:lnTo>
                <a:lnTo>
                  <a:pt x="447" y="1163"/>
                </a:lnTo>
                <a:lnTo>
                  <a:pt x="683" y="1399"/>
                </a:lnTo>
                <a:lnTo>
                  <a:pt x="1234" y="84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16"/>
          <p:cNvSpPr>
            <a:spLocks/>
          </p:cNvSpPr>
          <p:nvPr/>
        </p:nvSpPr>
        <p:spPr bwMode="auto">
          <a:xfrm>
            <a:off x="5024297" y="2452626"/>
            <a:ext cx="1913550" cy="1910748"/>
          </a:xfrm>
          <a:custGeom>
            <a:avLst/>
            <a:gdLst>
              <a:gd name="T0" fmla="*/ 683 w 1366"/>
              <a:gd name="T1" fmla="*/ 1364 h 1364"/>
              <a:gd name="T2" fmla="*/ 1366 w 1366"/>
              <a:gd name="T3" fmla="*/ 681 h 1364"/>
              <a:gd name="T4" fmla="*/ 1118 w 1366"/>
              <a:gd name="T5" fmla="*/ 435 h 1364"/>
              <a:gd name="T6" fmla="*/ 1151 w 1366"/>
              <a:gd name="T7" fmla="*/ 194 h 1364"/>
              <a:gd name="T8" fmla="*/ 910 w 1366"/>
              <a:gd name="T9" fmla="*/ 225 h 1364"/>
              <a:gd name="T10" fmla="*/ 683 w 1366"/>
              <a:gd name="T11" fmla="*/ 0 h 1364"/>
              <a:gd name="T12" fmla="*/ 466 w 1366"/>
              <a:gd name="T13" fmla="*/ 215 h 1364"/>
              <a:gd name="T14" fmla="*/ 501 w 1366"/>
              <a:gd name="T15" fmla="*/ 480 h 1364"/>
              <a:gd name="T16" fmla="*/ 237 w 1366"/>
              <a:gd name="T17" fmla="*/ 445 h 1364"/>
              <a:gd name="T18" fmla="*/ 0 w 1366"/>
              <a:gd name="T19" fmla="*/ 681 h 1364"/>
              <a:gd name="T20" fmla="*/ 683 w 1366"/>
              <a:gd name="T21" fmla="*/ 1364 h 1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66" h="1364">
                <a:moveTo>
                  <a:pt x="683" y="1364"/>
                </a:moveTo>
                <a:lnTo>
                  <a:pt x="1366" y="681"/>
                </a:lnTo>
                <a:lnTo>
                  <a:pt x="1118" y="435"/>
                </a:lnTo>
                <a:lnTo>
                  <a:pt x="1151" y="194"/>
                </a:lnTo>
                <a:lnTo>
                  <a:pt x="910" y="225"/>
                </a:lnTo>
                <a:lnTo>
                  <a:pt x="683" y="0"/>
                </a:lnTo>
                <a:lnTo>
                  <a:pt x="466" y="215"/>
                </a:lnTo>
                <a:lnTo>
                  <a:pt x="501" y="480"/>
                </a:lnTo>
                <a:lnTo>
                  <a:pt x="237" y="445"/>
                </a:lnTo>
                <a:lnTo>
                  <a:pt x="0" y="681"/>
                </a:lnTo>
                <a:lnTo>
                  <a:pt x="683" y="136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0" name="Freeform 18"/>
          <p:cNvSpPr>
            <a:spLocks/>
          </p:cNvSpPr>
          <p:nvPr/>
        </p:nvSpPr>
        <p:spPr bwMode="auto">
          <a:xfrm>
            <a:off x="4040908" y="1466434"/>
            <a:ext cx="1910747" cy="1913550"/>
          </a:xfrm>
          <a:custGeom>
            <a:avLst/>
            <a:gdLst>
              <a:gd name="T0" fmla="*/ 929 w 1364"/>
              <a:gd name="T1" fmla="*/ 1118 h 1366"/>
              <a:gd name="T2" fmla="*/ 1170 w 1364"/>
              <a:gd name="T3" fmla="*/ 1151 h 1366"/>
              <a:gd name="T4" fmla="*/ 1139 w 1364"/>
              <a:gd name="T5" fmla="*/ 910 h 1366"/>
              <a:gd name="T6" fmla="*/ 1364 w 1364"/>
              <a:gd name="T7" fmla="*/ 683 h 1366"/>
              <a:gd name="T8" fmla="*/ 683 w 1364"/>
              <a:gd name="T9" fmla="*/ 0 h 1366"/>
              <a:gd name="T10" fmla="*/ 0 w 1364"/>
              <a:gd name="T11" fmla="*/ 683 h 1366"/>
              <a:gd name="T12" fmla="*/ 218 w 1364"/>
              <a:gd name="T13" fmla="*/ 901 h 1366"/>
              <a:gd name="T14" fmla="*/ 480 w 1364"/>
              <a:gd name="T15" fmla="*/ 865 h 1366"/>
              <a:gd name="T16" fmla="*/ 445 w 1364"/>
              <a:gd name="T17" fmla="*/ 1130 h 1366"/>
              <a:gd name="T18" fmla="*/ 683 w 1364"/>
              <a:gd name="T19" fmla="*/ 1366 h 1366"/>
              <a:gd name="T20" fmla="*/ 929 w 1364"/>
              <a:gd name="T21" fmla="*/ 1118 h 13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64" h="1366">
                <a:moveTo>
                  <a:pt x="929" y="1118"/>
                </a:moveTo>
                <a:lnTo>
                  <a:pt x="1170" y="1151"/>
                </a:lnTo>
                <a:lnTo>
                  <a:pt x="1139" y="910"/>
                </a:lnTo>
                <a:lnTo>
                  <a:pt x="1364" y="683"/>
                </a:lnTo>
                <a:lnTo>
                  <a:pt x="683" y="0"/>
                </a:lnTo>
                <a:lnTo>
                  <a:pt x="0" y="683"/>
                </a:lnTo>
                <a:lnTo>
                  <a:pt x="218" y="901"/>
                </a:lnTo>
                <a:lnTo>
                  <a:pt x="480" y="865"/>
                </a:lnTo>
                <a:lnTo>
                  <a:pt x="445" y="1130"/>
                </a:lnTo>
                <a:lnTo>
                  <a:pt x="683" y="1366"/>
                </a:lnTo>
                <a:lnTo>
                  <a:pt x="929" y="111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3" name="Freeform 15"/>
          <p:cNvSpPr>
            <a:spLocks/>
          </p:cNvSpPr>
          <p:nvPr/>
        </p:nvSpPr>
        <p:spPr bwMode="auto">
          <a:xfrm>
            <a:off x="3057517" y="2452626"/>
            <a:ext cx="1910747" cy="1910748"/>
          </a:xfrm>
          <a:custGeom>
            <a:avLst/>
            <a:gdLst>
              <a:gd name="T0" fmla="*/ 681 w 1364"/>
              <a:gd name="T1" fmla="*/ 1364 h 1364"/>
              <a:gd name="T2" fmla="*/ 1364 w 1364"/>
              <a:gd name="T3" fmla="*/ 681 h 1364"/>
              <a:gd name="T4" fmla="*/ 1118 w 1364"/>
              <a:gd name="T5" fmla="*/ 435 h 1364"/>
              <a:gd name="T6" fmla="*/ 1149 w 1364"/>
              <a:gd name="T7" fmla="*/ 194 h 1364"/>
              <a:gd name="T8" fmla="*/ 908 w 1364"/>
              <a:gd name="T9" fmla="*/ 225 h 1364"/>
              <a:gd name="T10" fmla="*/ 681 w 1364"/>
              <a:gd name="T11" fmla="*/ 0 h 1364"/>
              <a:gd name="T12" fmla="*/ 466 w 1364"/>
              <a:gd name="T13" fmla="*/ 215 h 1364"/>
              <a:gd name="T14" fmla="*/ 499 w 1364"/>
              <a:gd name="T15" fmla="*/ 480 h 1364"/>
              <a:gd name="T16" fmla="*/ 236 w 1364"/>
              <a:gd name="T17" fmla="*/ 445 h 1364"/>
              <a:gd name="T18" fmla="*/ 0 w 1364"/>
              <a:gd name="T19" fmla="*/ 681 h 1364"/>
              <a:gd name="T20" fmla="*/ 681 w 1364"/>
              <a:gd name="T21" fmla="*/ 1364 h 1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64" h="1364">
                <a:moveTo>
                  <a:pt x="681" y="1364"/>
                </a:moveTo>
                <a:lnTo>
                  <a:pt x="1364" y="681"/>
                </a:lnTo>
                <a:lnTo>
                  <a:pt x="1118" y="435"/>
                </a:lnTo>
                <a:lnTo>
                  <a:pt x="1149" y="194"/>
                </a:lnTo>
                <a:lnTo>
                  <a:pt x="908" y="225"/>
                </a:lnTo>
                <a:lnTo>
                  <a:pt x="681" y="0"/>
                </a:lnTo>
                <a:lnTo>
                  <a:pt x="466" y="215"/>
                </a:lnTo>
                <a:lnTo>
                  <a:pt x="499" y="480"/>
                </a:lnTo>
                <a:lnTo>
                  <a:pt x="236" y="445"/>
                </a:lnTo>
                <a:lnTo>
                  <a:pt x="0" y="681"/>
                </a:lnTo>
                <a:lnTo>
                  <a:pt x="681" y="136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2071324" y="1466434"/>
            <a:ext cx="1913550" cy="1913550"/>
          </a:xfrm>
          <a:custGeom>
            <a:avLst/>
            <a:gdLst>
              <a:gd name="T0" fmla="*/ 931 w 1366"/>
              <a:gd name="T1" fmla="*/ 1118 h 1366"/>
              <a:gd name="T2" fmla="*/ 1170 w 1366"/>
              <a:gd name="T3" fmla="*/ 1151 h 1366"/>
              <a:gd name="T4" fmla="*/ 1139 w 1366"/>
              <a:gd name="T5" fmla="*/ 910 h 1366"/>
              <a:gd name="T6" fmla="*/ 1366 w 1366"/>
              <a:gd name="T7" fmla="*/ 683 h 1366"/>
              <a:gd name="T8" fmla="*/ 683 w 1366"/>
              <a:gd name="T9" fmla="*/ 0 h 1366"/>
              <a:gd name="T10" fmla="*/ 0 w 1366"/>
              <a:gd name="T11" fmla="*/ 683 h 1366"/>
              <a:gd name="T12" fmla="*/ 217 w 1366"/>
              <a:gd name="T13" fmla="*/ 901 h 1366"/>
              <a:gd name="T14" fmla="*/ 480 w 1366"/>
              <a:gd name="T15" fmla="*/ 865 h 1366"/>
              <a:gd name="T16" fmla="*/ 446 w 1366"/>
              <a:gd name="T17" fmla="*/ 1130 h 1366"/>
              <a:gd name="T18" fmla="*/ 683 w 1366"/>
              <a:gd name="T19" fmla="*/ 1366 h 1366"/>
              <a:gd name="T20" fmla="*/ 931 w 1366"/>
              <a:gd name="T21" fmla="*/ 1118 h 13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66" h="1366">
                <a:moveTo>
                  <a:pt x="931" y="1118"/>
                </a:moveTo>
                <a:lnTo>
                  <a:pt x="1170" y="1151"/>
                </a:lnTo>
                <a:lnTo>
                  <a:pt x="1139" y="910"/>
                </a:lnTo>
                <a:lnTo>
                  <a:pt x="1366" y="683"/>
                </a:lnTo>
                <a:lnTo>
                  <a:pt x="683" y="0"/>
                </a:lnTo>
                <a:lnTo>
                  <a:pt x="0" y="683"/>
                </a:lnTo>
                <a:lnTo>
                  <a:pt x="217" y="901"/>
                </a:lnTo>
                <a:lnTo>
                  <a:pt x="480" y="865"/>
                </a:lnTo>
                <a:lnTo>
                  <a:pt x="446" y="1130"/>
                </a:lnTo>
                <a:lnTo>
                  <a:pt x="683" y="1366"/>
                </a:lnTo>
                <a:lnTo>
                  <a:pt x="931" y="111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8" name="Freeform 13"/>
          <p:cNvSpPr>
            <a:spLocks/>
          </p:cNvSpPr>
          <p:nvPr/>
        </p:nvSpPr>
        <p:spPr bwMode="auto">
          <a:xfrm>
            <a:off x="1087934" y="2452626"/>
            <a:ext cx="1913550" cy="1910748"/>
          </a:xfrm>
          <a:custGeom>
            <a:avLst/>
            <a:gdLst>
              <a:gd name="T0" fmla="*/ 1151 w 1366"/>
              <a:gd name="T1" fmla="*/ 194 h 1364"/>
              <a:gd name="T2" fmla="*/ 910 w 1366"/>
              <a:gd name="T3" fmla="*/ 225 h 1364"/>
              <a:gd name="T4" fmla="*/ 683 w 1366"/>
              <a:gd name="T5" fmla="*/ 0 h 1364"/>
              <a:gd name="T6" fmla="*/ 0 w 1366"/>
              <a:gd name="T7" fmla="*/ 681 h 1364"/>
              <a:gd name="T8" fmla="*/ 683 w 1366"/>
              <a:gd name="T9" fmla="*/ 1364 h 1364"/>
              <a:gd name="T10" fmla="*/ 1366 w 1366"/>
              <a:gd name="T11" fmla="*/ 681 h 1364"/>
              <a:gd name="T12" fmla="*/ 1118 w 1366"/>
              <a:gd name="T13" fmla="*/ 435 h 1364"/>
              <a:gd name="T14" fmla="*/ 1151 w 1366"/>
              <a:gd name="T15" fmla="*/ 194 h 1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66" h="1364">
                <a:moveTo>
                  <a:pt x="1151" y="194"/>
                </a:moveTo>
                <a:lnTo>
                  <a:pt x="910" y="225"/>
                </a:lnTo>
                <a:lnTo>
                  <a:pt x="683" y="0"/>
                </a:lnTo>
                <a:lnTo>
                  <a:pt x="0" y="681"/>
                </a:lnTo>
                <a:lnTo>
                  <a:pt x="683" y="1364"/>
                </a:lnTo>
                <a:lnTo>
                  <a:pt x="1366" y="681"/>
                </a:lnTo>
                <a:lnTo>
                  <a:pt x="1118" y="435"/>
                </a:lnTo>
                <a:lnTo>
                  <a:pt x="1151" y="19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0" name="Freeform 9"/>
          <p:cNvSpPr>
            <a:spLocks noEditPoints="1"/>
          </p:cNvSpPr>
          <p:nvPr/>
        </p:nvSpPr>
        <p:spPr bwMode="auto">
          <a:xfrm>
            <a:off x="1896243" y="2811832"/>
            <a:ext cx="292904" cy="278986"/>
          </a:xfrm>
          <a:custGeom>
            <a:avLst/>
            <a:gdLst>
              <a:gd name="T0" fmla="*/ 99 w 193"/>
              <a:gd name="T1" fmla="*/ 71 h 184"/>
              <a:gd name="T2" fmla="*/ 120 w 193"/>
              <a:gd name="T3" fmla="*/ 56 h 184"/>
              <a:gd name="T4" fmla="*/ 80 w 193"/>
              <a:gd name="T5" fmla="*/ 34 h 184"/>
              <a:gd name="T6" fmla="*/ 89 w 193"/>
              <a:gd name="T7" fmla="*/ 22 h 184"/>
              <a:gd name="T8" fmla="*/ 100 w 193"/>
              <a:gd name="T9" fmla="*/ 0 h 184"/>
              <a:gd name="T10" fmla="*/ 89 w 193"/>
              <a:gd name="T11" fmla="*/ 17 h 184"/>
              <a:gd name="T12" fmla="*/ 80 w 193"/>
              <a:gd name="T13" fmla="*/ 39 h 184"/>
              <a:gd name="T14" fmla="*/ 120 w 193"/>
              <a:gd name="T15" fmla="*/ 51 h 184"/>
              <a:gd name="T16" fmla="*/ 94 w 193"/>
              <a:gd name="T17" fmla="*/ 71 h 184"/>
              <a:gd name="T18" fmla="*/ 0 w 193"/>
              <a:gd name="T19" fmla="*/ 78 h 184"/>
              <a:gd name="T20" fmla="*/ 187 w 193"/>
              <a:gd name="T21" fmla="*/ 184 h 184"/>
              <a:gd name="T22" fmla="*/ 187 w 193"/>
              <a:gd name="T23" fmla="*/ 72 h 184"/>
              <a:gd name="T24" fmla="*/ 119 w 193"/>
              <a:gd name="T25" fmla="*/ 103 h 184"/>
              <a:gd name="T26" fmla="*/ 103 w 193"/>
              <a:gd name="T27" fmla="*/ 110 h 184"/>
              <a:gd name="T28" fmla="*/ 103 w 193"/>
              <a:gd name="T29" fmla="*/ 122 h 184"/>
              <a:gd name="T30" fmla="*/ 119 w 193"/>
              <a:gd name="T31" fmla="*/ 129 h 184"/>
              <a:gd name="T32" fmla="*/ 103 w 193"/>
              <a:gd name="T33" fmla="*/ 129 h 184"/>
              <a:gd name="T34" fmla="*/ 88 w 193"/>
              <a:gd name="T35" fmla="*/ 103 h 184"/>
              <a:gd name="T36" fmla="*/ 73 w 193"/>
              <a:gd name="T37" fmla="*/ 110 h 184"/>
              <a:gd name="T38" fmla="*/ 73 w 193"/>
              <a:gd name="T39" fmla="*/ 122 h 184"/>
              <a:gd name="T40" fmla="*/ 88 w 193"/>
              <a:gd name="T41" fmla="*/ 129 h 184"/>
              <a:gd name="T42" fmla="*/ 73 w 193"/>
              <a:gd name="T43" fmla="*/ 129 h 184"/>
              <a:gd name="T44" fmla="*/ 58 w 193"/>
              <a:gd name="T45" fmla="*/ 103 h 184"/>
              <a:gd name="T46" fmla="*/ 43 w 193"/>
              <a:gd name="T47" fmla="*/ 110 h 184"/>
              <a:gd name="T48" fmla="*/ 43 w 193"/>
              <a:gd name="T49" fmla="*/ 122 h 184"/>
              <a:gd name="T50" fmla="*/ 28 w 193"/>
              <a:gd name="T51" fmla="*/ 91 h 184"/>
              <a:gd name="T52" fmla="*/ 13 w 193"/>
              <a:gd name="T53" fmla="*/ 91 h 184"/>
              <a:gd name="T54" fmla="*/ 28 w 193"/>
              <a:gd name="T55" fmla="*/ 122 h 184"/>
              <a:gd name="T56" fmla="*/ 13 w 193"/>
              <a:gd name="T57" fmla="*/ 129 h 184"/>
              <a:gd name="T58" fmla="*/ 13 w 193"/>
              <a:gd name="T59" fmla="*/ 141 h 184"/>
              <a:gd name="T60" fmla="*/ 13 w 193"/>
              <a:gd name="T61" fmla="*/ 160 h 184"/>
              <a:gd name="T62" fmla="*/ 32 w 193"/>
              <a:gd name="T63" fmla="*/ 160 h 184"/>
              <a:gd name="T64" fmla="*/ 58 w 193"/>
              <a:gd name="T65" fmla="*/ 141 h 184"/>
              <a:gd name="T66" fmla="*/ 149 w 193"/>
              <a:gd name="T67" fmla="*/ 160 h 184"/>
              <a:gd name="T68" fmla="*/ 149 w 193"/>
              <a:gd name="T69" fmla="*/ 148 h 184"/>
              <a:gd name="T70" fmla="*/ 134 w 193"/>
              <a:gd name="T71" fmla="*/ 141 h 184"/>
              <a:gd name="T72" fmla="*/ 149 w 193"/>
              <a:gd name="T73" fmla="*/ 141 h 184"/>
              <a:gd name="T74" fmla="*/ 134 w 193"/>
              <a:gd name="T75" fmla="*/ 110 h 184"/>
              <a:gd name="T76" fmla="*/ 149 w 193"/>
              <a:gd name="T77" fmla="*/ 103 h 184"/>
              <a:gd name="T78" fmla="*/ 149 w 193"/>
              <a:gd name="T79" fmla="*/ 91 h 184"/>
              <a:gd name="T80" fmla="*/ 161 w 193"/>
              <a:gd name="T81" fmla="*/ 160 h 184"/>
              <a:gd name="T82" fmla="*/ 179 w 193"/>
              <a:gd name="T83" fmla="*/ 160 h 184"/>
              <a:gd name="T84" fmla="*/ 164 w 193"/>
              <a:gd name="T85" fmla="*/ 129 h 184"/>
              <a:gd name="T86" fmla="*/ 179 w 193"/>
              <a:gd name="T87" fmla="*/ 122 h 184"/>
              <a:gd name="T88" fmla="*/ 179 w 193"/>
              <a:gd name="T89" fmla="*/ 110 h 184"/>
              <a:gd name="T90" fmla="*/ 165 w 193"/>
              <a:gd name="T91" fmla="*/ 103 h 184"/>
              <a:gd name="T92" fmla="*/ 179 w 193"/>
              <a:gd name="T93" fmla="*/ 103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93" h="184">
                <a:moveTo>
                  <a:pt x="187" y="72"/>
                </a:moveTo>
                <a:cubicBezTo>
                  <a:pt x="99" y="72"/>
                  <a:pt x="99" y="72"/>
                  <a:pt x="99" y="72"/>
                </a:cubicBezTo>
                <a:cubicBezTo>
                  <a:pt x="99" y="72"/>
                  <a:pt x="99" y="71"/>
                  <a:pt x="99" y="71"/>
                </a:cubicBezTo>
                <a:cubicBezTo>
                  <a:pt x="99" y="62"/>
                  <a:pt x="99" y="62"/>
                  <a:pt x="99" y="62"/>
                </a:cubicBezTo>
                <a:cubicBezTo>
                  <a:pt x="99" y="58"/>
                  <a:pt x="103" y="56"/>
                  <a:pt x="107" y="56"/>
                </a:cubicBezTo>
                <a:cubicBezTo>
                  <a:pt x="120" y="56"/>
                  <a:pt x="120" y="56"/>
                  <a:pt x="120" y="56"/>
                </a:cubicBezTo>
                <a:cubicBezTo>
                  <a:pt x="127" y="56"/>
                  <a:pt x="132" y="51"/>
                  <a:pt x="132" y="45"/>
                </a:cubicBezTo>
                <a:cubicBezTo>
                  <a:pt x="132" y="39"/>
                  <a:pt x="127" y="34"/>
                  <a:pt x="120" y="34"/>
                </a:cubicBezTo>
                <a:cubicBezTo>
                  <a:pt x="80" y="34"/>
                  <a:pt x="80" y="34"/>
                  <a:pt x="80" y="34"/>
                </a:cubicBezTo>
                <a:cubicBezTo>
                  <a:pt x="76" y="34"/>
                  <a:pt x="72" y="31"/>
                  <a:pt x="72" y="28"/>
                </a:cubicBezTo>
                <a:cubicBezTo>
                  <a:pt x="72" y="25"/>
                  <a:pt x="76" y="22"/>
                  <a:pt x="80" y="22"/>
                </a:cubicBezTo>
                <a:cubicBezTo>
                  <a:pt x="89" y="22"/>
                  <a:pt x="89" y="22"/>
                  <a:pt x="89" y="22"/>
                </a:cubicBezTo>
                <a:cubicBezTo>
                  <a:pt x="97" y="22"/>
                  <a:pt x="102" y="17"/>
                  <a:pt x="102" y="11"/>
                </a:cubicBezTo>
                <a:cubicBezTo>
                  <a:pt x="102" y="3"/>
                  <a:pt x="102" y="3"/>
                  <a:pt x="102" y="3"/>
                </a:cubicBezTo>
                <a:cubicBezTo>
                  <a:pt x="102" y="1"/>
                  <a:pt x="101" y="0"/>
                  <a:pt x="100" y="0"/>
                </a:cubicBezTo>
                <a:cubicBezTo>
                  <a:pt x="98" y="0"/>
                  <a:pt x="97" y="1"/>
                  <a:pt x="97" y="3"/>
                </a:cubicBezTo>
                <a:cubicBezTo>
                  <a:pt x="97" y="11"/>
                  <a:pt x="97" y="11"/>
                  <a:pt x="97" y="11"/>
                </a:cubicBezTo>
                <a:cubicBezTo>
                  <a:pt x="97" y="14"/>
                  <a:pt x="94" y="17"/>
                  <a:pt x="89" y="17"/>
                </a:cubicBezTo>
                <a:cubicBezTo>
                  <a:pt x="80" y="17"/>
                  <a:pt x="80" y="17"/>
                  <a:pt x="80" y="17"/>
                </a:cubicBezTo>
                <a:cubicBezTo>
                  <a:pt x="73" y="17"/>
                  <a:pt x="67" y="22"/>
                  <a:pt x="67" y="28"/>
                </a:cubicBezTo>
                <a:cubicBezTo>
                  <a:pt x="67" y="34"/>
                  <a:pt x="73" y="39"/>
                  <a:pt x="80" y="39"/>
                </a:cubicBezTo>
                <a:cubicBezTo>
                  <a:pt x="120" y="39"/>
                  <a:pt x="120" y="39"/>
                  <a:pt x="120" y="39"/>
                </a:cubicBezTo>
                <a:cubicBezTo>
                  <a:pt x="124" y="39"/>
                  <a:pt x="127" y="41"/>
                  <a:pt x="127" y="45"/>
                </a:cubicBezTo>
                <a:cubicBezTo>
                  <a:pt x="127" y="48"/>
                  <a:pt x="124" y="51"/>
                  <a:pt x="120" y="51"/>
                </a:cubicBezTo>
                <a:cubicBezTo>
                  <a:pt x="107" y="51"/>
                  <a:pt x="107" y="51"/>
                  <a:pt x="107" y="51"/>
                </a:cubicBezTo>
                <a:cubicBezTo>
                  <a:pt x="100" y="51"/>
                  <a:pt x="94" y="56"/>
                  <a:pt x="94" y="62"/>
                </a:cubicBezTo>
                <a:cubicBezTo>
                  <a:pt x="94" y="71"/>
                  <a:pt x="94" y="71"/>
                  <a:pt x="94" y="71"/>
                </a:cubicBezTo>
                <a:cubicBezTo>
                  <a:pt x="94" y="71"/>
                  <a:pt x="95" y="72"/>
                  <a:pt x="95" y="72"/>
                </a:cubicBezTo>
                <a:cubicBezTo>
                  <a:pt x="5" y="72"/>
                  <a:pt x="5" y="72"/>
                  <a:pt x="5" y="72"/>
                </a:cubicBezTo>
                <a:cubicBezTo>
                  <a:pt x="2" y="72"/>
                  <a:pt x="0" y="75"/>
                  <a:pt x="0" y="78"/>
                </a:cubicBezTo>
                <a:cubicBezTo>
                  <a:pt x="0" y="178"/>
                  <a:pt x="0" y="178"/>
                  <a:pt x="0" y="178"/>
                </a:cubicBezTo>
                <a:cubicBezTo>
                  <a:pt x="0" y="181"/>
                  <a:pt x="2" y="184"/>
                  <a:pt x="5" y="184"/>
                </a:cubicBezTo>
                <a:cubicBezTo>
                  <a:pt x="187" y="184"/>
                  <a:pt x="187" y="184"/>
                  <a:pt x="187" y="184"/>
                </a:cubicBezTo>
                <a:cubicBezTo>
                  <a:pt x="190" y="184"/>
                  <a:pt x="193" y="181"/>
                  <a:pt x="193" y="178"/>
                </a:cubicBezTo>
                <a:cubicBezTo>
                  <a:pt x="193" y="78"/>
                  <a:pt x="193" y="78"/>
                  <a:pt x="193" y="78"/>
                </a:cubicBezTo>
                <a:cubicBezTo>
                  <a:pt x="193" y="75"/>
                  <a:pt x="190" y="72"/>
                  <a:pt x="187" y="72"/>
                </a:cubicBezTo>
                <a:moveTo>
                  <a:pt x="104" y="91"/>
                </a:moveTo>
                <a:cubicBezTo>
                  <a:pt x="119" y="91"/>
                  <a:pt x="119" y="91"/>
                  <a:pt x="119" y="91"/>
                </a:cubicBezTo>
                <a:cubicBezTo>
                  <a:pt x="119" y="103"/>
                  <a:pt x="119" y="103"/>
                  <a:pt x="119" y="103"/>
                </a:cubicBezTo>
                <a:cubicBezTo>
                  <a:pt x="104" y="103"/>
                  <a:pt x="104" y="103"/>
                  <a:pt x="104" y="103"/>
                </a:cubicBezTo>
                <a:lnTo>
                  <a:pt x="104" y="91"/>
                </a:lnTo>
                <a:close/>
                <a:moveTo>
                  <a:pt x="103" y="110"/>
                </a:moveTo>
                <a:cubicBezTo>
                  <a:pt x="119" y="110"/>
                  <a:pt x="119" y="110"/>
                  <a:pt x="119" y="110"/>
                </a:cubicBezTo>
                <a:cubicBezTo>
                  <a:pt x="119" y="122"/>
                  <a:pt x="119" y="122"/>
                  <a:pt x="119" y="122"/>
                </a:cubicBezTo>
                <a:cubicBezTo>
                  <a:pt x="103" y="122"/>
                  <a:pt x="103" y="122"/>
                  <a:pt x="103" y="122"/>
                </a:cubicBezTo>
                <a:lnTo>
                  <a:pt x="103" y="110"/>
                </a:lnTo>
                <a:close/>
                <a:moveTo>
                  <a:pt x="103" y="129"/>
                </a:moveTo>
                <a:cubicBezTo>
                  <a:pt x="119" y="129"/>
                  <a:pt x="119" y="129"/>
                  <a:pt x="119" y="129"/>
                </a:cubicBezTo>
                <a:cubicBezTo>
                  <a:pt x="119" y="141"/>
                  <a:pt x="119" y="141"/>
                  <a:pt x="119" y="141"/>
                </a:cubicBezTo>
                <a:cubicBezTo>
                  <a:pt x="103" y="141"/>
                  <a:pt x="103" y="141"/>
                  <a:pt x="103" y="141"/>
                </a:cubicBezTo>
                <a:lnTo>
                  <a:pt x="103" y="129"/>
                </a:lnTo>
                <a:close/>
                <a:moveTo>
                  <a:pt x="74" y="91"/>
                </a:moveTo>
                <a:cubicBezTo>
                  <a:pt x="88" y="91"/>
                  <a:pt x="88" y="91"/>
                  <a:pt x="88" y="91"/>
                </a:cubicBezTo>
                <a:cubicBezTo>
                  <a:pt x="88" y="103"/>
                  <a:pt x="88" y="103"/>
                  <a:pt x="88" y="103"/>
                </a:cubicBezTo>
                <a:cubicBezTo>
                  <a:pt x="74" y="103"/>
                  <a:pt x="74" y="103"/>
                  <a:pt x="74" y="103"/>
                </a:cubicBezTo>
                <a:lnTo>
                  <a:pt x="74" y="91"/>
                </a:lnTo>
                <a:close/>
                <a:moveTo>
                  <a:pt x="73" y="110"/>
                </a:moveTo>
                <a:cubicBezTo>
                  <a:pt x="88" y="110"/>
                  <a:pt x="88" y="110"/>
                  <a:pt x="88" y="110"/>
                </a:cubicBezTo>
                <a:cubicBezTo>
                  <a:pt x="88" y="122"/>
                  <a:pt x="88" y="122"/>
                  <a:pt x="88" y="122"/>
                </a:cubicBezTo>
                <a:cubicBezTo>
                  <a:pt x="73" y="122"/>
                  <a:pt x="73" y="122"/>
                  <a:pt x="73" y="122"/>
                </a:cubicBezTo>
                <a:lnTo>
                  <a:pt x="73" y="110"/>
                </a:lnTo>
                <a:close/>
                <a:moveTo>
                  <a:pt x="73" y="129"/>
                </a:moveTo>
                <a:cubicBezTo>
                  <a:pt x="88" y="129"/>
                  <a:pt x="88" y="129"/>
                  <a:pt x="88" y="129"/>
                </a:cubicBezTo>
                <a:cubicBezTo>
                  <a:pt x="88" y="141"/>
                  <a:pt x="88" y="141"/>
                  <a:pt x="88" y="141"/>
                </a:cubicBezTo>
                <a:cubicBezTo>
                  <a:pt x="73" y="141"/>
                  <a:pt x="73" y="141"/>
                  <a:pt x="73" y="141"/>
                </a:cubicBezTo>
                <a:lnTo>
                  <a:pt x="73" y="129"/>
                </a:lnTo>
                <a:close/>
                <a:moveTo>
                  <a:pt x="44" y="91"/>
                </a:moveTo>
                <a:cubicBezTo>
                  <a:pt x="58" y="91"/>
                  <a:pt x="58" y="91"/>
                  <a:pt x="58" y="91"/>
                </a:cubicBezTo>
                <a:cubicBezTo>
                  <a:pt x="58" y="103"/>
                  <a:pt x="58" y="103"/>
                  <a:pt x="58" y="103"/>
                </a:cubicBezTo>
                <a:cubicBezTo>
                  <a:pt x="44" y="103"/>
                  <a:pt x="44" y="103"/>
                  <a:pt x="44" y="103"/>
                </a:cubicBezTo>
                <a:lnTo>
                  <a:pt x="44" y="91"/>
                </a:lnTo>
                <a:close/>
                <a:moveTo>
                  <a:pt x="43" y="110"/>
                </a:moveTo>
                <a:cubicBezTo>
                  <a:pt x="58" y="110"/>
                  <a:pt x="58" y="110"/>
                  <a:pt x="58" y="110"/>
                </a:cubicBezTo>
                <a:cubicBezTo>
                  <a:pt x="58" y="122"/>
                  <a:pt x="58" y="122"/>
                  <a:pt x="58" y="122"/>
                </a:cubicBezTo>
                <a:cubicBezTo>
                  <a:pt x="43" y="122"/>
                  <a:pt x="43" y="122"/>
                  <a:pt x="43" y="122"/>
                </a:cubicBezTo>
                <a:lnTo>
                  <a:pt x="43" y="110"/>
                </a:lnTo>
                <a:close/>
                <a:moveTo>
                  <a:pt x="13" y="91"/>
                </a:moveTo>
                <a:cubicBezTo>
                  <a:pt x="28" y="91"/>
                  <a:pt x="28" y="91"/>
                  <a:pt x="28" y="91"/>
                </a:cubicBezTo>
                <a:cubicBezTo>
                  <a:pt x="28" y="103"/>
                  <a:pt x="28" y="103"/>
                  <a:pt x="28" y="103"/>
                </a:cubicBezTo>
                <a:cubicBezTo>
                  <a:pt x="13" y="103"/>
                  <a:pt x="13" y="103"/>
                  <a:pt x="13" y="103"/>
                </a:cubicBezTo>
                <a:lnTo>
                  <a:pt x="13" y="91"/>
                </a:lnTo>
                <a:close/>
                <a:moveTo>
                  <a:pt x="13" y="110"/>
                </a:moveTo>
                <a:cubicBezTo>
                  <a:pt x="28" y="110"/>
                  <a:pt x="28" y="110"/>
                  <a:pt x="28" y="110"/>
                </a:cubicBezTo>
                <a:cubicBezTo>
                  <a:pt x="28" y="122"/>
                  <a:pt x="28" y="122"/>
                  <a:pt x="28" y="122"/>
                </a:cubicBezTo>
                <a:cubicBezTo>
                  <a:pt x="13" y="122"/>
                  <a:pt x="13" y="122"/>
                  <a:pt x="13" y="122"/>
                </a:cubicBezTo>
                <a:lnTo>
                  <a:pt x="13" y="110"/>
                </a:lnTo>
                <a:close/>
                <a:moveTo>
                  <a:pt x="13" y="129"/>
                </a:moveTo>
                <a:cubicBezTo>
                  <a:pt x="28" y="129"/>
                  <a:pt x="28" y="129"/>
                  <a:pt x="28" y="129"/>
                </a:cubicBezTo>
                <a:cubicBezTo>
                  <a:pt x="28" y="141"/>
                  <a:pt x="28" y="141"/>
                  <a:pt x="28" y="141"/>
                </a:cubicBezTo>
                <a:cubicBezTo>
                  <a:pt x="13" y="141"/>
                  <a:pt x="13" y="141"/>
                  <a:pt x="13" y="141"/>
                </a:cubicBezTo>
                <a:lnTo>
                  <a:pt x="13" y="129"/>
                </a:lnTo>
                <a:close/>
                <a:moveTo>
                  <a:pt x="32" y="160"/>
                </a:moveTo>
                <a:cubicBezTo>
                  <a:pt x="13" y="160"/>
                  <a:pt x="13" y="160"/>
                  <a:pt x="13" y="160"/>
                </a:cubicBezTo>
                <a:cubicBezTo>
                  <a:pt x="13" y="148"/>
                  <a:pt x="13" y="148"/>
                  <a:pt x="13" y="148"/>
                </a:cubicBezTo>
                <a:cubicBezTo>
                  <a:pt x="32" y="148"/>
                  <a:pt x="32" y="148"/>
                  <a:pt x="32" y="148"/>
                </a:cubicBezTo>
                <a:lnTo>
                  <a:pt x="32" y="160"/>
                </a:lnTo>
                <a:close/>
                <a:moveTo>
                  <a:pt x="43" y="129"/>
                </a:moveTo>
                <a:cubicBezTo>
                  <a:pt x="58" y="129"/>
                  <a:pt x="58" y="129"/>
                  <a:pt x="58" y="129"/>
                </a:cubicBezTo>
                <a:cubicBezTo>
                  <a:pt x="58" y="141"/>
                  <a:pt x="58" y="141"/>
                  <a:pt x="58" y="141"/>
                </a:cubicBezTo>
                <a:cubicBezTo>
                  <a:pt x="43" y="141"/>
                  <a:pt x="43" y="141"/>
                  <a:pt x="43" y="141"/>
                </a:cubicBezTo>
                <a:lnTo>
                  <a:pt x="43" y="129"/>
                </a:lnTo>
                <a:close/>
                <a:moveTo>
                  <a:pt x="149" y="160"/>
                </a:moveTo>
                <a:cubicBezTo>
                  <a:pt x="44" y="160"/>
                  <a:pt x="44" y="160"/>
                  <a:pt x="44" y="160"/>
                </a:cubicBezTo>
                <a:cubicBezTo>
                  <a:pt x="44" y="148"/>
                  <a:pt x="44" y="148"/>
                  <a:pt x="44" y="148"/>
                </a:cubicBezTo>
                <a:cubicBezTo>
                  <a:pt x="149" y="148"/>
                  <a:pt x="149" y="148"/>
                  <a:pt x="149" y="148"/>
                </a:cubicBezTo>
                <a:lnTo>
                  <a:pt x="149" y="160"/>
                </a:lnTo>
                <a:close/>
                <a:moveTo>
                  <a:pt x="149" y="141"/>
                </a:moveTo>
                <a:cubicBezTo>
                  <a:pt x="134" y="141"/>
                  <a:pt x="134" y="141"/>
                  <a:pt x="134" y="141"/>
                </a:cubicBezTo>
                <a:cubicBezTo>
                  <a:pt x="134" y="129"/>
                  <a:pt x="134" y="129"/>
                  <a:pt x="134" y="129"/>
                </a:cubicBezTo>
                <a:cubicBezTo>
                  <a:pt x="149" y="129"/>
                  <a:pt x="149" y="129"/>
                  <a:pt x="149" y="129"/>
                </a:cubicBezTo>
                <a:lnTo>
                  <a:pt x="149" y="141"/>
                </a:lnTo>
                <a:close/>
                <a:moveTo>
                  <a:pt x="149" y="122"/>
                </a:moveTo>
                <a:cubicBezTo>
                  <a:pt x="134" y="122"/>
                  <a:pt x="134" y="122"/>
                  <a:pt x="134" y="122"/>
                </a:cubicBezTo>
                <a:cubicBezTo>
                  <a:pt x="134" y="110"/>
                  <a:pt x="134" y="110"/>
                  <a:pt x="134" y="110"/>
                </a:cubicBezTo>
                <a:cubicBezTo>
                  <a:pt x="149" y="110"/>
                  <a:pt x="149" y="110"/>
                  <a:pt x="149" y="110"/>
                </a:cubicBezTo>
                <a:lnTo>
                  <a:pt x="149" y="122"/>
                </a:lnTo>
                <a:close/>
                <a:moveTo>
                  <a:pt x="149" y="103"/>
                </a:moveTo>
                <a:cubicBezTo>
                  <a:pt x="134" y="103"/>
                  <a:pt x="134" y="103"/>
                  <a:pt x="134" y="103"/>
                </a:cubicBezTo>
                <a:cubicBezTo>
                  <a:pt x="134" y="91"/>
                  <a:pt x="134" y="91"/>
                  <a:pt x="134" y="91"/>
                </a:cubicBezTo>
                <a:cubicBezTo>
                  <a:pt x="149" y="91"/>
                  <a:pt x="149" y="91"/>
                  <a:pt x="149" y="91"/>
                </a:cubicBezTo>
                <a:lnTo>
                  <a:pt x="149" y="103"/>
                </a:lnTo>
                <a:close/>
                <a:moveTo>
                  <a:pt x="179" y="160"/>
                </a:moveTo>
                <a:cubicBezTo>
                  <a:pt x="161" y="160"/>
                  <a:pt x="161" y="160"/>
                  <a:pt x="161" y="160"/>
                </a:cubicBezTo>
                <a:cubicBezTo>
                  <a:pt x="161" y="148"/>
                  <a:pt x="161" y="148"/>
                  <a:pt x="161" y="148"/>
                </a:cubicBezTo>
                <a:cubicBezTo>
                  <a:pt x="179" y="148"/>
                  <a:pt x="179" y="148"/>
                  <a:pt x="179" y="148"/>
                </a:cubicBezTo>
                <a:lnTo>
                  <a:pt x="179" y="160"/>
                </a:lnTo>
                <a:close/>
                <a:moveTo>
                  <a:pt x="179" y="141"/>
                </a:moveTo>
                <a:cubicBezTo>
                  <a:pt x="164" y="141"/>
                  <a:pt x="164" y="141"/>
                  <a:pt x="164" y="141"/>
                </a:cubicBezTo>
                <a:cubicBezTo>
                  <a:pt x="164" y="129"/>
                  <a:pt x="164" y="129"/>
                  <a:pt x="164" y="129"/>
                </a:cubicBezTo>
                <a:cubicBezTo>
                  <a:pt x="179" y="129"/>
                  <a:pt x="179" y="129"/>
                  <a:pt x="179" y="129"/>
                </a:cubicBezTo>
                <a:lnTo>
                  <a:pt x="179" y="141"/>
                </a:lnTo>
                <a:close/>
                <a:moveTo>
                  <a:pt x="179" y="122"/>
                </a:moveTo>
                <a:cubicBezTo>
                  <a:pt x="164" y="122"/>
                  <a:pt x="164" y="122"/>
                  <a:pt x="164" y="122"/>
                </a:cubicBezTo>
                <a:cubicBezTo>
                  <a:pt x="164" y="110"/>
                  <a:pt x="164" y="110"/>
                  <a:pt x="164" y="110"/>
                </a:cubicBezTo>
                <a:cubicBezTo>
                  <a:pt x="179" y="110"/>
                  <a:pt x="179" y="110"/>
                  <a:pt x="179" y="110"/>
                </a:cubicBezTo>
                <a:lnTo>
                  <a:pt x="179" y="122"/>
                </a:lnTo>
                <a:close/>
                <a:moveTo>
                  <a:pt x="179" y="103"/>
                </a:moveTo>
                <a:cubicBezTo>
                  <a:pt x="165" y="103"/>
                  <a:pt x="165" y="103"/>
                  <a:pt x="165" y="103"/>
                </a:cubicBezTo>
                <a:cubicBezTo>
                  <a:pt x="165" y="91"/>
                  <a:pt x="165" y="91"/>
                  <a:pt x="165" y="91"/>
                </a:cubicBezTo>
                <a:cubicBezTo>
                  <a:pt x="179" y="91"/>
                  <a:pt x="179" y="91"/>
                  <a:pt x="179" y="91"/>
                </a:cubicBezTo>
                <a:lnTo>
                  <a:pt x="179" y="103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1" name="Freeform 284"/>
          <p:cNvSpPr>
            <a:spLocks noEditPoints="1"/>
          </p:cNvSpPr>
          <p:nvPr/>
        </p:nvSpPr>
        <p:spPr bwMode="auto">
          <a:xfrm>
            <a:off x="2866246" y="1720270"/>
            <a:ext cx="311883" cy="278354"/>
          </a:xfrm>
          <a:custGeom>
            <a:avLst/>
            <a:gdLst>
              <a:gd name="T0" fmla="*/ 143 w 206"/>
              <a:gd name="T1" fmla="*/ 93 h 183"/>
              <a:gd name="T2" fmla="*/ 115 w 206"/>
              <a:gd name="T3" fmla="*/ 91 h 183"/>
              <a:gd name="T4" fmla="*/ 117 w 206"/>
              <a:gd name="T5" fmla="*/ 88 h 183"/>
              <a:gd name="T6" fmla="*/ 145 w 206"/>
              <a:gd name="T7" fmla="*/ 91 h 183"/>
              <a:gd name="T8" fmla="*/ 138 w 206"/>
              <a:gd name="T9" fmla="*/ 105 h 183"/>
              <a:gd name="T10" fmla="*/ 140 w 206"/>
              <a:gd name="T11" fmla="*/ 102 h 183"/>
              <a:gd name="T12" fmla="*/ 145 w 206"/>
              <a:gd name="T13" fmla="*/ 99 h 183"/>
              <a:gd name="T14" fmla="*/ 143 w 206"/>
              <a:gd name="T15" fmla="*/ 95 h 183"/>
              <a:gd name="T16" fmla="*/ 115 w 206"/>
              <a:gd name="T17" fmla="*/ 98 h 183"/>
              <a:gd name="T18" fmla="*/ 117 w 206"/>
              <a:gd name="T19" fmla="*/ 102 h 183"/>
              <a:gd name="T20" fmla="*/ 120 w 206"/>
              <a:gd name="T21" fmla="*/ 103 h 183"/>
              <a:gd name="T22" fmla="*/ 116 w 206"/>
              <a:gd name="T23" fmla="*/ 78 h 183"/>
              <a:gd name="T24" fmla="*/ 155 w 206"/>
              <a:gd name="T25" fmla="*/ 57 h 183"/>
              <a:gd name="T26" fmla="*/ 130 w 206"/>
              <a:gd name="T27" fmla="*/ 0 h 183"/>
              <a:gd name="T28" fmla="*/ 105 w 206"/>
              <a:gd name="T29" fmla="*/ 57 h 183"/>
              <a:gd name="T30" fmla="*/ 145 w 206"/>
              <a:gd name="T31" fmla="*/ 83 h 183"/>
              <a:gd name="T32" fmla="*/ 117 w 206"/>
              <a:gd name="T33" fmla="*/ 81 h 183"/>
              <a:gd name="T34" fmla="*/ 115 w 206"/>
              <a:gd name="T35" fmla="*/ 84 h 183"/>
              <a:gd name="T36" fmla="*/ 143 w 206"/>
              <a:gd name="T37" fmla="*/ 86 h 183"/>
              <a:gd name="T38" fmla="*/ 145 w 206"/>
              <a:gd name="T39" fmla="*/ 83 h 183"/>
              <a:gd name="T40" fmla="*/ 43 w 206"/>
              <a:gd name="T41" fmla="*/ 112 h 183"/>
              <a:gd name="T42" fmla="*/ 0 w 206"/>
              <a:gd name="T43" fmla="*/ 183 h 183"/>
              <a:gd name="T44" fmla="*/ 8 w 206"/>
              <a:gd name="T45" fmla="*/ 168 h 183"/>
              <a:gd name="T46" fmla="*/ 21 w 206"/>
              <a:gd name="T47" fmla="*/ 168 h 183"/>
              <a:gd name="T48" fmla="*/ 8 w 206"/>
              <a:gd name="T49" fmla="*/ 168 h 183"/>
              <a:gd name="T50" fmla="*/ 153 w 206"/>
              <a:gd name="T51" fmla="*/ 132 h 183"/>
              <a:gd name="T52" fmla="*/ 156 w 206"/>
              <a:gd name="T53" fmla="*/ 145 h 183"/>
              <a:gd name="T54" fmla="*/ 102 w 206"/>
              <a:gd name="T55" fmla="*/ 137 h 183"/>
              <a:gd name="T56" fmla="*/ 151 w 206"/>
              <a:gd name="T57" fmla="*/ 139 h 183"/>
              <a:gd name="T58" fmla="*/ 93 w 206"/>
              <a:gd name="T59" fmla="*/ 108 h 183"/>
              <a:gd name="T60" fmla="*/ 48 w 206"/>
              <a:gd name="T61" fmla="*/ 116 h 183"/>
              <a:gd name="T62" fmla="*/ 63 w 206"/>
              <a:gd name="T63" fmla="*/ 164 h 183"/>
              <a:gd name="T64" fmla="*/ 119 w 206"/>
              <a:gd name="T65" fmla="*/ 177 h 183"/>
              <a:gd name="T66" fmla="*/ 174 w 206"/>
              <a:gd name="T67" fmla="*/ 149 h 183"/>
              <a:gd name="T68" fmla="*/ 190 w 206"/>
              <a:gd name="T69" fmla="*/ 112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06" h="183">
                <a:moveTo>
                  <a:pt x="145" y="91"/>
                </a:moveTo>
                <a:cubicBezTo>
                  <a:pt x="145" y="92"/>
                  <a:pt x="144" y="93"/>
                  <a:pt x="143" y="93"/>
                </a:cubicBezTo>
                <a:cubicBezTo>
                  <a:pt x="117" y="93"/>
                  <a:pt x="117" y="93"/>
                  <a:pt x="117" y="93"/>
                </a:cubicBezTo>
                <a:cubicBezTo>
                  <a:pt x="116" y="93"/>
                  <a:pt x="115" y="92"/>
                  <a:pt x="115" y="91"/>
                </a:cubicBezTo>
                <a:cubicBezTo>
                  <a:pt x="115" y="91"/>
                  <a:pt x="115" y="91"/>
                  <a:pt x="115" y="91"/>
                </a:cubicBezTo>
                <a:cubicBezTo>
                  <a:pt x="115" y="89"/>
                  <a:pt x="116" y="88"/>
                  <a:pt x="117" y="88"/>
                </a:cubicBezTo>
                <a:cubicBezTo>
                  <a:pt x="143" y="88"/>
                  <a:pt x="143" y="88"/>
                  <a:pt x="143" y="88"/>
                </a:cubicBezTo>
                <a:cubicBezTo>
                  <a:pt x="144" y="88"/>
                  <a:pt x="145" y="89"/>
                  <a:pt x="145" y="91"/>
                </a:cubicBezTo>
                <a:close/>
                <a:moveTo>
                  <a:pt x="122" y="105"/>
                </a:moveTo>
                <a:cubicBezTo>
                  <a:pt x="138" y="105"/>
                  <a:pt x="138" y="105"/>
                  <a:pt x="138" y="105"/>
                </a:cubicBezTo>
                <a:cubicBezTo>
                  <a:pt x="139" y="105"/>
                  <a:pt x="140" y="104"/>
                  <a:pt x="140" y="103"/>
                </a:cubicBezTo>
                <a:cubicBezTo>
                  <a:pt x="140" y="102"/>
                  <a:pt x="140" y="102"/>
                  <a:pt x="140" y="102"/>
                </a:cubicBezTo>
                <a:cubicBezTo>
                  <a:pt x="143" y="102"/>
                  <a:pt x="143" y="102"/>
                  <a:pt x="143" y="102"/>
                </a:cubicBezTo>
                <a:cubicBezTo>
                  <a:pt x="144" y="102"/>
                  <a:pt x="145" y="101"/>
                  <a:pt x="145" y="99"/>
                </a:cubicBezTo>
                <a:cubicBezTo>
                  <a:pt x="145" y="98"/>
                  <a:pt x="145" y="98"/>
                  <a:pt x="145" y="98"/>
                </a:cubicBezTo>
                <a:cubicBezTo>
                  <a:pt x="145" y="96"/>
                  <a:pt x="144" y="95"/>
                  <a:pt x="143" y="95"/>
                </a:cubicBezTo>
                <a:cubicBezTo>
                  <a:pt x="117" y="95"/>
                  <a:pt x="117" y="95"/>
                  <a:pt x="117" y="95"/>
                </a:cubicBezTo>
                <a:cubicBezTo>
                  <a:pt x="116" y="95"/>
                  <a:pt x="115" y="96"/>
                  <a:pt x="115" y="98"/>
                </a:cubicBezTo>
                <a:cubicBezTo>
                  <a:pt x="115" y="99"/>
                  <a:pt x="115" y="99"/>
                  <a:pt x="115" y="99"/>
                </a:cubicBezTo>
                <a:cubicBezTo>
                  <a:pt x="115" y="101"/>
                  <a:pt x="116" y="102"/>
                  <a:pt x="117" y="102"/>
                </a:cubicBezTo>
                <a:cubicBezTo>
                  <a:pt x="120" y="102"/>
                  <a:pt x="120" y="102"/>
                  <a:pt x="120" y="102"/>
                </a:cubicBezTo>
                <a:cubicBezTo>
                  <a:pt x="120" y="103"/>
                  <a:pt x="120" y="103"/>
                  <a:pt x="120" y="103"/>
                </a:cubicBezTo>
                <a:cubicBezTo>
                  <a:pt x="120" y="104"/>
                  <a:pt x="121" y="105"/>
                  <a:pt x="122" y="105"/>
                </a:cubicBezTo>
                <a:close/>
                <a:moveTo>
                  <a:pt x="116" y="78"/>
                </a:moveTo>
                <a:cubicBezTo>
                  <a:pt x="144" y="78"/>
                  <a:pt x="144" y="78"/>
                  <a:pt x="144" y="78"/>
                </a:cubicBezTo>
                <a:cubicBezTo>
                  <a:pt x="150" y="78"/>
                  <a:pt x="143" y="71"/>
                  <a:pt x="155" y="57"/>
                </a:cubicBezTo>
                <a:cubicBezTo>
                  <a:pt x="160" y="51"/>
                  <a:pt x="164" y="43"/>
                  <a:pt x="164" y="34"/>
                </a:cubicBezTo>
                <a:cubicBezTo>
                  <a:pt x="164" y="16"/>
                  <a:pt x="149" y="0"/>
                  <a:pt x="130" y="0"/>
                </a:cubicBezTo>
                <a:cubicBezTo>
                  <a:pt x="111" y="0"/>
                  <a:pt x="96" y="16"/>
                  <a:pt x="96" y="34"/>
                </a:cubicBezTo>
                <a:cubicBezTo>
                  <a:pt x="96" y="43"/>
                  <a:pt x="99" y="51"/>
                  <a:pt x="105" y="57"/>
                </a:cubicBezTo>
                <a:cubicBezTo>
                  <a:pt x="116" y="71"/>
                  <a:pt x="110" y="78"/>
                  <a:pt x="116" y="78"/>
                </a:cubicBezTo>
                <a:close/>
                <a:moveTo>
                  <a:pt x="145" y="83"/>
                </a:moveTo>
                <a:cubicBezTo>
                  <a:pt x="145" y="82"/>
                  <a:pt x="144" y="81"/>
                  <a:pt x="143" y="81"/>
                </a:cubicBezTo>
                <a:cubicBezTo>
                  <a:pt x="117" y="81"/>
                  <a:pt x="117" y="81"/>
                  <a:pt x="117" y="81"/>
                </a:cubicBezTo>
                <a:cubicBezTo>
                  <a:pt x="116" y="81"/>
                  <a:pt x="115" y="82"/>
                  <a:pt x="115" y="83"/>
                </a:cubicBezTo>
                <a:cubicBezTo>
                  <a:pt x="115" y="84"/>
                  <a:pt x="115" y="84"/>
                  <a:pt x="115" y="84"/>
                </a:cubicBezTo>
                <a:cubicBezTo>
                  <a:pt x="115" y="85"/>
                  <a:pt x="116" y="86"/>
                  <a:pt x="117" y="86"/>
                </a:cubicBezTo>
                <a:cubicBezTo>
                  <a:pt x="143" y="86"/>
                  <a:pt x="143" y="86"/>
                  <a:pt x="143" y="86"/>
                </a:cubicBezTo>
                <a:cubicBezTo>
                  <a:pt x="144" y="86"/>
                  <a:pt x="145" y="85"/>
                  <a:pt x="145" y="84"/>
                </a:cubicBezTo>
                <a:lnTo>
                  <a:pt x="145" y="83"/>
                </a:lnTo>
                <a:close/>
                <a:moveTo>
                  <a:pt x="0" y="112"/>
                </a:moveTo>
                <a:cubicBezTo>
                  <a:pt x="43" y="112"/>
                  <a:pt x="43" y="112"/>
                  <a:pt x="43" y="112"/>
                </a:cubicBezTo>
                <a:cubicBezTo>
                  <a:pt x="43" y="183"/>
                  <a:pt x="43" y="183"/>
                  <a:pt x="43" y="183"/>
                </a:cubicBezTo>
                <a:cubicBezTo>
                  <a:pt x="0" y="183"/>
                  <a:pt x="0" y="183"/>
                  <a:pt x="0" y="183"/>
                </a:cubicBezTo>
                <a:lnTo>
                  <a:pt x="0" y="112"/>
                </a:lnTo>
                <a:close/>
                <a:moveTo>
                  <a:pt x="8" y="168"/>
                </a:moveTo>
                <a:cubicBezTo>
                  <a:pt x="8" y="171"/>
                  <a:pt x="11" y="174"/>
                  <a:pt x="15" y="174"/>
                </a:cubicBezTo>
                <a:cubicBezTo>
                  <a:pt x="18" y="174"/>
                  <a:pt x="21" y="171"/>
                  <a:pt x="21" y="168"/>
                </a:cubicBezTo>
                <a:cubicBezTo>
                  <a:pt x="21" y="164"/>
                  <a:pt x="18" y="161"/>
                  <a:pt x="15" y="161"/>
                </a:cubicBezTo>
                <a:cubicBezTo>
                  <a:pt x="11" y="161"/>
                  <a:pt x="8" y="164"/>
                  <a:pt x="8" y="168"/>
                </a:cubicBezTo>
                <a:close/>
                <a:moveTo>
                  <a:pt x="190" y="112"/>
                </a:moveTo>
                <a:cubicBezTo>
                  <a:pt x="180" y="111"/>
                  <a:pt x="153" y="132"/>
                  <a:pt x="153" y="132"/>
                </a:cubicBezTo>
                <a:cubicBezTo>
                  <a:pt x="153" y="132"/>
                  <a:pt x="158" y="136"/>
                  <a:pt x="160" y="138"/>
                </a:cubicBezTo>
                <a:cubicBezTo>
                  <a:pt x="163" y="139"/>
                  <a:pt x="159" y="143"/>
                  <a:pt x="156" y="145"/>
                </a:cubicBezTo>
                <a:cubicBezTo>
                  <a:pt x="153" y="148"/>
                  <a:pt x="140" y="155"/>
                  <a:pt x="130" y="152"/>
                </a:cubicBezTo>
                <a:cubicBezTo>
                  <a:pt x="119" y="149"/>
                  <a:pt x="102" y="137"/>
                  <a:pt x="102" y="137"/>
                </a:cubicBezTo>
                <a:cubicBezTo>
                  <a:pt x="102" y="137"/>
                  <a:pt x="119" y="145"/>
                  <a:pt x="128" y="149"/>
                </a:cubicBezTo>
                <a:cubicBezTo>
                  <a:pt x="137" y="152"/>
                  <a:pt x="155" y="142"/>
                  <a:pt x="151" y="139"/>
                </a:cubicBezTo>
                <a:cubicBezTo>
                  <a:pt x="147" y="135"/>
                  <a:pt x="132" y="129"/>
                  <a:pt x="121" y="119"/>
                </a:cubicBezTo>
                <a:cubicBezTo>
                  <a:pt x="116" y="114"/>
                  <a:pt x="102" y="108"/>
                  <a:pt x="93" y="108"/>
                </a:cubicBezTo>
                <a:cubicBezTo>
                  <a:pt x="83" y="108"/>
                  <a:pt x="63" y="116"/>
                  <a:pt x="56" y="116"/>
                </a:cubicBezTo>
                <a:cubicBezTo>
                  <a:pt x="48" y="116"/>
                  <a:pt x="48" y="116"/>
                  <a:pt x="48" y="116"/>
                </a:cubicBezTo>
                <a:cubicBezTo>
                  <a:pt x="48" y="164"/>
                  <a:pt x="48" y="164"/>
                  <a:pt x="48" y="164"/>
                </a:cubicBezTo>
                <a:cubicBezTo>
                  <a:pt x="63" y="164"/>
                  <a:pt x="63" y="164"/>
                  <a:pt x="63" y="164"/>
                </a:cubicBezTo>
                <a:cubicBezTo>
                  <a:pt x="69" y="164"/>
                  <a:pt x="79" y="164"/>
                  <a:pt x="83" y="166"/>
                </a:cubicBezTo>
                <a:cubicBezTo>
                  <a:pt x="87" y="168"/>
                  <a:pt x="112" y="177"/>
                  <a:pt x="119" y="177"/>
                </a:cubicBezTo>
                <a:cubicBezTo>
                  <a:pt x="127" y="177"/>
                  <a:pt x="138" y="174"/>
                  <a:pt x="146" y="169"/>
                </a:cubicBezTo>
                <a:cubicBezTo>
                  <a:pt x="154" y="163"/>
                  <a:pt x="168" y="154"/>
                  <a:pt x="174" y="149"/>
                </a:cubicBezTo>
                <a:cubicBezTo>
                  <a:pt x="180" y="144"/>
                  <a:pt x="199" y="128"/>
                  <a:pt x="203" y="124"/>
                </a:cubicBezTo>
                <a:cubicBezTo>
                  <a:pt x="206" y="121"/>
                  <a:pt x="200" y="113"/>
                  <a:pt x="190" y="112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2" name="Freeform 33"/>
          <p:cNvSpPr>
            <a:spLocks noEditPoints="1"/>
          </p:cNvSpPr>
          <p:nvPr/>
        </p:nvSpPr>
        <p:spPr bwMode="auto">
          <a:xfrm>
            <a:off x="3916234" y="2806139"/>
            <a:ext cx="226478" cy="290372"/>
          </a:xfrm>
          <a:custGeom>
            <a:avLst/>
            <a:gdLst>
              <a:gd name="T0" fmla="*/ 130 w 148"/>
              <a:gd name="T1" fmla="*/ 111 h 191"/>
              <a:gd name="T2" fmla="*/ 148 w 148"/>
              <a:gd name="T3" fmla="*/ 66 h 191"/>
              <a:gd name="T4" fmla="*/ 82 w 148"/>
              <a:gd name="T5" fmla="*/ 0 h 191"/>
              <a:gd name="T6" fmla="*/ 45 w 148"/>
              <a:gd name="T7" fmla="*/ 11 h 191"/>
              <a:gd name="T8" fmla="*/ 44 w 148"/>
              <a:gd name="T9" fmla="*/ 11 h 191"/>
              <a:gd name="T10" fmla="*/ 43 w 148"/>
              <a:gd name="T11" fmla="*/ 12 h 191"/>
              <a:gd name="T12" fmla="*/ 28 w 148"/>
              <a:gd name="T13" fmla="*/ 28 h 191"/>
              <a:gd name="T14" fmla="*/ 17 w 148"/>
              <a:gd name="T15" fmla="*/ 52 h 191"/>
              <a:gd name="T16" fmla="*/ 20 w 148"/>
              <a:gd name="T17" fmla="*/ 74 h 191"/>
              <a:gd name="T18" fmla="*/ 2 w 148"/>
              <a:gd name="T19" fmla="*/ 101 h 191"/>
              <a:gd name="T20" fmla="*/ 7 w 148"/>
              <a:gd name="T21" fmla="*/ 110 h 191"/>
              <a:gd name="T22" fmla="*/ 18 w 148"/>
              <a:gd name="T23" fmla="*/ 110 h 191"/>
              <a:gd name="T24" fmla="*/ 19 w 148"/>
              <a:gd name="T25" fmla="*/ 118 h 191"/>
              <a:gd name="T26" fmla="*/ 22 w 148"/>
              <a:gd name="T27" fmla="*/ 122 h 191"/>
              <a:gd name="T28" fmla="*/ 20 w 148"/>
              <a:gd name="T29" fmla="*/ 129 h 191"/>
              <a:gd name="T30" fmla="*/ 25 w 148"/>
              <a:gd name="T31" fmla="*/ 132 h 191"/>
              <a:gd name="T32" fmla="*/ 35 w 148"/>
              <a:gd name="T33" fmla="*/ 152 h 191"/>
              <a:gd name="T34" fmla="*/ 44 w 148"/>
              <a:gd name="T35" fmla="*/ 150 h 191"/>
              <a:gd name="T36" fmla="*/ 51 w 148"/>
              <a:gd name="T37" fmla="*/ 150 h 191"/>
              <a:gd name="T38" fmla="*/ 60 w 148"/>
              <a:gd name="T39" fmla="*/ 159 h 191"/>
              <a:gd name="T40" fmla="*/ 58 w 148"/>
              <a:gd name="T41" fmla="*/ 170 h 191"/>
              <a:gd name="T42" fmla="*/ 49 w 148"/>
              <a:gd name="T43" fmla="*/ 191 h 191"/>
              <a:gd name="T44" fmla="*/ 89 w 148"/>
              <a:gd name="T45" fmla="*/ 170 h 191"/>
              <a:gd name="T46" fmla="*/ 131 w 148"/>
              <a:gd name="T47" fmla="*/ 162 h 191"/>
              <a:gd name="T48" fmla="*/ 130 w 148"/>
              <a:gd name="T49" fmla="*/ 111 h 191"/>
              <a:gd name="T50" fmla="*/ 104 w 148"/>
              <a:gd name="T51" fmla="*/ 76 h 191"/>
              <a:gd name="T52" fmla="*/ 101 w 148"/>
              <a:gd name="T53" fmla="*/ 71 h 191"/>
              <a:gd name="T54" fmla="*/ 70 w 148"/>
              <a:gd name="T55" fmla="*/ 113 h 191"/>
              <a:gd name="T56" fmla="*/ 76 w 148"/>
              <a:gd name="T57" fmla="*/ 78 h 191"/>
              <a:gd name="T58" fmla="*/ 63 w 148"/>
              <a:gd name="T59" fmla="*/ 78 h 191"/>
              <a:gd name="T60" fmla="*/ 68 w 148"/>
              <a:gd name="T61" fmla="*/ 58 h 191"/>
              <a:gd name="T62" fmla="*/ 62 w 148"/>
              <a:gd name="T63" fmla="*/ 59 h 191"/>
              <a:gd name="T64" fmla="*/ 49 w 148"/>
              <a:gd name="T65" fmla="*/ 21 h 191"/>
              <a:gd name="T66" fmla="*/ 49 w 148"/>
              <a:gd name="T67" fmla="*/ 21 h 191"/>
              <a:gd name="T68" fmla="*/ 49 w 148"/>
              <a:gd name="T69" fmla="*/ 21 h 191"/>
              <a:gd name="T70" fmla="*/ 49 w 148"/>
              <a:gd name="T71" fmla="*/ 21 h 191"/>
              <a:gd name="T72" fmla="*/ 50 w 148"/>
              <a:gd name="T73" fmla="*/ 20 h 191"/>
              <a:gd name="T74" fmla="*/ 82 w 148"/>
              <a:gd name="T75" fmla="*/ 10 h 191"/>
              <a:gd name="T76" fmla="*/ 135 w 148"/>
              <a:gd name="T77" fmla="*/ 48 h 191"/>
              <a:gd name="T78" fmla="*/ 135 w 148"/>
              <a:gd name="T79" fmla="*/ 69 h 191"/>
              <a:gd name="T80" fmla="*/ 104 w 148"/>
              <a:gd name="T81" fmla="*/ 76 h 191"/>
              <a:gd name="T82" fmla="*/ 90 w 148"/>
              <a:gd name="T83" fmla="*/ 61 h 191"/>
              <a:gd name="T84" fmla="*/ 103 w 148"/>
              <a:gd name="T85" fmla="*/ 61 h 191"/>
              <a:gd name="T86" fmla="*/ 75 w 148"/>
              <a:gd name="T87" fmla="*/ 101 h 191"/>
              <a:gd name="T88" fmla="*/ 81 w 148"/>
              <a:gd name="T89" fmla="*/ 74 h 191"/>
              <a:gd name="T90" fmla="*/ 68 w 148"/>
              <a:gd name="T91" fmla="*/ 74 h 191"/>
              <a:gd name="T92" fmla="*/ 76 w 148"/>
              <a:gd name="T93" fmla="*/ 39 h 191"/>
              <a:gd name="T94" fmla="*/ 97 w 148"/>
              <a:gd name="T95" fmla="*/ 39 h 191"/>
              <a:gd name="T96" fmla="*/ 90 w 148"/>
              <a:gd name="T97" fmla="*/ 61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48" h="191">
                <a:moveTo>
                  <a:pt x="130" y="111"/>
                </a:moveTo>
                <a:cubicBezTo>
                  <a:pt x="142" y="92"/>
                  <a:pt x="148" y="84"/>
                  <a:pt x="148" y="66"/>
                </a:cubicBezTo>
                <a:cubicBezTo>
                  <a:pt x="148" y="30"/>
                  <a:pt x="118" y="0"/>
                  <a:pt x="82" y="0"/>
                </a:cubicBezTo>
                <a:cubicBezTo>
                  <a:pt x="68" y="0"/>
                  <a:pt x="55" y="4"/>
                  <a:pt x="45" y="11"/>
                </a:cubicBezTo>
                <a:cubicBezTo>
                  <a:pt x="45" y="11"/>
                  <a:pt x="44" y="11"/>
                  <a:pt x="44" y="11"/>
                </a:cubicBezTo>
                <a:cubicBezTo>
                  <a:pt x="44" y="11"/>
                  <a:pt x="44" y="12"/>
                  <a:pt x="43" y="12"/>
                </a:cubicBezTo>
                <a:cubicBezTo>
                  <a:pt x="37" y="17"/>
                  <a:pt x="32" y="21"/>
                  <a:pt x="28" y="28"/>
                </a:cubicBezTo>
                <a:cubicBezTo>
                  <a:pt x="23" y="35"/>
                  <a:pt x="19" y="44"/>
                  <a:pt x="17" y="52"/>
                </a:cubicBezTo>
                <a:cubicBezTo>
                  <a:pt x="14" y="67"/>
                  <a:pt x="20" y="67"/>
                  <a:pt x="20" y="74"/>
                </a:cubicBezTo>
                <a:cubicBezTo>
                  <a:pt x="20" y="79"/>
                  <a:pt x="11" y="89"/>
                  <a:pt x="2" y="101"/>
                </a:cubicBezTo>
                <a:cubicBezTo>
                  <a:pt x="0" y="104"/>
                  <a:pt x="1" y="110"/>
                  <a:pt x="7" y="110"/>
                </a:cubicBezTo>
                <a:cubicBezTo>
                  <a:pt x="18" y="110"/>
                  <a:pt x="18" y="110"/>
                  <a:pt x="18" y="110"/>
                </a:cubicBezTo>
                <a:cubicBezTo>
                  <a:pt x="25" y="110"/>
                  <a:pt x="20" y="117"/>
                  <a:pt x="19" y="118"/>
                </a:cubicBezTo>
                <a:cubicBezTo>
                  <a:pt x="19" y="119"/>
                  <a:pt x="22" y="122"/>
                  <a:pt x="22" y="122"/>
                </a:cubicBezTo>
                <a:cubicBezTo>
                  <a:pt x="22" y="122"/>
                  <a:pt x="18" y="126"/>
                  <a:pt x="20" y="129"/>
                </a:cubicBezTo>
                <a:cubicBezTo>
                  <a:pt x="21" y="129"/>
                  <a:pt x="26" y="128"/>
                  <a:pt x="25" y="132"/>
                </a:cubicBezTo>
                <a:cubicBezTo>
                  <a:pt x="21" y="149"/>
                  <a:pt x="30" y="152"/>
                  <a:pt x="35" y="152"/>
                </a:cubicBezTo>
                <a:cubicBezTo>
                  <a:pt x="38" y="152"/>
                  <a:pt x="41" y="151"/>
                  <a:pt x="44" y="150"/>
                </a:cubicBezTo>
                <a:cubicBezTo>
                  <a:pt x="47" y="150"/>
                  <a:pt x="49" y="150"/>
                  <a:pt x="51" y="150"/>
                </a:cubicBezTo>
                <a:cubicBezTo>
                  <a:pt x="58" y="150"/>
                  <a:pt x="61" y="153"/>
                  <a:pt x="60" y="159"/>
                </a:cubicBezTo>
                <a:cubicBezTo>
                  <a:pt x="58" y="164"/>
                  <a:pt x="59" y="167"/>
                  <a:pt x="58" y="170"/>
                </a:cubicBezTo>
                <a:cubicBezTo>
                  <a:pt x="57" y="174"/>
                  <a:pt x="49" y="191"/>
                  <a:pt x="49" y="191"/>
                </a:cubicBezTo>
                <a:cubicBezTo>
                  <a:pt x="49" y="191"/>
                  <a:pt x="62" y="181"/>
                  <a:pt x="89" y="170"/>
                </a:cubicBezTo>
                <a:cubicBezTo>
                  <a:pt x="115" y="159"/>
                  <a:pt x="131" y="162"/>
                  <a:pt x="131" y="162"/>
                </a:cubicBezTo>
                <a:cubicBezTo>
                  <a:pt x="131" y="162"/>
                  <a:pt x="118" y="131"/>
                  <a:pt x="130" y="111"/>
                </a:cubicBezTo>
                <a:close/>
                <a:moveTo>
                  <a:pt x="104" y="76"/>
                </a:moveTo>
                <a:cubicBezTo>
                  <a:pt x="103" y="74"/>
                  <a:pt x="102" y="73"/>
                  <a:pt x="101" y="71"/>
                </a:cubicBezTo>
                <a:cubicBezTo>
                  <a:pt x="70" y="113"/>
                  <a:pt x="70" y="113"/>
                  <a:pt x="70" y="113"/>
                </a:cubicBezTo>
                <a:cubicBezTo>
                  <a:pt x="76" y="78"/>
                  <a:pt x="76" y="78"/>
                  <a:pt x="76" y="78"/>
                </a:cubicBezTo>
                <a:cubicBezTo>
                  <a:pt x="63" y="78"/>
                  <a:pt x="63" y="78"/>
                  <a:pt x="63" y="78"/>
                </a:cubicBezTo>
                <a:cubicBezTo>
                  <a:pt x="68" y="58"/>
                  <a:pt x="68" y="58"/>
                  <a:pt x="68" y="58"/>
                </a:cubicBezTo>
                <a:cubicBezTo>
                  <a:pt x="66" y="58"/>
                  <a:pt x="64" y="58"/>
                  <a:pt x="62" y="59"/>
                </a:cubicBezTo>
                <a:cubicBezTo>
                  <a:pt x="37" y="62"/>
                  <a:pt x="30" y="36"/>
                  <a:pt x="49" y="21"/>
                </a:cubicBezTo>
                <a:cubicBezTo>
                  <a:pt x="49" y="21"/>
                  <a:pt x="49" y="21"/>
                  <a:pt x="49" y="21"/>
                </a:cubicBezTo>
                <a:cubicBezTo>
                  <a:pt x="49" y="21"/>
                  <a:pt x="49" y="21"/>
                  <a:pt x="49" y="21"/>
                </a:cubicBezTo>
                <a:cubicBezTo>
                  <a:pt x="49" y="21"/>
                  <a:pt x="49" y="21"/>
                  <a:pt x="49" y="21"/>
                </a:cubicBezTo>
                <a:cubicBezTo>
                  <a:pt x="50" y="20"/>
                  <a:pt x="50" y="20"/>
                  <a:pt x="50" y="20"/>
                </a:cubicBezTo>
                <a:cubicBezTo>
                  <a:pt x="59" y="14"/>
                  <a:pt x="70" y="10"/>
                  <a:pt x="82" y="10"/>
                </a:cubicBezTo>
                <a:cubicBezTo>
                  <a:pt x="106" y="10"/>
                  <a:pt x="127" y="26"/>
                  <a:pt x="135" y="48"/>
                </a:cubicBezTo>
                <a:cubicBezTo>
                  <a:pt x="138" y="57"/>
                  <a:pt x="138" y="63"/>
                  <a:pt x="135" y="69"/>
                </a:cubicBezTo>
                <a:cubicBezTo>
                  <a:pt x="130" y="82"/>
                  <a:pt x="108" y="82"/>
                  <a:pt x="104" y="76"/>
                </a:cubicBezTo>
                <a:close/>
                <a:moveTo>
                  <a:pt x="90" y="61"/>
                </a:moveTo>
                <a:cubicBezTo>
                  <a:pt x="103" y="61"/>
                  <a:pt x="103" y="61"/>
                  <a:pt x="103" y="61"/>
                </a:cubicBezTo>
                <a:cubicBezTo>
                  <a:pt x="75" y="101"/>
                  <a:pt x="75" y="101"/>
                  <a:pt x="75" y="101"/>
                </a:cubicBezTo>
                <a:cubicBezTo>
                  <a:pt x="81" y="74"/>
                  <a:pt x="81" y="74"/>
                  <a:pt x="81" y="74"/>
                </a:cubicBezTo>
                <a:cubicBezTo>
                  <a:pt x="68" y="74"/>
                  <a:pt x="68" y="74"/>
                  <a:pt x="68" y="74"/>
                </a:cubicBezTo>
                <a:cubicBezTo>
                  <a:pt x="76" y="39"/>
                  <a:pt x="76" y="39"/>
                  <a:pt x="76" y="39"/>
                </a:cubicBezTo>
                <a:cubicBezTo>
                  <a:pt x="97" y="39"/>
                  <a:pt x="97" y="39"/>
                  <a:pt x="97" y="39"/>
                </a:cubicBezTo>
                <a:lnTo>
                  <a:pt x="90" y="6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3" name="Freeform 184"/>
          <p:cNvSpPr>
            <a:spLocks noEditPoints="1"/>
          </p:cNvSpPr>
          <p:nvPr/>
        </p:nvSpPr>
        <p:spPr bwMode="auto">
          <a:xfrm>
            <a:off x="4897845" y="1684878"/>
            <a:ext cx="238498" cy="301760"/>
          </a:xfrm>
          <a:custGeom>
            <a:avLst/>
            <a:gdLst>
              <a:gd name="T0" fmla="*/ 110 w 157"/>
              <a:gd name="T1" fmla="*/ 185 h 199"/>
              <a:gd name="T2" fmla="*/ 115 w 157"/>
              <a:gd name="T3" fmla="*/ 199 h 199"/>
              <a:gd name="T4" fmla="*/ 37 w 157"/>
              <a:gd name="T5" fmla="*/ 199 h 199"/>
              <a:gd name="T6" fmla="*/ 32 w 157"/>
              <a:gd name="T7" fmla="*/ 185 h 199"/>
              <a:gd name="T8" fmla="*/ 40 w 157"/>
              <a:gd name="T9" fmla="*/ 185 h 199"/>
              <a:gd name="T10" fmla="*/ 36 w 157"/>
              <a:gd name="T11" fmla="*/ 173 h 199"/>
              <a:gd name="T12" fmla="*/ 62 w 157"/>
              <a:gd name="T13" fmla="*/ 173 h 199"/>
              <a:gd name="T14" fmla="*/ 7 w 157"/>
              <a:gd name="T15" fmla="*/ 18 h 199"/>
              <a:gd name="T16" fmla="*/ 0 w 157"/>
              <a:gd name="T17" fmla="*/ 9 h 199"/>
              <a:gd name="T18" fmla="*/ 9 w 157"/>
              <a:gd name="T19" fmla="*/ 0 h 199"/>
              <a:gd name="T20" fmla="*/ 18 w 157"/>
              <a:gd name="T21" fmla="*/ 9 h 199"/>
              <a:gd name="T22" fmla="*/ 15 w 157"/>
              <a:gd name="T23" fmla="*/ 15 h 199"/>
              <a:gd name="T24" fmla="*/ 71 w 157"/>
              <a:gd name="T25" fmla="*/ 173 h 199"/>
              <a:gd name="T26" fmla="*/ 97 w 157"/>
              <a:gd name="T27" fmla="*/ 173 h 199"/>
              <a:gd name="T28" fmla="*/ 101 w 157"/>
              <a:gd name="T29" fmla="*/ 185 h 199"/>
              <a:gd name="T30" fmla="*/ 110 w 157"/>
              <a:gd name="T31" fmla="*/ 185 h 199"/>
              <a:gd name="T32" fmla="*/ 75 w 157"/>
              <a:gd name="T33" fmla="*/ 73 h 199"/>
              <a:gd name="T34" fmla="*/ 58 w 157"/>
              <a:gd name="T35" fmla="*/ 28 h 199"/>
              <a:gd name="T36" fmla="*/ 72 w 157"/>
              <a:gd name="T37" fmla="*/ 20 h 199"/>
              <a:gd name="T38" fmla="*/ 20 w 157"/>
              <a:gd name="T39" fmla="*/ 20 h 199"/>
              <a:gd name="T40" fmla="*/ 39 w 157"/>
              <a:gd name="T41" fmla="*/ 73 h 199"/>
              <a:gd name="T42" fmla="*/ 75 w 157"/>
              <a:gd name="T43" fmla="*/ 73 h 199"/>
              <a:gd name="T44" fmla="*/ 66 w 157"/>
              <a:gd name="T45" fmla="*/ 34 h 199"/>
              <a:gd name="T46" fmla="*/ 85 w 157"/>
              <a:gd name="T47" fmla="*/ 87 h 199"/>
              <a:gd name="T48" fmla="*/ 157 w 157"/>
              <a:gd name="T49" fmla="*/ 87 h 199"/>
              <a:gd name="T50" fmla="*/ 124 w 157"/>
              <a:gd name="T51" fmla="*/ 60 h 199"/>
              <a:gd name="T52" fmla="*/ 138 w 157"/>
              <a:gd name="T53" fmla="*/ 34 h 199"/>
              <a:gd name="T54" fmla="*/ 66 w 157"/>
              <a:gd name="T55" fmla="*/ 34 h 199"/>
              <a:gd name="T56" fmla="*/ 84 w 157"/>
              <a:gd name="T57" fmla="*/ 28 h 199"/>
              <a:gd name="T58" fmla="*/ 81 w 157"/>
              <a:gd name="T59" fmla="*/ 20 h 199"/>
              <a:gd name="T60" fmla="*/ 66 w 157"/>
              <a:gd name="T61" fmla="*/ 28 h 199"/>
              <a:gd name="T62" fmla="*/ 84 w 157"/>
              <a:gd name="T63" fmla="*/ 28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57" h="199">
                <a:moveTo>
                  <a:pt x="110" y="185"/>
                </a:moveTo>
                <a:cubicBezTo>
                  <a:pt x="115" y="199"/>
                  <a:pt x="115" y="199"/>
                  <a:pt x="115" y="199"/>
                </a:cubicBezTo>
                <a:cubicBezTo>
                  <a:pt x="37" y="199"/>
                  <a:pt x="37" y="199"/>
                  <a:pt x="37" y="199"/>
                </a:cubicBezTo>
                <a:cubicBezTo>
                  <a:pt x="32" y="185"/>
                  <a:pt x="32" y="185"/>
                  <a:pt x="32" y="185"/>
                </a:cubicBezTo>
                <a:cubicBezTo>
                  <a:pt x="40" y="185"/>
                  <a:pt x="40" y="185"/>
                  <a:pt x="40" y="185"/>
                </a:cubicBezTo>
                <a:cubicBezTo>
                  <a:pt x="36" y="173"/>
                  <a:pt x="36" y="173"/>
                  <a:pt x="36" y="173"/>
                </a:cubicBezTo>
                <a:cubicBezTo>
                  <a:pt x="62" y="173"/>
                  <a:pt x="62" y="173"/>
                  <a:pt x="62" y="173"/>
                </a:cubicBezTo>
                <a:cubicBezTo>
                  <a:pt x="7" y="18"/>
                  <a:pt x="7" y="18"/>
                  <a:pt x="7" y="18"/>
                </a:cubicBezTo>
                <a:cubicBezTo>
                  <a:pt x="3" y="17"/>
                  <a:pt x="0" y="13"/>
                  <a:pt x="0" y="9"/>
                </a:cubicBezTo>
                <a:cubicBezTo>
                  <a:pt x="0" y="4"/>
                  <a:pt x="4" y="0"/>
                  <a:pt x="9" y="0"/>
                </a:cubicBezTo>
                <a:cubicBezTo>
                  <a:pt x="14" y="0"/>
                  <a:pt x="18" y="4"/>
                  <a:pt x="18" y="9"/>
                </a:cubicBezTo>
                <a:cubicBezTo>
                  <a:pt x="18" y="12"/>
                  <a:pt x="17" y="14"/>
                  <a:pt x="15" y="15"/>
                </a:cubicBezTo>
                <a:cubicBezTo>
                  <a:pt x="71" y="173"/>
                  <a:pt x="71" y="173"/>
                  <a:pt x="71" y="173"/>
                </a:cubicBezTo>
                <a:cubicBezTo>
                  <a:pt x="97" y="173"/>
                  <a:pt x="97" y="173"/>
                  <a:pt x="97" y="173"/>
                </a:cubicBezTo>
                <a:cubicBezTo>
                  <a:pt x="101" y="185"/>
                  <a:pt x="101" y="185"/>
                  <a:pt x="101" y="185"/>
                </a:cubicBezTo>
                <a:lnTo>
                  <a:pt x="110" y="185"/>
                </a:lnTo>
                <a:close/>
                <a:moveTo>
                  <a:pt x="75" y="73"/>
                </a:moveTo>
                <a:cubicBezTo>
                  <a:pt x="58" y="28"/>
                  <a:pt x="58" y="28"/>
                  <a:pt x="58" y="28"/>
                </a:cubicBezTo>
                <a:cubicBezTo>
                  <a:pt x="72" y="20"/>
                  <a:pt x="72" y="20"/>
                  <a:pt x="72" y="20"/>
                </a:cubicBezTo>
                <a:cubicBezTo>
                  <a:pt x="20" y="20"/>
                  <a:pt x="20" y="20"/>
                  <a:pt x="20" y="20"/>
                </a:cubicBezTo>
                <a:cubicBezTo>
                  <a:pt x="39" y="73"/>
                  <a:pt x="39" y="73"/>
                  <a:pt x="39" y="73"/>
                </a:cubicBezTo>
                <a:lnTo>
                  <a:pt x="75" y="73"/>
                </a:lnTo>
                <a:close/>
                <a:moveTo>
                  <a:pt x="66" y="34"/>
                </a:moveTo>
                <a:cubicBezTo>
                  <a:pt x="85" y="87"/>
                  <a:pt x="85" y="87"/>
                  <a:pt x="85" y="87"/>
                </a:cubicBezTo>
                <a:cubicBezTo>
                  <a:pt x="157" y="87"/>
                  <a:pt x="157" y="87"/>
                  <a:pt x="157" y="87"/>
                </a:cubicBezTo>
                <a:cubicBezTo>
                  <a:pt x="124" y="60"/>
                  <a:pt x="124" y="60"/>
                  <a:pt x="124" y="60"/>
                </a:cubicBezTo>
                <a:cubicBezTo>
                  <a:pt x="138" y="34"/>
                  <a:pt x="138" y="34"/>
                  <a:pt x="138" y="34"/>
                </a:cubicBezTo>
                <a:lnTo>
                  <a:pt x="66" y="34"/>
                </a:lnTo>
                <a:close/>
                <a:moveTo>
                  <a:pt x="84" y="28"/>
                </a:moveTo>
                <a:cubicBezTo>
                  <a:pt x="81" y="20"/>
                  <a:pt x="81" y="20"/>
                  <a:pt x="81" y="20"/>
                </a:cubicBezTo>
                <a:cubicBezTo>
                  <a:pt x="66" y="28"/>
                  <a:pt x="66" y="28"/>
                  <a:pt x="66" y="28"/>
                </a:cubicBezTo>
                <a:lnTo>
                  <a:pt x="84" y="2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4" name="Freeform 304"/>
          <p:cNvSpPr>
            <a:spLocks noEditPoints="1"/>
          </p:cNvSpPr>
          <p:nvPr/>
        </p:nvSpPr>
        <p:spPr bwMode="auto">
          <a:xfrm>
            <a:off x="5817824" y="2794435"/>
            <a:ext cx="330860" cy="313780"/>
          </a:xfrm>
          <a:custGeom>
            <a:avLst/>
            <a:gdLst>
              <a:gd name="T0" fmla="*/ 87 w 218"/>
              <a:gd name="T1" fmla="*/ 189 h 207"/>
              <a:gd name="T2" fmla="*/ 163 w 218"/>
              <a:gd name="T3" fmla="*/ 108 h 207"/>
              <a:gd name="T4" fmla="*/ 142 w 218"/>
              <a:gd name="T5" fmla="*/ 15 h 207"/>
              <a:gd name="T6" fmla="*/ 69 w 218"/>
              <a:gd name="T7" fmla="*/ 114 h 207"/>
              <a:gd name="T8" fmla="*/ 69 w 218"/>
              <a:gd name="T9" fmla="*/ 85 h 207"/>
              <a:gd name="T10" fmla="*/ 69 w 218"/>
              <a:gd name="T11" fmla="*/ 114 h 207"/>
              <a:gd name="T12" fmla="*/ 71 w 218"/>
              <a:gd name="T13" fmla="*/ 58 h 207"/>
              <a:gd name="T14" fmla="*/ 102 w 218"/>
              <a:gd name="T15" fmla="*/ 58 h 207"/>
              <a:gd name="T16" fmla="*/ 119 w 218"/>
              <a:gd name="T17" fmla="*/ 172 h 207"/>
              <a:gd name="T18" fmla="*/ 107 w 218"/>
              <a:gd name="T19" fmla="*/ 130 h 207"/>
              <a:gd name="T20" fmla="*/ 119 w 218"/>
              <a:gd name="T21" fmla="*/ 172 h 207"/>
              <a:gd name="T22" fmla="*/ 106 w 218"/>
              <a:gd name="T23" fmla="*/ 74 h 207"/>
              <a:gd name="T24" fmla="*/ 141 w 218"/>
              <a:gd name="T25" fmla="*/ 74 h 207"/>
              <a:gd name="T26" fmla="*/ 154 w 218"/>
              <a:gd name="T27" fmla="*/ 36 h 207"/>
              <a:gd name="T28" fmla="*/ 154 w 218"/>
              <a:gd name="T29" fmla="*/ 63 h 207"/>
              <a:gd name="T30" fmla="*/ 154 w 218"/>
              <a:gd name="T31" fmla="*/ 36 h 207"/>
              <a:gd name="T32" fmla="*/ 214 w 218"/>
              <a:gd name="T33" fmla="*/ 126 h 207"/>
              <a:gd name="T34" fmla="*/ 214 w 218"/>
              <a:gd name="T35" fmla="*/ 125 h 207"/>
              <a:gd name="T36" fmla="*/ 202 w 218"/>
              <a:gd name="T37" fmla="*/ 0 h 207"/>
              <a:gd name="T38" fmla="*/ 179 w 218"/>
              <a:gd name="T39" fmla="*/ 3 h 207"/>
              <a:gd name="T40" fmla="*/ 170 w 218"/>
              <a:gd name="T41" fmla="*/ 125 h 207"/>
              <a:gd name="T42" fmla="*/ 176 w 218"/>
              <a:gd name="T43" fmla="*/ 163 h 207"/>
              <a:gd name="T44" fmla="*/ 172 w 218"/>
              <a:gd name="T45" fmla="*/ 179 h 207"/>
              <a:gd name="T46" fmla="*/ 203 w 218"/>
              <a:gd name="T47" fmla="*/ 199 h 207"/>
              <a:gd name="T48" fmla="*/ 207 w 218"/>
              <a:gd name="T49" fmla="*/ 206 h 207"/>
              <a:gd name="T50" fmla="*/ 206 w 218"/>
              <a:gd name="T51" fmla="*/ 182 h 207"/>
              <a:gd name="T52" fmla="*/ 207 w 218"/>
              <a:gd name="T53" fmla="*/ 166 h 207"/>
              <a:gd name="T54" fmla="*/ 207 w 218"/>
              <a:gd name="T55" fmla="*/ 165 h 207"/>
              <a:gd name="T56" fmla="*/ 185 w 218"/>
              <a:gd name="T57" fmla="*/ 7 h 207"/>
              <a:gd name="T58" fmla="*/ 208 w 218"/>
              <a:gd name="T59" fmla="*/ 122 h 207"/>
              <a:gd name="T60" fmla="*/ 198 w 218"/>
              <a:gd name="T61" fmla="*/ 30 h 207"/>
              <a:gd name="T62" fmla="*/ 197 w 218"/>
              <a:gd name="T63" fmla="*/ 122 h 207"/>
              <a:gd name="T64" fmla="*/ 185 w 218"/>
              <a:gd name="T65" fmla="*/ 7 h 207"/>
              <a:gd name="T66" fmla="*/ 210 w 218"/>
              <a:gd name="T67" fmla="*/ 201 h 207"/>
              <a:gd name="T68" fmla="*/ 201 w 218"/>
              <a:gd name="T69" fmla="*/ 189 h 207"/>
              <a:gd name="T70" fmla="*/ 192 w 218"/>
              <a:gd name="T71" fmla="*/ 173 h 207"/>
              <a:gd name="T72" fmla="*/ 194 w 218"/>
              <a:gd name="T73" fmla="*/ 186 h 207"/>
              <a:gd name="T74" fmla="*/ 188 w 218"/>
              <a:gd name="T75" fmla="*/ 169 h 207"/>
              <a:gd name="T76" fmla="*/ 201 w 218"/>
              <a:gd name="T77" fmla="*/ 166 h 207"/>
              <a:gd name="T78" fmla="*/ 201 w 218"/>
              <a:gd name="T79" fmla="*/ 182 h 207"/>
              <a:gd name="T80" fmla="*/ 202 w 218"/>
              <a:gd name="T81" fmla="*/ 159 h 207"/>
              <a:gd name="T82" fmla="*/ 200 w 218"/>
              <a:gd name="T83" fmla="*/ 134 h 207"/>
              <a:gd name="T84" fmla="*/ 195 w 218"/>
              <a:gd name="T85" fmla="*/ 159 h 207"/>
              <a:gd name="T86" fmla="*/ 176 w 218"/>
              <a:gd name="T87" fmla="*/ 128 h 207"/>
              <a:gd name="T88" fmla="*/ 202 w 218"/>
              <a:gd name="T89" fmla="*/ 159 h 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18" h="207">
                <a:moveTo>
                  <a:pt x="32" y="69"/>
                </a:moveTo>
                <a:cubicBezTo>
                  <a:pt x="0" y="134"/>
                  <a:pt x="55" y="181"/>
                  <a:pt x="87" y="189"/>
                </a:cubicBezTo>
                <a:cubicBezTo>
                  <a:pt x="143" y="203"/>
                  <a:pt x="147" y="164"/>
                  <a:pt x="146" y="138"/>
                </a:cubicBezTo>
                <a:cubicBezTo>
                  <a:pt x="145" y="127"/>
                  <a:pt x="153" y="118"/>
                  <a:pt x="163" y="108"/>
                </a:cubicBezTo>
                <a:cubicBezTo>
                  <a:pt x="170" y="22"/>
                  <a:pt x="170" y="22"/>
                  <a:pt x="170" y="22"/>
                </a:cubicBezTo>
                <a:cubicBezTo>
                  <a:pt x="161" y="18"/>
                  <a:pt x="152" y="16"/>
                  <a:pt x="142" y="15"/>
                </a:cubicBezTo>
                <a:cubicBezTo>
                  <a:pt x="91" y="13"/>
                  <a:pt x="49" y="34"/>
                  <a:pt x="32" y="69"/>
                </a:cubicBezTo>
                <a:close/>
                <a:moveTo>
                  <a:pt x="69" y="114"/>
                </a:moveTo>
                <a:cubicBezTo>
                  <a:pt x="61" y="114"/>
                  <a:pt x="54" y="108"/>
                  <a:pt x="54" y="100"/>
                </a:cubicBezTo>
                <a:cubicBezTo>
                  <a:pt x="54" y="92"/>
                  <a:pt x="61" y="85"/>
                  <a:pt x="69" y="85"/>
                </a:cubicBezTo>
                <a:cubicBezTo>
                  <a:pt x="77" y="85"/>
                  <a:pt x="83" y="92"/>
                  <a:pt x="83" y="100"/>
                </a:cubicBezTo>
                <a:cubicBezTo>
                  <a:pt x="83" y="108"/>
                  <a:pt x="77" y="114"/>
                  <a:pt x="69" y="114"/>
                </a:cubicBezTo>
                <a:close/>
                <a:moveTo>
                  <a:pt x="86" y="74"/>
                </a:moveTo>
                <a:cubicBezTo>
                  <a:pt x="78" y="74"/>
                  <a:pt x="71" y="67"/>
                  <a:pt x="71" y="58"/>
                </a:cubicBezTo>
                <a:cubicBezTo>
                  <a:pt x="71" y="50"/>
                  <a:pt x="78" y="43"/>
                  <a:pt x="86" y="43"/>
                </a:cubicBezTo>
                <a:cubicBezTo>
                  <a:pt x="95" y="43"/>
                  <a:pt x="102" y="50"/>
                  <a:pt x="102" y="58"/>
                </a:cubicBezTo>
                <a:cubicBezTo>
                  <a:pt x="102" y="67"/>
                  <a:pt x="95" y="74"/>
                  <a:pt x="86" y="74"/>
                </a:cubicBezTo>
                <a:close/>
                <a:moveTo>
                  <a:pt x="119" y="172"/>
                </a:moveTo>
                <a:cubicBezTo>
                  <a:pt x="107" y="182"/>
                  <a:pt x="88" y="178"/>
                  <a:pt x="87" y="166"/>
                </a:cubicBezTo>
                <a:cubicBezTo>
                  <a:pt x="86" y="149"/>
                  <a:pt x="95" y="134"/>
                  <a:pt x="107" y="130"/>
                </a:cubicBezTo>
                <a:cubicBezTo>
                  <a:pt x="111" y="128"/>
                  <a:pt x="120" y="132"/>
                  <a:pt x="123" y="139"/>
                </a:cubicBezTo>
                <a:cubicBezTo>
                  <a:pt x="127" y="147"/>
                  <a:pt x="129" y="164"/>
                  <a:pt x="119" y="172"/>
                </a:cubicBezTo>
                <a:close/>
                <a:moveTo>
                  <a:pt x="124" y="92"/>
                </a:moveTo>
                <a:cubicBezTo>
                  <a:pt x="114" y="92"/>
                  <a:pt x="106" y="84"/>
                  <a:pt x="106" y="74"/>
                </a:cubicBezTo>
                <a:cubicBezTo>
                  <a:pt x="106" y="65"/>
                  <a:pt x="114" y="57"/>
                  <a:pt x="124" y="57"/>
                </a:cubicBezTo>
                <a:cubicBezTo>
                  <a:pt x="133" y="57"/>
                  <a:pt x="141" y="65"/>
                  <a:pt x="141" y="74"/>
                </a:cubicBezTo>
                <a:cubicBezTo>
                  <a:pt x="141" y="84"/>
                  <a:pt x="133" y="92"/>
                  <a:pt x="124" y="92"/>
                </a:cubicBezTo>
                <a:close/>
                <a:moveTo>
                  <a:pt x="154" y="36"/>
                </a:moveTo>
                <a:cubicBezTo>
                  <a:pt x="161" y="36"/>
                  <a:pt x="167" y="42"/>
                  <a:pt x="167" y="49"/>
                </a:cubicBezTo>
                <a:cubicBezTo>
                  <a:pt x="167" y="57"/>
                  <a:pt x="161" y="63"/>
                  <a:pt x="154" y="63"/>
                </a:cubicBezTo>
                <a:cubicBezTo>
                  <a:pt x="146" y="63"/>
                  <a:pt x="140" y="57"/>
                  <a:pt x="140" y="49"/>
                </a:cubicBezTo>
                <a:cubicBezTo>
                  <a:pt x="140" y="42"/>
                  <a:pt x="146" y="36"/>
                  <a:pt x="154" y="36"/>
                </a:cubicBezTo>
                <a:close/>
                <a:moveTo>
                  <a:pt x="208" y="163"/>
                </a:moveTo>
                <a:cubicBezTo>
                  <a:pt x="214" y="126"/>
                  <a:pt x="214" y="126"/>
                  <a:pt x="214" y="126"/>
                </a:cubicBezTo>
                <a:cubicBezTo>
                  <a:pt x="214" y="126"/>
                  <a:pt x="214" y="126"/>
                  <a:pt x="214" y="125"/>
                </a:cubicBezTo>
                <a:cubicBezTo>
                  <a:pt x="214" y="125"/>
                  <a:pt x="214" y="125"/>
                  <a:pt x="214" y="125"/>
                </a:cubicBezTo>
                <a:cubicBezTo>
                  <a:pt x="205" y="3"/>
                  <a:pt x="205" y="3"/>
                  <a:pt x="205" y="3"/>
                </a:cubicBezTo>
                <a:cubicBezTo>
                  <a:pt x="205" y="2"/>
                  <a:pt x="203" y="0"/>
                  <a:pt x="202" y="0"/>
                </a:cubicBezTo>
                <a:cubicBezTo>
                  <a:pt x="182" y="0"/>
                  <a:pt x="182" y="0"/>
                  <a:pt x="182" y="0"/>
                </a:cubicBezTo>
                <a:cubicBezTo>
                  <a:pt x="180" y="0"/>
                  <a:pt x="179" y="2"/>
                  <a:pt x="179" y="3"/>
                </a:cubicBezTo>
                <a:cubicBezTo>
                  <a:pt x="170" y="125"/>
                  <a:pt x="170" y="125"/>
                  <a:pt x="170" y="125"/>
                </a:cubicBezTo>
                <a:cubicBezTo>
                  <a:pt x="170" y="125"/>
                  <a:pt x="170" y="125"/>
                  <a:pt x="170" y="125"/>
                </a:cubicBezTo>
                <a:cubicBezTo>
                  <a:pt x="170" y="126"/>
                  <a:pt x="170" y="126"/>
                  <a:pt x="170" y="126"/>
                </a:cubicBezTo>
                <a:cubicBezTo>
                  <a:pt x="176" y="163"/>
                  <a:pt x="176" y="163"/>
                  <a:pt x="176" y="163"/>
                </a:cubicBezTo>
                <a:cubicBezTo>
                  <a:pt x="176" y="164"/>
                  <a:pt x="176" y="165"/>
                  <a:pt x="177" y="165"/>
                </a:cubicBezTo>
                <a:cubicBezTo>
                  <a:pt x="175" y="168"/>
                  <a:pt x="172" y="172"/>
                  <a:pt x="172" y="179"/>
                </a:cubicBezTo>
                <a:cubicBezTo>
                  <a:pt x="172" y="190"/>
                  <a:pt x="188" y="195"/>
                  <a:pt x="197" y="197"/>
                </a:cubicBezTo>
                <a:cubicBezTo>
                  <a:pt x="200" y="198"/>
                  <a:pt x="202" y="199"/>
                  <a:pt x="203" y="199"/>
                </a:cubicBezTo>
                <a:cubicBezTo>
                  <a:pt x="206" y="201"/>
                  <a:pt x="207" y="205"/>
                  <a:pt x="205" y="207"/>
                </a:cubicBezTo>
                <a:cubicBezTo>
                  <a:pt x="207" y="206"/>
                  <a:pt x="207" y="206"/>
                  <a:pt x="207" y="206"/>
                </a:cubicBezTo>
                <a:cubicBezTo>
                  <a:pt x="211" y="204"/>
                  <a:pt x="218" y="197"/>
                  <a:pt x="209" y="187"/>
                </a:cubicBezTo>
                <a:cubicBezTo>
                  <a:pt x="207" y="185"/>
                  <a:pt x="206" y="184"/>
                  <a:pt x="206" y="182"/>
                </a:cubicBezTo>
                <a:cubicBezTo>
                  <a:pt x="206" y="181"/>
                  <a:pt x="206" y="180"/>
                  <a:pt x="207" y="179"/>
                </a:cubicBezTo>
                <a:cubicBezTo>
                  <a:pt x="208" y="176"/>
                  <a:pt x="210" y="172"/>
                  <a:pt x="207" y="166"/>
                </a:cubicBezTo>
                <a:cubicBezTo>
                  <a:pt x="206" y="166"/>
                  <a:pt x="206" y="166"/>
                  <a:pt x="206" y="165"/>
                </a:cubicBezTo>
                <a:cubicBezTo>
                  <a:pt x="206" y="165"/>
                  <a:pt x="207" y="165"/>
                  <a:pt x="207" y="165"/>
                </a:cubicBezTo>
                <a:cubicBezTo>
                  <a:pt x="207" y="164"/>
                  <a:pt x="208" y="164"/>
                  <a:pt x="208" y="163"/>
                </a:cubicBezTo>
                <a:close/>
                <a:moveTo>
                  <a:pt x="185" y="7"/>
                </a:moveTo>
                <a:cubicBezTo>
                  <a:pt x="199" y="7"/>
                  <a:pt x="199" y="7"/>
                  <a:pt x="199" y="7"/>
                </a:cubicBezTo>
                <a:cubicBezTo>
                  <a:pt x="208" y="122"/>
                  <a:pt x="208" y="122"/>
                  <a:pt x="208" y="122"/>
                </a:cubicBezTo>
                <a:cubicBezTo>
                  <a:pt x="200" y="122"/>
                  <a:pt x="200" y="122"/>
                  <a:pt x="200" y="122"/>
                </a:cubicBezTo>
                <a:cubicBezTo>
                  <a:pt x="198" y="30"/>
                  <a:pt x="198" y="30"/>
                  <a:pt x="198" y="30"/>
                </a:cubicBezTo>
                <a:cubicBezTo>
                  <a:pt x="194" y="30"/>
                  <a:pt x="194" y="30"/>
                  <a:pt x="194" y="30"/>
                </a:cubicBezTo>
                <a:cubicBezTo>
                  <a:pt x="197" y="122"/>
                  <a:pt x="197" y="122"/>
                  <a:pt x="197" y="122"/>
                </a:cubicBezTo>
                <a:cubicBezTo>
                  <a:pt x="176" y="122"/>
                  <a:pt x="176" y="122"/>
                  <a:pt x="176" y="122"/>
                </a:cubicBezTo>
                <a:lnTo>
                  <a:pt x="185" y="7"/>
                </a:lnTo>
                <a:close/>
                <a:moveTo>
                  <a:pt x="207" y="189"/>
                </a:moveTo>
                <a:cubicBezTo>
                  <a:pt x="213" y="194"/>
                  <a:pt x="210" y="201"/>
                  <a:pt x="210" y="201"/>
                </a:cubicBezTo>
                <a:cubicBezTo>
                  <a:pt x="210" y="201"/>
                  <a:pt x="210" y="197"/>
                  <a:pt x="208" y="194"/>
                </a:cubicBezTo>
                <a:cubicBezTo>
                  <a:pt x="207" y="191"/>
                  <a:pt x="204" y="191"/>
                  <a:pt x="201" y="189"/>
                </a:cubicBezTo>
                <a:cubicBezTo>
                  <a:pt x="197" y="187"/>
                  <a:pt x="194" y="185"/>
                  <a:pt x="192" y="180"/>
                </a:cubicBezTo>
                <a:cubicBezTo>
                  <a:pt x="191" y="176"/>
                  <a:pt x="192" y="173"/>
                  <a:pt x="192" y="173"/>
                </a:cubicBezTo>
                <a:cubicBezTo>
                  <a:pt x="192" y="173"/>
                  <a:pt x="190" y="175"/>
                  <a:pt x="190" y="178"/>
                </a:cubicBezTo>
                <a:cubicBezTo>
                  <a:pt x="190" y="183"/>
                  <a:pt x="194" y="186"/>
                  <a:pt x="194" y="186"/>
                </a:cubicBezTo>
                <a:cubicBezTo>
                  <a:pt x="194" y="186"/>
                  <a:pt x="189" y="185"/>
                  <a:pt x="187" y="180"/>
                </a:cubicBezTo>
                <a:cubicBezTo>
                  <a:pt x="185" y="177"/>
                  <a:pt x="187" y="174"/>
                  <a:pt x="188" y="169"/>
                </a:cubicBezTo>
                <a:cubicBezTo>
                  <a:pt x="188" y="168"/>
                  <a:pt x="188" y="167"/>
                  <a:pt x="188" y="166"/>
                </a:cubicBezTo>
                <a:cubicBezTo>
                  <a:pt x="201" y="166"/>
                  <a:pt x="201" y="166"/>
                  <a:pt x="201" y="166"/>
                </a:cubicBezTo>
                <a:cubicBezTo>
                  <a:pt x="202" y="167"/>
                  <a:pt x="203" y="169"/>
                  <a:pt x="203" y="172"/>
                </a:cubicBezTo>
                <a:cubicBezTo>
                  <a:pt x="203" y="178"/>
                  <a:pt x="201" y="179"/>
                  <a:pt x="201" y="182"/>
                </a:cubicBezTo>
                <a:cubicBezTo>
                  <a:pt x="202" y="185"/>
                  <a:pt x="205" y="187"/>
                  <a:pt x="207" y="189"/>
                </a:cubicBezTo>
                <a:close/>
                <a:moveTo>
                  <a:pt x="202" y="159"/>
                </a:moveTo>
                <a:cubicBezTo>
                  <a:pt x="198" y="159"/>
                  <a:pt x="198" y="159"/>
                  <a:pt x="198" y="159"/>
                </a:cubicBezTo>
                <a:cubicBezTo>
                  <a:pt x="200" y="134"/>
                  <a:pt x="200" y="134"/>
                  <a:pt x="200" y="134"/>
                </a:cubicBezTo>
                <a:cubicBezTo>
                  <a:pt x="197" y="134"/>
                  <a:pt x="197" y="134"/>
                  <a:pt x="197" y="134"/>
                </a:cubicBezTo>
                <a:cubicBezTo>
                  <a:pt x="195" y="159"/>
                  <a:pt x="195" y="159"/>
                  <a:pt x="195" y="159"/>
                </a:cubicBezTo>
                <a:cubicBezTo>
                  <a:pt x="182" y="159"/>
                  <a:pt x="182" y="159"/>
                  <a:pt x="182" y="159"/>
                </a:cubicBezTo>
                <a:cubicBezTo>
                  <a:pt x="176" y="128"/>
                  <a:pt x="176" y="128"/>
                  <a:pt x="176" y="128"/>
                </a:cubicBezTo>
                <a:cubicBezTo>
                  <a:pt x="207" y="128"/>
                  <a:pt x="207" y="128"/>
                  <a:pt x="207" y="128"/>
                </a:cubicBezTo>
                <a:lnTo>
                  <a:pt x="202" y="15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5" name="Freeform 505"/>
          <p:cNvSpPr>
            <a:spLocks noEditPoints="1"/>
          </p:cNvSpPr>
          <p:nvPr/>
        </p:nvSpPr>
        <p:spPr bwMode="auto">
          <a:xfrm>
            <a:off x="6876597" y="1729815"/>
            <a:ext cx="297965" cy="269497"/>
          </a:xfrm>
          <a:custGeom>
            <a:avLst/>
            <a:gdLst>
              <a:gd name="T0" fmla="*/ 75 w 197"/>
              <a:gd name="T1" fmla="*/ 63 h 177"/>
              <a:gd name="T2" fmla="*/ 98 w 197"/>
              <a:gd name="T3" fmla="*/ 40 h 177"/>
              <a:gd name="T4" fmla="*/ 122 w 197"/>
              <a:gd name="T5" fmla="*/ 63 h 177"/>
              <a:gd name="T6" fmla="*/ 98 w 197"/>
              <a:gd name="T7" fmla="*/ 86 h 177"/>
              <a:gd name="T8" fmla="*/ 75 w 197"/>
              <a:gd name="T9" fmla="*/ 63 h 177"/>
              <a:gd name="T10" fmla="*/ 116 w 197"/>
              <a:gd name="T11" fmla="*/ 93 h 177"/>
              <a:gd name="T12" fmla="*/ 98 w 197"/>
              <a:gd name="T13" fmla="*/ 89 h 177"/>
              <a:gd name="T14" fmla="*/ 80 w 197"/>
              <a:gd name="T15" fmla="*/ 93 h 177"/>
              <a:gd name="T16" fmla="*/ 56 w 197"/>
              <a:gd name="T17" fmla="*/ 98 h 177"/>
              <a:gd name="T18" fmla="*/ 60 w 197"/>
              <a:gd name="T19" fmla="*/ 134 h 177"/>
              <a:gd name="T20" fmla="*/ 71 w 197"/>
              <a:gd name="T21" fmla="*/ 152 h 177"/>
              <a:gd name="T22" fmla="*/ 71 w 197"/>
              <a:gd name="T23" fmla="*/ 174 h 177"/>
              <a:gd name="T24" fmla="*/ 98 w 197"/>
              <a:gd name="T25" fmla="*/ 177 h 177"/>
              <a:gd name="T26" fmla="*/ 125 w 197"/>
              <a:gd name="T27" fmla="*/ 174 h 177"/>
              <a:gd name="T28" fmla="*/ 125 w 197"/>
              <a:gd name="T29" fmla="*/ 152 h 177"/>
              <a:gd name="T30" fmla="*/ 136 w 197"/>
              <a:gd name="T31" fmla="*/ 134 h 177"/>
              <a:gd name="T32" fmla="*/ 141 w 197"/>
              <a:gd name="T33" fmla="*/ 98 h 177"/>
              <a:gd name="T34" fmla="*/ 116 w 197"/>
              <a:gd name="T35" fmla="*/ 93 h 177"/>
              <a:gd name="T36" fmla="*/ 197 w 197"/>
              <a:gd name="T37" fmla="*/ 14 h 177"/>
              <a:gd name="T38" fmla="*/ 197 w 197"/>
              <a:gd name="T39" fmla="*/ 132 h 177"/>
              <a:gd name="T40" fmla="*/ 183 w 197"/>
              <a:gd name="T41" fmla="*/ 146 h 177"/>
              <a:gd name="T42" fmla="*/ 137 w 197"/>
              <a:gd name="T43" fmla="*/ 146 h 177"/>
              <a:gd name="T44" fmla="*/ 143 w 197"/>
              <a:gd name="T45" fmla="*/ 137 h 177"/>
              <a:gd name="T46" fmla="*/ 146 w 197"/>
              <a:gd name="T47" fmla="*/ 125 h 177"/>
              <a:gd name="T48" fmla="*/ 185 w 197"/>
              <a:gd name="T49" fmla="*/ 125 h 177"/>
              <a:gd name="T50" fmla="*/ 185 w 197"/>
              <a:gd name="T51" fmla="*/ 20 h 177"/>
              <a:gd name="T52" fmla="*/ 11 w 197"/>
              <a:gd name="T53" fmla="*/ 20 h 177"/>
              <a:gd name="T54" fmla="*/ 11 w 197"/>
              <a:gd name="T55" fmla="*/ 125 h 177"/>
              <a:gd name="T56" fmla="*/ 51 w 197"/>
              <a:gd name="T57" fmla="*/ 125 h 177"/>
              <a:gd name="T58" fmla="*/ 53 w 197"/>
              <a:gd name="T59" fmla="*/ 136 h 177"/>
              <a:gd name="T60" fmla="*/ 53 w 197"/>
              <a:gd name="T61" fmla="*/ 137 h 177"/>
              <a:gd name="T62" fmla="*/ 59 w 197"/>
              <a:gd name="T63" fmla="*/ 146 h 177"/>
              <a:gd name="T64" fmla="*/ 14 w 197"/>
              <a:gd name="T65" fmla="*/ 146 h 177"/>
              <a:gd name="T66" fmla="*/ 0 w 197"/>
              <a:gd name="T67" fmla="*/ 132 h 177"/>
              <a:gd name="T68" fmla="*/ 0 w 197"/>
              <a:gd name="T69" fmla="*/ 14 h 177"/>
              <a:gd name="T70" fmla="*/ 14 w 197"/>
              <a:gd name="T71" fmla="*/ 0 h 177"/>
              <a:gd name="T72" fmla="*/ 183 w 197"/>
              <a:gd name="T73" fmla="*/ 0 h 177"/>
              <a:gd name="T74" fmla="*/ 197 w 197"/>
              <a:gd name="T75" fmla="*/ 14 h 177"/>
              <a:gd name="T76" fmla="*/ 26 w 197"/>
              <a:gd name="T77" fmla="*/ 12 h 177"/>
              <a:gd name="T78" fmla="*/ 21 w 197"/>
              <a:gd name="T79" fmla="*/ 7 h 177"/>
              <a:gd name="T80" fmla="*/ 17 w 197"/>
              <a:gd name="T81" fmla="*/ 12 h 177"/>
              <a:gd name="T82" fmla="*/ 21 w 197"/>
              <a:gd name="T83" fmla="*/ 16 h 177"/>
              <a:gd name="T84" fmla="*/ 26 w 197"/>
              <a:gd name="T85" fmla="*/ 12 h 177"/>
              <a:gd name="T86" fmla="*/ 41 w 197"/>
              <a:gd name="T87" fmla="*/ 12 h 177"/>
              <a:gd name="T88" fmla="*/ 36 w 197"/>
              <a:gd name="T89" fmla="*/ 7 h 177"/>
              <a:gd name="T90" fmla="*/ 32 w 197"/>
              <a:gd name="T91" fmla="*/ 12 h 177"/>
              <a:gd name="T92" fmla="*/ 36 w 197"/>
              <a:gd name="T93" fmla="*/ 16 h 177"/>
              <a:gd name="T94" fmla="*/ 41 w 197"/>
              <a:gd name="T95" fmla="*/ 12 h 177"/>
              <a:gd name="T96" fmla="*/ 56 w 197"/>
              <a:gd name="T97" fmla="*/ 12 h 177"/>
              <a:gd name="T98" fmla="*/ 52 w 197"/>
              <a:gd name="T99" fmla="*/ 7 h 177"/>
              <a:gd name="T100" fmla="*/ 47 w 197"/>
              <a:gd name="T101" fmla="*/ 12 h 177"/>
              <a:gd name="T102" fmla="*/ 52 w 197"/>
              <a:gd name="T103" fmla="*/ 16 h 177"/>
              <a:gd name="T104" fmla="*/ 56 w 197"/>
              <a:gd name="T105" fmla="*/ 12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97" h="177">
                <a:moveTo>
                  <a:pt x="75" y="63"/>
                </a:moveTo>
                <a:cubicBezTo>
                  <a:pt x="75" y="50"/>
                  <a:pt x="85" y="40"/>
                  <a:pt x="98" y="40"/>
                </a:cubicBezTo>
                <a:cubicBezTo>
                  <a:pt x="111" y="40"/>
                  <a:pt x="122" y="50"/>
                  <a:pt x="122" y="63"/>
                </a:cubicBezTo>
                <a:cubicBezTo>
                  <a:pt x="122" y="76"/>
                  <a:pt x="111" y="86"/>
                  <a:pt x="98" y="86"/>
                </a:cubicBezTo>
                <a:cubicBezTo>
                  <a:pt x="85" y="86"/>
                  <a:pt x="75" y="76"/>
                  <a:pt x="75" y="63"/>
                </a:cubicBezTo>
                <a:close/>
                <a:moveTo>
                  <a:pt x="116" y="93"/>
                </a:moveTo>
                <a:cubicBezTo>
                  <a:pt x="113" y="92"/>
                  <a:pt x="107" y="89"/>
                  <a:pt x="98" y="89"/>
                </a:cubicBezTo>
                <a:cubicBezTo>
                  <a:pt x="90" y="89"/>
                  <a:pt x="83" y="92"/>
                  <a:pt x="80" y="93"/>
                </a:cubicBezTo>
                <a:cubicBezTo>
                  <a:pt x="65" y="95"/>
                  <a:pt x="56" y="98"/>
                  <a:pt x="56" y="98"/>
                </a:cubicBezTo>
                <a:cubicBezTo>
                  <a:pt x="56" y="98"/>
                  <a:pt x="59" y="128"/>
                  <a:pt x="60" y="134"/>
                </a:cubicBezTo>
                <a:cubicBezTo>
                  <a:pt x="63" y="141"/>
                  <a:pt x="71" y="145"/>
                  <a:pt x="71" y="152"/>
                </a:cubicBezTo>
                <a:cubicBezTo>
                  <a:pt x="71" y="174"/>
                  <a:pt x="71" y="174"/>
                  <a:pt x="71" y="174"/>
                </a:cubicBezTo>
                <a:cubicBezTo>
                  <a:pt x="71" y="174"/>
                  <a:pt x="84" y="177"/>
                  <a:pt x="98" y="177"/>
                </a:cubicBezTo>
                <a:cubicBezTo>
                  <a:pt x="112" y="177"/>
                  <a:pt x="125" y="174"/>
                  <a:pt x="125" y="174"/>
                </a:cubicBezTo>
                <a:cubicBezTo>
                  <a:pt x="125" y="152"/>
                  <a:pt x="125" y="152"/>
                  <a:pt x="125" y="152"/>
                </a:cubicBezTo>
                <a:cubicBezTo>
                  <a:pt x="125" y="145"/>
                  <a:pt x="133" y="141"/>
                  <a:pt x="136" y="134"/>
                </a:cubicBezTo>
                <a:cubicBezTo>
                  <a:pt x="138" y="128"/>
                  <a:pt x="141" y="98"/>
                  <a:pt x="141" y="98"/>
                </a:cubicBezTo>
                <a:cubicBezTo>
                  <a:pt x="141" y="98"/>
                  <a:pt x="132" y="95"/>
                  <a:pt x="116" y="93"/>
                </a:cubicBezTo>
                <a:close/>
                <a:moveTo>
                  <a:pt x="197" y="14"/>
                </a:moveTo>
                <a:cubicBezTo>
                  <a:pt x="197" y="132"/>
                  <a:pt x="197" y="132"/>
                  <a:pt x="197" y="132"/>
                </a:cubicBezTo>
                <a:cubicBezTo>
                  <a:pt x="197" y="140"/>
                  <a:pt x="191" y="146"/>
                  <a:pt x="183" y="146"/>
                </a:cubicBezTo>
                <a:cubicBezTo>
                  <a:pt x="137" y="146"/>
                  <a:pt x="137" y="146"/>
                  <a:pt x="137" y="146"/>
                </a:cubicBezTo>
                <a:cubicBezTo>
                  <a:pt x="139" y="144"/>
                  <a:pt x="142" y="141"/>
                  <a:pt x="143" y="137"/>
                </a:cubicBezTo>
                <a:cubicBezTo>
                  <a:pt x="144" y="135"/>
                  <a:pt x="145" y="130"/>
                  <a:pt x="146" y="125"/>
                </a:cubicBezTo>
                <a:cubicBezTo>
                  <a:pt x="185" y="125"/>
                  <a:pt x="185" y="125"/>
                  <a:pt x="185" y="125"/>
                </a:cubicBezTo>
                <a:cubicBezTo>
                  <a:pt x="185" y="20"/>
                  <a:pt x="185" y="20"/>
                  <a:pt x="185" y="20"/>
                </a:cubicBezTo>
                <a:cubicBezTo>
                  <a:pt x="11" y="20"/>
                  <a:pt x="11" y="20"/>
                  <a:pt x="11" y="20"/>
                </a:cubicBezTo>
                <a:cubicBezTo>
                  <a:pt x="11" y="125"/>
                  <a:pt x="11" y="125"/>
                  <a:pt x="11" y="125"/>
                </a:cubicBezTo>
                <a:cubicBezTo>
                  <a:pt x="51" y="125"/>
                  <a:pt x="51" y="125"/>
                  <a:pt x="51" y="125"/>
                </a:cubicBezTo>
                <a:cubicBezTo>
                  <a:pt x="51" y="130"/>
                  <a:pt x="52" y="134"/>
                  <a:pt x="53" y="136"/>
                </a:cubicBezTo>
                <a:cubicBezTo>
                  <a:pt x="53" y="137"/>
                  <a:pt x="53" y="137"/>
                  <a:pt x="53" y="137"/>
                </a:cubicBezTo>
                <a:cubicBezTo>
                  <a:pt x="54" y="141"/>
                  <a:pt x="57" y="144"/>
                  <a:pt x="59" y="146"/>
                </a:cubicBezTo>
                <a:cubicBezTo>
                  <a:pt x="14" y="146"/>
                  <a:pt x="14" y="146"/>
                  <a:pt x="14" y="146"/>
                </a:cubicBezTo>
                <a:cubicBezTo>
                  <a:pt x="6" y="146"/>
                  <a:pt x="0" y="140"/>
                  <a:pt x="0" y="132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6"/>
                  <a:pt x="6" y="0"/>
                  <a:pt x="14" y="0"/>
                </a:cubicBezTo>
                <a:cubicBezTo>
                  <a:pt x="183" y="0"/>
                  <a:pt x="183" y="0"/>
                  <a:pt x="183" y="0"/>
                </a:cubicBezTo>
                <a:cubicBezTo>
                  <a:pt x="191" y="0"/>
                  <a:pt x="197" y="6"/>
                  <a:pt x="197" y="14"/>
                </a:cubicBezTo>
                <a:close/>
                <a:moveTo>
                  <a:pt x="26" y="12"/>
                </a:moveTo>
                <a:cubicBezTo>
                  <a:pt x="26" y="9"/>
                  <a:pt x="24" y="7"/>
                  <a:pt x="21" y="7"/>
                </a:cubicBezTo>
                <a:cubicBezTo>
                  <a:pt x="19" y="7"/>
                  <a:pt x="17" y="9"/>
                  <a:pt x="17" y="12"/>
                </a:cubicBezTo>
                <a:cubicBezTo>
                  <a:pt x="17" y="14"/>
                  <a:pt x="19" y="16"/>
                  <a:pt x="21" y="16"/>
                </a:cubicBezTo>
                <a:cubicBezTo>
                  <a:pt x="24" y="16"/>
                  <a:pt x="26" y="14"/>
                  <a:pt x="26" y="12"/>
                </a:cubicBezTo>
                <a:close/>
                <a:moveTo>
                  <a:pt x="41" y="12"/>
                </a:moveTo>
                <a:cubicBezTo>
                  <a:pt x="41" y="9"/>
                  <a:pt x="39" y="7"/>
                  <a:pt x="36" y="7"/>
                </a:cubicBezTo>
                <a:cubicBezTo>
                  <a:pt x="34" y="7"/>
                  <a:pt x="32" y="9"/>
                  <a:pt x="32" y="12"/>
                </a:cubicBezTo>
                <a:cubicBezTo>
                  <a:pt x="32" y="14"/>
                  <a:pt x="34" y="16"/>
                  <a:pt x="36" y="16"/>
                </a:cubicBezTo>
                <a:cubicBezTo>
                  <a:pt x="39" y="16"/>
                  <a:pt x="41" y="14"/>
                  <a:pt x="41" y="12"/>
                </a:cubicBezTo>
                <a:close/>
                <a:moveTo>
                  <a:pt x="56" y="12"/>
                </a:moveTo>
                <a:cubicBezTo>
                  <a:pt x="56" y="9"/>
                  <a:pt x="54" y="7"/>
                  <a:pt x="52" y="7"/>
                </a:cubicBezTo>
                <a:cubicBezTo>
                  <a:pt x="49" y="7"/>
                  <a:pt x="47" y="9"/>
                  <a:pt x="47" y="12"/>
                </a:cubicBezTo>
                <a:cubicBezTo>
                  <a:pt x="47" y="14"/>
                  <a:pt x="49" y="16"/>
                  <a:pt x="52" y="16"/>
                </a:cubicBezTo>
                <a:cubicBezTo>
                  <a:pt x="54" y="16"/>
                  <a:pt x="56" y="14"/>
                  <a:pt x="56" y="12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cs typeface="+mn-ea"/>
              <a:sym typeface="+mn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627197" y="3120036"/>
            <a:ext cx="83099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9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9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307899" y="3254254"/>
            <a:ext cx="1469592" cy="6405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800" dirty="0">
                <a:solidFill>
                  <a:schemeClr val="bg2"/>
                </a:solidFill>
                <a:cs typeface="+mn-ea"/>
                <a:sym typeface="+mn-lt"/>
              </a:rPr>
              <a:t>Suitable for all category</a:t>
            </a:r>
            <a:r>
              <a:rPr lang="en-US" sz="800" dirty="0">
                <a:solidFill>
                  <a:schemeClr val="bg2"/>
                </a:solidFill>
                <a:cs typeface="+mn-ea"/>
                <a:sym typeface="+mn-lt"/>
              </a:rPr>
              <a:t>, Lorem </a:t>
            </a:r>
            <a:r>
              <a:rPr lang="en-US" sz="800" dirty="0" err="1">
                <a:solidFill>
                  <a:schemeClr val="bg2"/>
                </a:solidFill>
                <a:cs typeface="+mn-ea"/>
                <a:sym typeface="+mn-lt"/>
              </a:rPr>
              <a:t>Ipsum</a:t>
            </a:r>
            <a:r>
              <a:rPr lang="en-US" sz="800" dirty="0">
                <a:solidFill>
                  <a:schemeClr val="bg2"/>
                </a:solidFill>
                <a:cs typeface="+mn-ea"/>
                <a:sym typeface="+mn-lt"/>
              </a:rPr>
              <a:t> is not simply random text.</a:t>
            </a:r>
            <a:r>
              <a:rPr lang="id-ID" sz="8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endParaRPr lang="en-US" sz="8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598005" y="3120036"/>
            <a:ext cx="83099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9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9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278707" y="3254254"/>
            <a:ext cx="1469592" cy="6405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800" dirty="0">
                <a:solidFill>
                  <a:schemeClr val="bg2"/>
                </a:solidFill>
                <a:cs typeface="+mn-ea"/>
                <a:sym typeface="+mn-lt"/>
              </a:rPr>
              <a:t>Suitable for all category</a:t>
            </a:r>
            <a:r>
              <a:rPr lang="en-US" sz="800" dirty="0">
                <a:solidFill>
                  <a:schemeClr val="bg2"/>
                </a:solidFill>
                <a:cs typeface="+mn-ea"/>
                <a:sym typeface="+mn-lt"/>
              </a:rPr>
              <a:t>, Lorem </a:t>
            </a:r>
            <a:r>
              <a:rPr lang="en-US" sz="800" dirty="0" err="1">
                <a:solidFill>
                  <a:schemeClr val="bg2"/>
                </a:solidFill>
                <a:cs typeface="+mn-ea"/>
                <a:sym typeface="+mn-lt"/>
              </a:rPr>
              <a:t>Ipsum</a:t>
            </a:r>
            <a:r>
              <a:rPr lang="en-US" sz="800" dirty="0">
                <a:solidFill>
                  <a:schemeClr val="bg2"/>
                </a:solidFill>
                <a:cs typeface="+mn-ea"/>
                <a:sym typeface="+mn-lt"/>
              </a:rPr>
              <a:t> is not simply random text.</a:t>
            </a:r>
            <a:r>
              <a:rPr lang="id-ID" sz="8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endParaRPr lang="en-US" sz="8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568267" y="3120036"/>
            <a:ext cx="83099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9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9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248969" y="3254254"/>
            <a:ext cx="1469592" cy="6405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800" dirty="0">
                <a:solidFill>
                  <a:schemeClr val="bg2"/>
                </a:solidFill>
                <a:cs typeface="+mn-ea"/>
                <a:sym typeface="+mn-lt"/>
              </a:rPr>
              <a:t>Suitable for all category</a:t>
            </a:r>
            <a:r>
              <a:rPr lang="en-US" sz="800" dirty="0">
                <a:solidFill>
                  <a:schemeClr val="bg2"/>
                </a:solidFill>
                <a:cs typeface="+mn-ea"/>
                <a:sym typeface="+mn-lt"/>
              </a:rPr>
              <a:t>, Lorem </a:t>
            </a:r>
            <a:r>
              <a:rPr lang="en-US" sz="800" dirty="0" err="1">
                <a:solidFill>
                  <a:schemeClr val="bg2"/>
                </a:solidFill>
                <a:cs typeface="+mn-ea"/>
                <a:sym typeface="+mn-lt"/>
              </a:rPr>
              <a:t>Ipsum</a:t>
            </a:r>
            <a:r>
              <a:rPr lang="en-US" sz="800" dirty="0">
                <a:solidFill>
                  <a:schemeClr val="bg2"/>
                </a:solidFill>
                <a:cs typeface="+mn-ea"/>
                <a:sym typeface="+mn-lt"/>
              </a:rPr>
              <a:t> is not simply random text.</a:t>
            </a:r>
            <a:r>
              <a:rPr lang="id-ID" sz="8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endParaRPr lang="en-US" sz="8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642019" y="2030182"/>
            <a:ext cx="83099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9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9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322721" y="2164400"/>
            <a:ext cx="1469592" cy="6405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800" dirty="0">
                <a:solidFill>
                  <a:schemeClr val="bg2"/>
                </a:solidFill>
                <a:cs typeface="+mn-ea"/>
                <a:sym typeface="+mn-lt"/>
              </a:rPr>
              <a:t>Suitable for all category</a:t>
            </a:r>
            <a:r>
              <a:rPr lang="en-US" sz="800" dirty="0">
                <a:solidFill>
                  <a:schemeClr val="bg2"/>
                </a:solidFill>
                <a:cs typeface="+mn-ea"/>
                <a:sym typeface="+mn-lt"/>
              </a:rPr>
              <a:t>, Lorem </a:t>
            </a:r>
            <a:r>
              <a:rPr lang="en-US" sz="800" dirty="0" err="1">
                <a:solidFill>
                  <a:schemeClr val="bg2"/>
                </a:solidFill>
                <a:cs typeface="+mn-ea"/>
                <a:sym typeface="+mn-lt"/>
              </a:rPr>
              <a:t>Ipsum</a:t>
            </a:r>
            <a:r>
              <a:rPr lang="en-US" sz="800" dirty="0">
                <a:solidFill>
                  <a:schemeClr val="bg2"/>
                </a:solidFill>
                <a:cs typeface="+mn-ea"/>
                <a:sym typeface="+mn-lt"/>
              </a:rPr>
              <a:t> is not simply random text.</a:t>
            </a:r>
            <a:r>
              <a:rPr lang="id-ID" sz="8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endParaRPr lang="en-US" sz="8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612827" y="2030182"/>
            <a:ext cx="83099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9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9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293529" y="2164400"/>
            <a:ext cx="1469592" cy="6405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800" dirty="0">
                <a:solidFill>
                  <a:schemeClr val="bg2"/>
                </a:solidFill>
                <a:cs typeface="+mn-ea"/>
                <a:sym typeface="+mn-lt"/>
              </a:rPr>
              <a:t>Suitable for all category</a:t>
            </a:r>
            <a:r>
              <a:rPr lang="en-US" sz="800" dirty="0">
                <a:solidFill>
                  <a:schemeClr val="bg2"/>
                </a:solidFill>
                <a:cs typeface="+mn-ea"/>
                <a:sym typeface="+mn-lt"/>
              </a:rPr>
              <a:t>, Lorem </a:t>
            </a:r>
            <a:r>
              <a:rPr lang="en-US" sz="800" dirty="0" err="1">
                <a:solidFill>
                  <a:schemeClr val="bg2"/>
                </a:solidFill>
                <a:cs typeface="+mn-ea"/>
                <a:sym typeface="+mn-lt"/>
              </a:rPr>
              <a:t>Ipsum</a:t>
            </a:r>
            <a:r>
              <a:rPr lang="en-US" sz="800" dirty="0">
                <a:solidFill>
                  <a:schemeClr val="bg2"/>
                </a:solidFill>
                <a:cs typeface="+mn-ea"/>
                <a:sym typeface="+mn-lt"/>
              </a:rPr>
              <a:t> is not simply random text.</a:t>
            </a:r>
            <a:r>
              <a:rPr lang="id-ID" sz="8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endParaRPr lang="en-US" sz="8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583089" y="2030182"/>
            <a:ext cx="830997" cy="2077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9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9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263791" y="2164400"/>
            <a:ext cx="1469592" cy="6405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800" dirty="0">
                <a:solidFill>
                  <a:schemeClr val="bg2"/>
                </a:solidFill>
                <a:cs typeface="+mn-ea"/>
                <a:sym typeface="+mn-lt"/>
              </a:rPr>
              <a:t>Suitable for all category</a:t>
            </a:r>
            <a:r>
              <a:rPr lang="en-US" sz="800" dirty="0">
                <a:solidFill>
                  <a:schemeClr val="bg2"/>
                </a:solidFill>
                <a:cs typeface="+mn-ea"/>
                <a:sym typeface="+mn-lt"/>
              </a:rPr>
              <a:t>, Lorem </a:t>
            </a:r>
            <a:r>
              <a:rPr lang="en-US" sz="800" dirty="0" err="1">
                <a:solidFill>
                  <a:schemeClr val="bg2"/>
                </a:solidFill>
                <a:cs typeface="+mn-ea"/>
                <a:sym typeface="+mn-lt"/>
              </a:rPr>
              <a:t>Ipsum</a:t>
            </a:r>
            <a:r>
              <a:rPr lang="en-US" sz="800" dirty="0">
                <a:solidFill>
                  <a:schemeClr val="bg2"/>
                </a:solidFill>
                <a:cs typeface="+mn-ea"/>
                <a:sym typeface="+mn-lt"/>
              </a:rPr>
              <a:t> is not simply random text.</a:t>
            </a:r>
            <a:r>
              <a:rPr lang="id-ID" sz="8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endParaRPr lang="en-US" sz="8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446770" y="308848"/>
            <a:ext cx="480060" cy="273844"/>
          </a:xfrm>
        </p:spPr>
        <p:txBody>
          <a:bodyPr/>
          <a:lstStyle/>
          <a:p>
            <a:fld id="{EA01570A-8480-497D-96D4-D725A6D7C6AA}" type="slidenum">
              <a:rPr lang="en-US" smtClean="0">
                <a:cs typeface="+mn-ea"/>
                <a:sym typeface="+mn-lt"/>
              </a:rPr>
              <a:t>15</a:t>
            </a:fld>
            <a:endParaRPr 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71584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9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3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6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8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8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2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5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8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1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4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7" grpId="0" animBg="1"/>
          <p:bldP spid="10" grpId="0" animBg="1"/>
          <p:bldP spid="13" grpId="0" animBg="1"/>
          <p:bldP spid="16" grpId="0" animBg="1"/>
          <p:bldP spid="18" grpId="0" animBg="1"/>
          <p:bldP spid="20" grpId="0" animBg="1"/>
          <p:bldP spid="21" grpId="0" animBg="1"/>
          <p:bldP spid="22" grpId="0" animBg="1"/>
          <p:bldP spid="23" grpId="0" animBg="1"/>
          <p:bldP spid="24" grpId="0" animBg="1"/>
          <p:bldP spid="25" grpId="0" animBg="1"/>
          <p:bldP spid="27" grpId="0"/>
          <p:bldP spid="28" grpId="0"/>
          <p:bldP spid="29" grpId="0"/>
          <p:bldP spid="30" grpId="0"/>
          <p:bldP spid="31" grpId="0"/>
          <p:bldP spid="32" grpId="0"/>
          <p:bldP spid="33" grpId="0"/>
          <p:bldP spid="34" grpId="0"/>
          <p:bldP spid="35" grpId="0"/>
          <p:bldP spid="36" grpId="0"/>
          <p:bldP spid="37" grpId="0"/>
          <p:bldP spid="3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6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8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8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2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5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8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1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4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7" grpId="0" animBg="1"/>
          <p:bldP spid="10" grpId="0" animBg="1"/>
          <p:bldP spid="13" grpId="0" animBg="1"/>
          <p:bldP spid="16" grpId="0" animBg="1"/>
          <p:bldP spid="18" grpId="0" animBg="1"/>
          <p:bldP spid="20" grpId="0" animBg="1"/>
          <p:bldP spid="21" grpId="0" animBg="1"/>
          <p:bldP spid="22" grpId="0" animBg="1"/>
          <p:bldP spid="23" grpId="0" animBg="1"/>
          <p:bldP spid="24" grpId="0" animBg="1"/>
          <p:bldP spid="25" grpId="0" animBg="1"/>
          <p:bldP spid="27" grpId="0"/>
          <p:bldP spid="28" grpId="0"/>
          <p:bldP spid="29" grpId="0"/>
          <p:bldP spid="30" grpId="0"/>
          <p:bldP spid="31" grpId="0"/>
          <p:bldP spid="32" grpId="0"/>
          <p:bldP spid="33" grpId="0"/>
          <p:bldP spid="34" grpId="0"/>
          <p:bldP spid="35" grpId="0"/>
          <p:bldP spid="36" grpId="0"/>
          <p:bldP spid="37" grpId="0"/>
          <p:bldP spid="38" grpId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315200" y="2262906"/>
            <a:ext cx="1828800" cy="12344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5486400" y="2262906"/>
            <a:ext cx="1828800" cy="12344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57" name="Isosceles Triangle 56"/>
          <p:cNvSpPr/>
          <p:nvPr/>
        </p:nvSpPr>
        <p:spPr>
          <a:xfrm rot="5400000">
            <a:off x="7264816" y="2427590"/>
            <a:ext cx="285750" cy="184982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657600" y="2262906"/>
            <a:ext cx="1828800" cy="12344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7" name="Isosceles Triangle 6"/>
          <p:cNvSpPr/>
          <p:nvPr/>
        </p:nvSpPr>
        <p:spPr>
          <a:xfrm rot="5400000">
            <a:off x="5436016" y="3002978"/>
            <a:ext cx="285750" cy="184982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828800" y="2262906"/>
            <a:ext cx="1828800" cy="1234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10" name="Isosceles Triangle 9"/>
          <p:cNvSpPr/>
          <p:nvPr/>
        </p:nvSpPr>
        <p:spPr>
          <a:xfrm rot="5400000">
            <a:off x="3607216" y="2427590"/>
            <a:ext cx="285750" cy="184982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0" y="2262906"/>
            <a:ext cx="1828800" cy="1234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13" name="Isosceles Triangle 12"/>
          <p:cNvSpPr/>
          <p:nvPr/>
        </p:nvSpPr>
        <p:spPr>
          <a:xfrm rot="5400000">
            <a:off x="1776314" y="3002978"/>
            <a:ext cx="285750" cy="184982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27" name="Oval 26"/>
          <p:cNvSpPr>
            <a:spLocks noChangeAspect="1"/>
          </p:cNvSpPr>
          <p:nvPr/>
        </p:nvSpPr>
        <p:spPr>
          <a:xfrm>
            <a:off x="7938755" y="1960566"/>
            <a:ext cx="581691" cy="58217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2" name="Oval 61"/>
          <p:cNvSpPr>
            <a:spLocks noChangeAspect="1"/>
          </p:cNvSpPr>
          <p:nvPr/>
        </p:nvSpPr>
        <p:spPr>
          <a:xfrm>
            <a:off x="6109955" y="3204315"/>
            <a:ext cx="581691" cy="58217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点击此处输入标题</a:t>
            </a:r>
            <a:endParaRPr 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446770" y="308848"/>
            <a:ext cx="480060" cy="273844"/>
          </a:xfrm>
        </p:spPr>
        <p:txBody>
          <a:bodyPr/>
          <a:lstStyle/>
          <a:p>
            <a:fld id="{EA01570A-8480-497D-96D4-D725A6D7C6AA}" type="slidenum">
              <a:rPr lang="en-US" smtClean="0">
                <a:cs typeface="+mn-ea"/>
                <a:sym typeface="+mn-lt"/>
              </a:rPr>
              <a:t>16</a:t>
            </a:fld>
            <a:endParaRPr lang="en-US">
              <a:cs typeface="+mn-ea"/>
              <a:sym typeface="+mn-lt"/>
            </a:endParaRPr>
          </a:p>
        </p:txBody>
      </p:sp>
      <p:sp>
        <p:nvSpPr>
          <p:cNvPr id="24" name="Oval 23"/>
          <p:cNvSpPr>
            <a:spLocks noChangeAspect="1"/>
          </p:cNvSpPr>
          <p:nvPr/>
        </p:nvSpPr>
        <p:spPr>
          <a:xfrm>
            <a:off x="623555" y="1960566"/>
            <a:ext cx="581691" cy="58217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0" name="Oval 29"/>
          <p:cNvSpPr>
            <a:spLocks noChangeAspect="1"/>
          </p:cNvSpPr>
          <p:nvPr/>
        </p:nvSpPr>
        <p:spPr>
          <a:xfrm>
            <a:off x="4281155" y="1960566"/>
            <a:ext cx="581691" cy="58217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3" name="Oval 32"/>
          <p:cNvSpPr>
            <a:spLocks noChangeAspect="1"/>
          </p:cNvSpPr>
          <p:nvPr/>
        </p:nvSpPr>
        <p:spPr>
          <a:xfrm>
            <a:off x="2452355" y="3204315"/>
            <a:ext cx="581691" cy="582177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36681" y="2585884"/>
            <a:ext cx="955441" cy="223804"/>
          </a:xfrm>
          <a:prstGeom prst="rect">
            <a:avLst/>
          </a:prstGeom>
          <a:noFill/>
        </p:spPr>
        <p:txBody>
          <a:bodyPr wrap="none" lIns="54000" tIns="27000" rIns="54000" bIns="27000" rtlCol="0" anchor="t">
            <a:spAutoFit/>
          </a:bodyPr>
          <a:lstStyle/>
          <a:p>
            <a:pPr algn="ctr"/>
            <a:r>
              <a:rPr lang="zh-CN" altLang="en-US" sz="11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32079" y="2765368"/>
            <a:ext cx="1532058" cy="761747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Suitable for all 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kind </a:t>
            </a:r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business and personal presentation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, feel free to edit it this is your presentation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265481" y="2334371"/>
            <a:ext cx="955441" cy="223804"/>
          </a:xfrm>
          <a:prstGeom prst="rect">
            <a:avLst/>
          </a:prstGeom>
          <a:noFill/>
        </p:spPr>
        <p:txBody>
          <a:bodyPr wrap="none" lIns="54000" tIns="27000" rIns="54000" bIns="27000" rtlCol="0" anchor="t">
            <a:spAutoFit/>
          </a:bodyPr>
          <a:lstStyle/>
          <a:p>
            <a:pPr algn="ctr"/>
            <a:r>
              <a:rPr lang="zh-CN" altLang="en-US" sz="11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960879" y="2513856"/>
            <a:ext cx="1532058" cy="761747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Suitable for all 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kind </a:t>
            </a:r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business and personal presentation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, feel free to edit it this is your presentation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4094281" y="2585884"/>
            <a:ext cx="955441" cy="223804"/>
          </a:xfrm>
          <a:prstGeom prst="rect">
            <a:avLst/>
          </a:prstGeom>
          <a:noFill/>
        </p:spPr>
        <p:txBody>
          <a:bodyPr wrap="none" lIns="54000" tIns="27000" rIns="54000" bIns="27000" rtlCol="0" anchor="t">
            <a:spAutoFit/>
          </a:bodyPr>
          <a:lstStyle/>
          <a:p>
            <a:pPr algn="ctr"/>
            <a:r>
              <a:rPr lang="zh-CN" altLang="en-US" sz="11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3789679" y="2765368"/>
            <a:ext cx="1532058" cy="761747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Suitable for all 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kind </a:t>
            </a:r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business and personal presentation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, feel free to edit it this is your presentation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923081" y="2334371"/>
            <a:ext cx="955441" cy="223804"/>
          </a:xfrm>
          <a:prstGeom prst="rect">
            <a:avLst/>
          </a:prstGeom>
          <a:noFill/>
        </p:spPr>
        <p:txBody>
          <a:bodyPr wrap="none" lIns="54000" tIns="27000" rIns="54000" bIns="27000" rtlCol="0" anchor="t">
            <a:spAutoFit/>
          </a:bodyPr>
          <a:lstStyle/>
          <a:p>
            <a:pPr algn="ctr"/>
            <a:r>
              <a:rPr lang="zh-CN" altLang="en-US" sz="11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618479" y="2513856"/>
            <a:ext cx="1532058" cy="761747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Suitable for all 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kind </a:t>
            </a:r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business and personal presentation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, feel free to edit it this is your presentation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751881" y="2553646"/>
            <a:ext cx="955441" cy="223804"/>
          </a:xfrm>
          <a:prstGeom prst="rect">
            <a:avLst/>
          </a:prstGeom>
          <a:noFill/>
        </p:spPr>
        <p:txBody>
          <a:bodyPr wrap="none" lIns="54000" tIns="27000" rIns="54000" bIns="27000" rtlCol="0" anchor="t">
            <a:spAutoFit/>
          </a:bodyPr>
          <a:lstStyle/>
          <a:p>
            <a:pPr algn="ctr"/>
            <a:r>
              <a:rPr lang="zh-CN" altLang="en-US" sz="11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7447279" y="2733130"/>
            <a:ext cx="1532058" cy="761747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Suitable for all 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kind </a:t>
            </a:r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business and personal presentation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, feel free to edit it this is your presentation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2590206" y="3385271"/>
            <a:ext cx="305990" cy="220266"/>
          </a:xfrm>
          <a:custGeom>
            <a:avLst/>
            <a:gdLst>
              <a:gd name="T0" fmla="*/ 126 w 128"/>
              <a:gd name="T1" fmla="*/ 52 h 92"/>
              <a:gd name="T2" fmla="*/ 117 w 128"/>
              <a:gd name="T3" fmla="*/ 27 h 92"/>
              <a:gd name="T4" fmla="*/ 100 w 128"/>
              <a:gd name="T5" fmla="*/ 12 h 92"/>
              <a:gd name="T6" fmla="*/ 84 w 128"/>
              <a:gd name="T7" fmla="*/ 0 h 92"/>
              <a:gd name="T8" fmla="*/ 69 w 128"/>
              <a:gd name="T9" fmla="*/ 12 h 92"/>
              <a:gd name="T10" fmla="*/ 60 w 128"/>
              <a:gd name="T11" fmla="*/ 12 h 92"/>
              <a:gd name="T12" fmla="*/ 44 w 128"/>
              <a:gd name="T13" fmla="*/ 0 h 92"/>
              <a:gd name="T14" fmla="*/ 29 w 128"/>
              <a:gd name="T15" fmla="*/ 12 h 92"/>
              <a:gd name="T16" fmla="*/ 12 w 128"/>
              <a:gd name="T17" fmla="*/ 27 h 92"/>
              <a:gd name="T18" fmla="*/ 3 w 128"/>
              <a:gd name="T19" fmla="*/ 52 h 92"/>
              <a:gd name="T20" fmla="*/ 0 w 128"/>
              <a:gd name="T21" fmla="*/ 64 h 92"/>
              <a:gd name="T22" fmla="*/ 28 w 128"/>
              <a:gd name="T23" fmla="*/ 92 h 92"/>
              <a:gd name="T24" fmla="*/ 56 w 128"/>
              <a:gd name="T25" fmla="*/ 68 h 92"/>
              <a:gd name="T26" fmla="*/ 64 w 128"/>
              <a:gd name="T27" fmla="*/ 72 h 92"/>
              <a:gd name="T28" fmla="*/ 73 w 128"/>
              <a:gd name="T29" fmla="*/ 68 h 92"/>
              <a:gd name="T30" fmla="*/ 100 w 128"/>
              <a:gd name="T31" fmla="*/ 92 h 92"/>
              <a:gd name="T32" fmla="*/ 128 w 128"/>
              <a:gd name="T33" fmla="*/ 64 h 92"/>
              <a:gd name="T34" fmla="*/ 126 w 128"/>
              <a:gd name="T35" fmla="*/ 52 h 92"/>
              <a:gd name="T36" fmla="*/ 19 w 128"/>
              <a:gd name="T37" fmla="*/ 30 h 92"/>
              <a:gd name="T38" fmla="*/ 33 w 128"/>
              <a:gd name="T39" fmla="*/ 20 h 92"/>
              <a:gd name="T40" fmla="*/ 36 w 128"/>
              <a:gd name="T41" fmla="*/ 19 h 92"/>
              <a:gd name="T42" fmla="*/ 36 w 128"/>
              <a:gd name="T43" fmla="*/ 16 h 92"/>
              <a:gd name="T44" fmla="*/ 44 w 128"/>
              <a:gd name="T45" fmla="*/ 8 h 92"/>
              <a:gd name="T46" fmla="*/ 52 w 128"/>
              <a:gd name="T47" fmla="*/ 16 h 92"/>
              <a:gd name="T48" fmla="*/ 52 w 128"/>
              <a:gd name="T49" fmla="*/ 20 h 92"/>
              <a:gd name="T50" fmla="*/ 76 w 128"/>
              <a:gd name="T51" fmla="*/ 20 h 92"/>
              <a:gd name="T52" fmla="*/ 76 w 128"/>
              <a:gd name="T53" fmla="*/ 16 h 92"/>
              <a:gd name="T54" fmla="*/ 84 w 128"/>
              <a:gd name="T55" fmla="*/ 8 h 92"/>
              <a:gd name="T56" fmla="*/ 92 w 128"/>
              <a:gd name="T57" fmla="*/ 16 h 92"/>
              <a:gd name="T58" fmla="*/ 92 w 128"/>
              <a:gd name="T59" fmla="*/ 19 h 92"/>
              <a:gd name="T60" fmla="*/ 96 w 128"/>
              <a:gd name="T61" fmla="*/ 20 h 92"/>
              <a:gd name="T62" fmla="*/ 109 w 128"/>
              <a:gd name="T63" fmla="*/ 30 h 92"/>
              <a:gd name="T64" fmla="*/ 112 w 128"/>
              <a:gd name="T65" fmla="*/ 38 h 92"/>
              <a:gd name="T66" fmla="*/ 100 w 128"/>
              <a:gd name="T67" fmla="*/ 36 h 92"/>
              <a:gd name="T68" fmla="*/ 75 w 128"/>
              <a:gd name="T69" fmla="*/ 53 h 92"/>
              <a:gd name="T70" fmla="*/ 64 w 128"/>
              <a:gd name="T71" fmla="*/ 48 h 92"/>
              <a:gd name="T72" fmla="*/ 54 w 128"/>
              <a:gd name="T73" fmla="*/ 53 h 92"/>
              <a:gd name="T74" fmla="*/ 28 w 128"/>
              <a:gd name="T75" fmla="*/ 36 h 92"/>
              <a:gd name="T76" fmla="*/ 16 w 128"/>
              <a:gd name="T77" fmla="*/ 38 h 92"/>
              <a:gd name="T78" fmla="*/ 19 w 128"/>
              <a:gd name="T79" fmla="*/ 30 h 92"/>
              <a:gd name="T80" fmla="*/ 28 w 128"/>
              <a:gd name="T81" fmla="*/ 84 h 92"/>
              <a:gd name="T82" fmla="*/ 8 w 128"/>
              <a:gd name="T83" fmla="*/ 64 h 92"/>
              <a:gd name="T84" fmla="*/ 10 w 128"/>
              <a:gd name="T85" fmla="*/ 56 h 92"/>
              <a:gd name="T86" fmla="*/ 10 w 128"/>
              <a:gd name="T87" fmla="*/ 56 h 92"/>
              <a:gd name="T88" fmla="*/ 10 w 128"/>
              <a:gd name="T89" fmla="*/ 56 h 92"/>
              <a:gd name="T90" fmla="*/ 28 w 128"/>
              <a:gd name="T91" fmla="*/ 44 h 92"/>
              <a:gd name="T92" fmla="*/ 48 w 128"/>
              <a:gd name="T93" fmla="*/ 64 h 92"/>
              <a:gd name="T94" fmla="*/ 28 w 128"/>
              <a:gd name="T95" fmla="*/ 84 h 92"/>
              <a:gd name="T96" fmla="*/ 64 w 128"/>
              <a:gd name="T97" fmla="*/ 64 h 92"/>
              <a:gd name="T98" fmla="*/ 60 w 128"/>
              <a:gd name="T99" fmla="*/ 60 h 92"/>
              <a:gd name="T100" fmla="*/ 64 w 128"/>
              <a:gd name="T101" fmla="*/ 56 h 92"/>
              <a:gd name="T102" fmla="*/ 68 w 128"/>
              <a:gd name="T103" fmla="*/ 60 h 92"/>
              <a:gd name="T104" fmla="*/ 64 w 128"/>
              <a:gd name="T105" fmla="*/ 64 h 92"/>
              <a:gd name="T106" fmla="*/ 100 w 128"/>
              <a:gd name="T107" fmla="*/ 84 h 92"/>
              <a:gd name="T108" fmla="*/ 80 w 128"/>
              <a:gd name="T109" fmla="*/ 64 h 92"/>
              <a:gd name="T110" fmla="*/ 100 w 128"/>
              <a:gd name="T111" fmla="*/ 44 h 92"/>
              <a:gd name="T112" fmla="*/ 119 w 128"/>
              <a:gd name="T113" fmla="*/ 56 h 92"/>
              <a:gd name="T114" fmla="*/ 119 w 128"/>
              <a:gd name="T115" fmla="*/ 56 h 92"/>
              <a:gd name="T116" fmla="*/ 119 w 128"/>
              <a:gd name="T117" fmla="*/ 56 h 92"/>
              <a:gd name="T118" fmla="*/ 120 w 128"/>
              <a:gd name="T119" fmla="*/ 64 h 92"/>
              <a:gd name="T120" fmla="*/ 100 w 128"/>
              <a:gd name="T121" fmla="*/ 84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28" h="92">
                <a:moveTo>
                  <a:pt x="126" y="52"/>
                </a:moveTo>
                <a:cubicBezTo>
                  <a:pt x="117" y="27"/>
                  <a:pt x="117" y="27"/>
                  <a:pt x="117" y="27"/>
                </a:cubicBezTo>
                <a:cubicBezTo>
                  <a:pt x="114" y="20"/>
                  <a:pt x="108" y="14"/>
                  <a:pt x="100" y="12"/>
                </a:cubicBezTo>
                <a:cubicBezTo>
                  <a:pt x="99" y="5"/>
                  <a:pt x="92" y="0"/>
                  <a:pt x="84" y="0"/>
                </a:cubicBezTo>
                <a:cubicBezTo>
                  <a:pt x="77" y="0"/>
                  <a:pt x="71" y="5"/>
                  <a:pt x="69" y="12"/>
                </a:cubicBezTo>
                <a:cubicBezTo>
                  <a:pt x="60" y="12"/>
                  <a:pt x="60" y="12"/>
                  <a:pt x="60" y="12"/>
                </a:cubicBezTo>
                <a:cubicBezTo>
                  <a:pt x="58" y="5"/>
                  <a:pt x="52" y="0"/>
                  <a:pt x="44" y="0"/>
                </a:cubicBezTo>
                <a:cubicBezTo>
                  <a:pt x="37" y="0"/>
                  <a:pt x="30" y="5"/>
                  <a:pt x="29" y="12"/>
                </a:cubicBezTo>
                <a:cubicBezTo>
                  <a:pt x="21" y="14"/>
                  <a:pt x="15" y="20"/>
                  <a:pt x="12" y="27"/>
                </a:cubicBezTo>
                <a:cubicBezTo>
                  <a:pt x="3" y="52"/>
                  <a:pt x="3" y="52"/>
                  <a:pt x="3" y="52"/>
                </a:cubicBezTo>
                <a:cubicBezTo>
                  <a:pt x="1" y="56"/>
                  <a:pt x="0" y="60"/>
                  <a:pt x="0" y="64"/>
                </a:cubicBezTo>
                <a:cubicBezTo>
                  <a:pt x="0" y="79"/>
                  <a:pt x="13" y="92"/>
                  <a:pt x="28" y="92"/>
                </a:cubicBezTo>
                <a:cubicBezTo>
                  <a:pt x="42" y="92"/>
                  <a:pt x="54" y="81"/>
                  <a:pt x="56" y="68"/>
                </a:cubicBezTo>
                <a:cubicBezTo>
                  <a:pt x="58" y="70"/>
                  <a:pt x="61" y="72"/>
                  <a:pt x="64" y="72"/>
                </a:cubicBezTo>
                <a:cubicBezTo>
                  <a:pt x="68" y="72"/>
                  <a:pt x="71" y="70"/>
                  <a:pt x="73" y="68"/>
                </a:cubicBezTo>
                <a:cubicBezTo>
                  <a:pt x="75" y="81"/>
                  <a:pt x="87" y="92"/>
                  <a:pt x="100" y="92"/>
                </a:cubicBezTo>
                <a:cubicBezTo>
                  <a:pt x="116" y="92"/>
                  <a:pt x="128" y="79"/>
                  <a:pt x="128" y="64"/>
                </a:cubicBezTo>
                <a:cubicBezTo>
                  <a:pt x="128" y="60"/>
                  <a:pt x="128" y="56"/>
                  <a:pt x="126" y="52"/>
                </a:cubicBezTo>
                <a:close/>
                <a:moveTo>
                  <a:pt x="19" y="30"/>
                </a:moveTo>
                <a:cubicBezTo>
                  <a:pt x="21" y="24"/>
                  <a:pt x="27" y="20"/>
                  <a:pt x="33" y="20"/>
                </a:cubicBezTo>
                <a:cubicBezTo>
                  <a:pt x="36" y="19"/>
                  <a:pt x="36" y="19"/>
                  <a:pt x="36" y="19"/>
                </a:cubicBezTo>
                <a:cubicBezTo>
                  <a:pt x="36" y="16"/>
                  <a:pt x="36" y="16"/>
                  <a:pt x="36" y="16"/>
                </a:cubicBezTo>
                <a:cubicBezTo>
                  <a:pt x="36" y="11"/>
                  <a:pt x="40" y="8"/>
                  <a:pt x="44" y="8"/>
                </a:cubicBezTo>
                <a:cubicBezTo>
                  <a:pt x="49" y="8"/>
                  <a:pt x="52" y="11"/>
                  <a:pt x="52" y="16"/>
                </a:cubicBezTo>
                <a:cubicBezTo>
                  <a:pt x="52" y="20"/>
                  <a:pt x="52" y="20"/>
                  <a:pt x="52" y="20"/>
                </a:cubicBezTo>
                <a:cubicBezTo>
                  <a:pt x="76" y="20"/>
                  <a:pt x="76" y="20"/>
                  <a:pt x="76" y="20"/>
                </a:cubicBezTo>
                <a:cubicBezTo>
                  <a:pt x="76" y="16"/>
                  <a:pt x="76" y="16"/>
                  <a:pt x="76" y="16"/>
                </a:cubicBezTo>
                <a:cubicBezTo>
                  <a:pt x="76" y="11"/>
                  <a:pt x="80" y="8"/>
                  <a:pt x="84" y="8"/>
                </a:cubicBezTo>
                <a:cubicBezTo>
                  <a:pt x="89" y="8"/>
                  <a:pt x="92" y="11"/>
                  <a:pt x="92" y="16"/>
                </a:cubicBezTo>
                <a:cubicBezTo>
                  <a:pt x="92" y="19"/>
                  <a:pt x="92" y="19"/>
                  <a:pt x="92" y="19"/>
                </a:cubicBezTo>
                <a:cubicBezTo>
                  <a:pt x="96" y="20"/>
                  <a:pt x="96" y="20"/>
                  <a:pt x="96" y="20"/>
                </a:cubicBezTo>
                <a:cubicBezTo>
                  <a:pt x="102" y="20"/>
                  <a:pt x="107" y="24"/>
                  <a:pt x="109" y="30"/>
                </a:cubicBezTo>
                <a:cubicBezTo>
                  <a:pt x="112" y="38"/>
                  <a:pt x="112" y="38"/>
                  <a:pt x="112" y="38"/>
                </a:cubicBezTo>
                <a:cubicBezTo>
                  <a:pt x="109" y="37"/>
                  <a:pt x="105" y="36"/>
                  <a:pt x="100" y="36"/>
                </a:cubicBezTo>
                <a:cubicBezTo>
                  <a:pt x="89" y="36"/>
                  <a:pt x="79" y="43"/>
                  <a:pt x="75" y="53"/>
                </a:cubicBezTo>
                <a:cubicBezTo>
                  <a:pt x="72" y="50"/>
                  <a:pt x="69" y="48"/>
                  <a:pt x="64" y="48"/>
                </a:cubicBezTo>
                <a:cubicBezTo>
                  <a:pt x="60" y="48"/>
                  <a:pt x="57" y="50"/>
                  <a:pt x="54" y="53"/>
                </a:cubicBezTo>
                <a:cubicBezTo>
                  <a:pt x="50" y="43"/>
                  <a:pt x="40" y="36"/>
                  <a:pt x="28" y="36"/>
                </a:cubicBezTo>
                <a:cubicBezTo>
                  <a:pt x="24" y="36"/>
                  <a:pt x="20" y="37"/>
                  <a:pt x="16" y="38"/>
                </a:cubicBezTo>
                <a:lnTo>
                  <a:pt x="19" y="30"/>
                </a:lnTo>
                <a:close/>
                <a:moveTo>
                  <a:pt x="28" y="84"/>
                </a:moveTo>
                <a:cubicBezTo>
                  <a:pt x="17" y="84"/>
                  <a:pt x="8" y="75"/>
                  <a:pt x="8" y="64"/>
                </a:cubicBezTo>
                <a:cubicBezTo>
                  <a:pt x="8" y="61"/>
                  <a:pt x="9" y="58"/>
                  <a:pt x="10" y="56"/>
                </a:cubicBezTo>
                <a:cubicBezTo>
                  <a:pt x="10" y="56"/>
                  <a:pt x="10" y="56"/>
                  <a:pt x="10" y="56"/>
                </a:cubicBezTo>
                <a:cubicBezTo>
                  <a:pt x="10" y="56"/>
                  <a:pt x="10" y="56"/>
                  <a:pt x="10" y="56"/>
                </a:cubicBezTo>
                <a:cubicBezTo>
                  <a:pt x="13" y="49"/>
                  <a:pt x="20" y="44"/>
                  <a:pt x="28" y="44"/>
                </a:cubicBezTo>
                <a:cubicBezTo>
                  <a:pt x="39" y="44"/>
                  <a:pt x="48" y="53"/>
                  <a:pt x="48" y="64"/>
                </a:cubicBezTo>
                <a:cubicBezTo>
                  <a:pt x="48" y="75"/>
                  <a:pt x="39" y="84"/>
                  <a:pt x="28" y="84"/>
                </a:cubicBezTo>
                <a:close/>
                <a:moveTo>
                  <a:pt x="64" y="64"/>
                </a:moveTo>
                <a:cubicBezTo>
                  <a:pt x="62" y="64"/>
                  <a:pt x="60" y="62"/>
                  <a:pt x="60" y="60"/>
                </a:cubicBezTo>
                <a:cubicBezTo>
                  <a:pt x="60" y="57"/>
                  <a:pt x="62" y="56"/>
                  <a:pt x="64" y="56"/>
                </a:cubicBezTo>
                <a:cubicBezTo>
                  <a:pt x="67" y="56"/>
                  <a:pt x="68" y="57"/>
                  <a:pt x="68" y="60"/>
                </a:cubicBezTo>
                <a:cubicBezTo>
                  <a:pt x="68" y="62"/>
                  <a:pt x="67" y="64"/>
                  <a:pt x="64" y="64"/>
                </a:cubicBezTo>
                <a:close/>
                <a:moveTo>
                  <a:pt x="100" y="84"/>
                </a:moveTo>
                <a:cubicBezTo>
                  <a:pt x="89" y="84"/>
                  <a:pt x="80" y="75"/>
                  <a:pt x="80" y="64"/>
                </a:cubicBezTo>
                <a:cubicBezTo>
                  <a:pt x="80" y="53"/>
                  <a:pt x="89" y="44"/>
                  <a:pt x="100" y="44"/>
                </a:cubicBezTo>
                <a:cubicBezTo>
                  <a:pt x="109" y="44"/>
                  <a:pt x="116" y="49"/>
                  <a:pt x="119" y="56"/>
                </a:cubicBezTo>
                <a:cubicBezTo>
                  <a:pt x="119" y="56"/>
                  <a:pt x="119" y="56"/>
                  <a:pt x="119" y="56"/>
                </a:cubicBezTo>
                <a:cubicBezTo>
                  <a:pt x="119" y="56"/>
                  <a:pt x="119" y="56"/>
                  <a:pt x="119" y="56"/>
                </a:cubicBezTo>
                <a:cubicBezTo>
                  <a:pt x="120" y="58"/>
                  <a:pt x="120" y="61"/>
                  <a:pt x="120" y="64"/>
                </a:cubicBezTo>
                <a:cubicBezTo>
                  <a:pt x="120" y="75"/>
                  <a:pt x="111" y="84"/>
                  <a:pt x="100" y="8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6276381" y="3382889"/>
            <a:ext cx="248840" cy="225029"/>
            <a:chOff x="8947150" y="4140201"/>
            <a:chExt cx="331787" cy="300038"/>
          </a:xfrm>
          <a:solidFill>
            <a:schemeClr val="accent4"/>
          </a:solidFill>
        </p:grpSpPr>
        <p:sp>
          <p:nvSpPr>
            <p:cNvPr id="15" name="Freeform 6"/>
            <p:cNvSpPr>
              <a:spLocks noEditPoints="1"/>
            </p:cNvSpPr>
            <p:nvPr/>
          </p:nvSpPr>
          <p:spPr bwMode="auto">
            <a:xfrm>
              <a:off x="8947150" y="4140201"/>
              <a:ext cx="331787" cy="300038"/>
            </a:xfrm>
            <a:custGeom>
              <a:avLst/>
              <a:gdLst>
                <a:gd name="T0" fmla="*/ 0 w 209"/>
                <a:gd name="T1" fmla="*/ 0 h 189"/>
                <a:gd name="T2" fmla="*/ 0 w 209"/>
                <a:gd name="T3" fmla="*/ 161 h 189"/>
                <a:gd name="T4" fmla="*/ 76 w 209"/>
                <a:gd name="T5" fmla="*/ 161 h 189"/>
                <a:gd name="T6" fmla="*/ 104 w 209"/>
                <a:gd name="T7" fmla="*/ 189 h 189"/>
                <a:gd name="T8" fmla="*/ 130 w 209"/>
                <a:gd name="T9" fmla="*/ 161 h 189"/>
                <a:gd name="T10" fmla="*/ 209 w 209"/>
                <a:gd name="T11" fmla="*/ 161 h 189"/>
                <a:gd name="T12" fmla="*/ 209 w 209"/>
                <a:gd name="T13" fmla="*/ 0 h 189"/>
                <a:gd name="T14" fmla="*/ 0 w 209"/>
                <a:gd name="T15" fmla="*/ 0 h 189"/>
                <a:gd name="T16" fmla="*/ 192 w 209"/>
                <a:gd name="T17" fmla="*/ 145 h 189"/>
                <a:gd name="T18" fmla="*/ 124 w 209"/>
                <a:gd name="T19" fmla="*/ 145 h 189"/>
                <a:gd name="T20" fmla="*/ 104 w 209"/>
                <a:gd name="T21" fmla="*/ 167 h 189"/>
                <a:gd name="T22" fmla="*/ 82 w 209"/>
                <a:gd name="T23" fmla="*/ 145 h 189"/>
                <a:gd name="T24" fmla="*/ 16 w 209"/>
                <a:gd name="T25" fmla="*/ 145 h 189"/>
                <a:gd name="T26" fmla="*/ 16 w 209"/>
                <a:gd name="T27" fmla="*/ 16 h 189"/>
                <a:gd name="T28" fmla="*/ 192 w 209"/>
                <a:gd name="T29" fmla="*/ 16 h 189"/>
                <a:gd name="T30" fmla="*/ 192 w 209"/>
                <a:gd name="T31" fmla="*/ 145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9" h="189">
                  <a:moveTo>
                    <a:pt x="0" y="0"/>
                  </a:moveTo>
                  <a:lnTo>
                    <a:pt x="0" y="161"/>
                  </a:lnTo>
                  <a:lnTo>
                    <a:pt x="76" y="161"/>
                  </a:lnTo>
                  <a:lnTo>
                    <a:pt x="104" y="189"/>
                  </a:lnTo>
                  <a:lnTo>
                    <a:pt x="130" y="161"/>
                  </a:lnTo>
                  <a:lnTo>
                    <a:pt x="209" y="161"/>
                  </a:lnTo>
                  <a:lnTo>
                    <a:pt x="209" y="0"/>
                  </a:lnTo>
                  <a:lnTo>
                    <a:pt x="0" y="0"/>
                  </a:lnTo>
                  <a:close/>
                  <a:moveTo>
                    <a:pt x="192" y="145"/>
                  </a:moveTo>
                  <a:lnTo>
                    <a:pt x="124" y="145"/>
                  </a:lnTo>
                  <a:lnTo>
                    <a:pt x="104" y="167"/>
                  </a:lnTo>
                  <a:lnTo>
                    <a:pt x="82" y="145"/>
                  </a:lnTo>
                  <a:lnTo>
                    <a:pt x="16" y="145"/>
                  </a:lnTo>
                  <a:lnTo>
                    <a:pt x="16" y="16"/>
                  </a:lnTo>
                  <a:lnTo>
                    <a:pt x="192" y="16"/>
                  </a:lnTo>
                  <a:lnTo>
                    <a:pt x="192" y="1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6" name="Rectangle 7"/>
            <p:cNvSpPr>
              <a:spLocks noChangeArrowheads="1"/>
            </p:cNvSpPr>
            <p:nvPr/>
          </p:nvSpPr>
          <p:spPr bwMode="auto">
            <a:xfrm>
              <a:off x="9023350" y="4203701"/>
              <a:ext cx="177800" cy="25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7" name="Rectangle 8"/>
            <p:cNvSpPr>
              <a:spLocks noChangeArrowheads="1"/>
            </p:cNvSpPr>
            <p:nvPr/>
          </p:nvSpPr>
          <p:spPr bwMode="auto">
            <a:xfrm>
              <a:off x="9023350" y="4254501"/>
              <a:ext cx="177800" cy="25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8" name="Rectangle 9"/>
            <p:cNvSpPr>
              <a:spLocks noChangeArrowheads="1"/>
            </p:cNvSpPr>
            <p:nvPr/>
          </p:nvSpPr>
          <p:spPr bwMode="auto">
            <a:xfrm>
              <a:off x="9023350" y="4306888"/>
              <a:ext cx="127000" cy="25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19" name="Freeform 10"/>
          <p:cNvSpPr>
            <a:spLocks noEditPoints="1"/>
          </p:cNvSpPr>
          <p:nvPr/>
        </p:nvSpPr>
        <p:spPr bwMode="auto">
          <a:xfrm>
            <a:off x="4428531" y="2179622"/>
            <a:ext cx="286940" cy="144066"/>
          </a:xfrm>
          <a:custGeom>
            <a:avLst/>
            <a:gdLst>
              <a:gd name="T0" fmla="*/ 112 w 120"/>
              <a:gd name="T1" fmla="*/ 39 h 60"/>
              <a:gd name="T2" fmla="*/ 116 w 120"/>
              <a:gd name="T3" fmla="*/ 28 h 60"/>
              <a:gd name="T4" fmla="*/ 100 w 120"/>
              <a:gd name="T5" fmla="*/ 12 h 60"/>
              <a:gd name="T6" fmla="*/ 84 w 120"/>
              <a:gd name="T7" fmla="*/ 28 h 60"/>
              <a:gd name="T8" fmla="*/ 89 w 120"/>
              <a:gd name="T9" fmla="*/ 39 h 60"/>
              <a:gd name="T10" fmla="*/ 84 w 120"/>
              <a:gd name="T11" fmla="*/ 44 h 60"/>
              <a:gd name="T12" fmla="*/ 73 w 120"/>
              <a:gd name="T13" fmla="*/ 35 h 60"/>
              <a:gd name="T14" fmla="*/ 80 w 120"/>
              <a:gd name="T15" fmla="*/ 20 h 60"/>
              <a:gd name="T16" fmla="*/ 60 w 120"/>
              <a:gd name="T17" fmla="*/ 0 h 60"/>
              <a:gd name="T18" fmla="*/ 40 w 120"/>
              <a:gd name="T19" fmla="*/ 20 h 60"/>
              <a:gd name="T20" fmla="*/ 48 w 120"/>
              <a:gd name="T21" fmla="*/ 35 h 60"/>
              <a:gd name="T22" fmla="*/ 37 w 120"/>
              <a:gd name="T23" fmla="*/ 44 h 60"/>
              <a:gd name="T24" fmla="*/ 32 w 120"/>
              <a:gd name="T25" fmla="*/ 39 h 60"/>
              <a:gd name="T26" fmla="*/ 36 w 120"/>
              <a:gd name="T27" fmla="*/ 28 h 60"/>
              <a:gd name="T28" fmla="*/ 20 w 120"/>
              <a:gd name="T29" fmla="*/ 12 h 60"/>
              <a:gd name="T30" fmla="*/ 4 w 120"/>
              <a:gd name="T31" fmla="*/ 28 h 60"/>
              <a:gd name="T32" fmla="*/ 9 w 120"/>
              <a:gd name="T33" fmla="*/ 39 h 60"/>
              <a:gd name="T34" fmla="*/ 0 w 120"/>
              <a:gd name="T35" fmla="*/ 56 h 60"/>
              <a:gd name="T36" fmla="*/ 8 w 120"/>
              <a:gd name="T37" fmla="*/ 56 h 60"/>
              <a:gd name="T38" fmla="*/ 20 w 120"/>
              <a:gd name="T39" fmla="*/ 44 h 60"/>
              <a:gd name="T40" fmla="*/ 32 w 120"/>
              <a:gd name="T41" fmla="*/ 56 h 60"/>
              <a:gd name="T42" fmla="*/ 32 w 120"/>
              <a:gd name="T43" fmla="*/ 60 h 60"/>
              <a:gd name="T44" fmla="*/ 40 w 120"/>
              <a:gd name="T45" fmla="*/ 60 h 60"/>
              <a:gd name="T46" fmla="*/ 60 w 120"/>
              <a:gd name="T47" fmla="*/ 40 h 60"/>
              <a:gd name="T48" fmla="*/ 80 w 120"/>
              <a:gd name="T49" fmla="*/ 60 h 60"/>
              <a:gd name="T50" fmla="*/ 88 w 120"/>
              <a:gd name="T51" fmla="*/ 60 h 60"/>
              <a:gd name="T52" fmla="*/ 88 w 120"/>
              <a:gd name="T53" fmla="*/ 56 h 60"/>
              <a:gd name="T54" fmla="*/ 100 w 120"/>
              <a:gd name="T55" fmla="*/ 44 h 60"/>
              <a:gd name="T56" fmla="*/ 112 w 120"/>
              <a:gd name="T57" fmla="*/ 56 h 60"/>
              <a:gd name="T58" fmla="*/ 120 w 120"/>
              <a:gd name="T59" fmla="*/ 56 h 60"/>
              <a:gd name="T60" fmla="*/ 112 w 120"/>
              <a:gd name="T61" fmla="*/ 39 h 60"/>
              <a:gd name="T62" fmla="*/ 12 w 120"/>
              <a:gd name="T63" fmla="*/ 28 h 60"/>
              <a:gd name="T64" fmla="*/ 20 w 120"/>
              <a:gd name="T65" fmla="*/ 20 h 60"/>
              <a:gd name="T66" fmla="*/ 28 w 120"/>
              <a:gd name="T67" fmla="*/ 28 h 60"/>
              <a:gd name="T68" fmla="*/ 20 w 120"/>
              <a:gd name="T69" fmla="*/ 36 h 60"/>
              <a:gd name="T70" fmla="*/ 12 w 120"/>
              <a:gd name="T71" fmla="*/ 28 h 60"/>
              <a:gd name="T72" fmla="*/ 48 w 120"/>
              <a:gd name="T73" fmla="*/ 20 h 60"/>
              <a:gd name="T74" fmla="*/ 60 w 120"/>
              <a:gd name="T75" fmla="*/ 8 h 60"/>
              <a:gd name="T76" fmla="*/ 72 w 120"/>
              <a:gd name="T77" fmla="*/ 20 h 60"/>
              <a:gd name="T78" fmla="*/ 60 w 120"/>
              <a:gd name="T79" fmla="*/ 32 h 60"/>
              <a:gd name="T80" fmla="*/ 48 w 120"/>
              <a:gd name="T81" fmla="*/ 20 h 60"/>
              <a:gd name="T82" fmla="*/ 92 w 120"/>
              <a:gd name="T83" fmla="*/ 28 h 60"/>
              <a:gd name="T84" fmla="*/ 100 w 120"/>
              <a:gd name="T85" fmla="*/ 20 h 60"/>
              <a:gd name="T86" fmla="*/ 108 w 120"/>
              <a:gd name="T87" fmla="*/ 28 h 60"/>
              <a:gd name="T88" fmla="*/ 100 w 120"/>
              <a:gd name="T89" fmla="*/ 36 h 60"/>
              <a:gd name="T90" fmla="*/ 92 w 120"/>
              <a:gd name="T91" fmla="*/ 28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0" h="60">
                <a:moveTo>
                  <a:pt x="112" y="39"/>
                </a:moveTo>
                <a:cubicBezTo>
                  <a:pt x="115" y="36"/>
                  <a:pt x="116" y="32"/>
                  <a:pt x="116" y="28"/>
                </a:cubicBezTo>
                <a:cubicBezTo>
                  <a:pt x="116" y="19"/>
                  <a:pt x="109" y="12"/>
                  <a:pt x="100" y="12"/>
                </a:cubicBezTo>
                <a:cubicBezTo>
                  <a:pt x="92" y="12"/>
                  <a:pt x="84" y="19"/>
                  <a:pt x="84" y="28"/>
                </a:cubicBezTo>
                <a:cubicBezTo>
                  <a:pt x="84" y="32"/>
                  <a:pt x="86" y="36"/>
                  <a:pt x="89" y="39"/>
                </a:cubicBezTo>
                <a:cubicBezTo>
                  <a:pt x="87" y="40"/>
                  <a:pt x="85" y="42"/>
                  <a:pt x="84" y="44"/>
                </a:cubicBezTo>
                <a:cubicBezTo>
                  <a:pt x="81" y="40"/>
                  <a:pt x="78" y="37"/>
                  <a:pt x="73" y="35"/>
                </a:cubicBezTo>
                <a:cubicBezTo>
                  <a:pt x="78" y="31"/>
                  <a:pt x="80" y="26"/>
                  <a:pt x="80" y="20"/>
                </a:cubicBezTo>
                <a:cubicBezTo>
                  <a:pt x="80" y="9"/>
                  <a:pt x="71" y="0"/>
                  <a:pt x="60" y="0"/>
                </a:cubicBezTo>
                <a:cubicBezTo>
                  <a:pt x="49" y="0"/>
                  <a:pt x="40" y="9"/>
                  <a:pt x="40" y="20"/>
                </a:cubicBezTo>
                <a:cubicBezTo>
                  <a:pt x="40" y="26"/>
                  <a:pt x="43" y="31"/>
                  <a:pt x="48" y="35"/>
                </a:cubicBezTo>
                <a:cubicBezTo>
                  <a:pt x="43" y="37"/>
                  <a:pt x="40" y="40"/>
                  <a:pt x="37" y="44"/>
                </a:cubicBezTo>
                <a:cubicBezTo>
                  <a:pt x="36" y="42"/>
                  <a:pt x="34" y="40"/>
                  <a:pt x="32" y="39"/>
                </a:cubicBezTo>
                <a:cubicBezTo>
                  <a:pt x="35" y="36"/>
                  <a:pt x="36" y="32"/>
                  <a:pt x="36" y="28"/>
                </a:cubicBezTo>
                <a:cubicBezTo>
                  <a:pt x="36" y="19"/>
                  <a:pt x="29" y="12"/>
                  <a:pt x="20" y="12"/>
                </a:cubicBezTo>
                <a:cubicBezTo>
                  <a:pt x="12" y="12"/>
                  <a:pt x="4" y="19"/>
                  <a:pt x="4" y="28"/>
                </a:cubicBezTo>
                <a:cubicBezTo>
                  <a:pt x="4" y="32"/>
                  <a:pt x="6" y="36"/>
                  <a:pt x="9" y="39"/>
                </a:cubicBezTo>
                <a:cubicBezTo>
                  <a:pt x="4" y="43"/>
                  <a:pt x="0" y="49"/>
                  <a:pt x="0" y="56"/>
                </a:cubicBezTo>
                <a:cubicBezTo>
                  <a:pt x="8" y="56"/>
                  <a:pt x="8" y="56"/>
                  <a:pt x="8" y="56"/>
                </a:cubicBezTo>
                <a:cubicBezTo>
                  <a:pt x="8" y="49"/>
                  <a:pt x="14" y="44"/>
                  <a:pt x="20" y="44"/>
                </a:cubicBezTo>
                <a:cubicBezTo>
                  <a:pt x="27" y="44"/>
                  <a:pt x="32" y="49"/>
                  <a:pt x="32" y="56"/>
                </a:cubicBezTo>
                <a:cubicBezTo>
                  <a:pt x="32" y="60"/>
                  <a:pt x="32" y="60"/>
                  <a:pt x="32" y="60"/>
                </a:cubicBezTo>
                <a:cubicBezTo>
                  <a:pt x="40" y="60"/>
                  <a:pt x="40" y="60"/>
                  <a:pt x="40" y="60"/>
                </a:cubicBezTo>
                <a:cubicBezTo>
                  <a:pt x="40" y="49"/>
                  <a:pt x="49" y="40"/>
                  <a:pt x="60" y="40"/>
                </a:cubicBezTo>
                <a:cubicBezTo>
                  <a:pt x="71" y="40"/>
                  <a:pt x="80" y="49"/>
                  <a:pt x="80" y="60"/>
                </a:cubicBezTo>
                <a:cubicBezTo>
                  <a:pt x="88" y="60"/>
                  <a:pt x="88" y="60"/>
                  <a:pt x="88" y="60"/>
                </a:cubicBezTo>
                <a:cubicBezTo>
                  <a:pt x="88" y="56"/>
                  <a:pt x="88" y="56"/>
                  <a:pt x="88" y="56"/>
                </a:cubicBezTo>
                <a:cubicBezTo>
                  <a:pt x="88" y="49"/>
                  <a:pt x="94" y="44"/>
                  <a:pt x="100" y="44"/>
                </a:cubicBezTo>
                <a:cubicBezTo>
                  <a:pt x="107" y="44"/>
                  <a:pt x="112" y="49"/>
                  <a:pt x="112" y="56"/>
                </a:cubicBezTo>
                <a:cubicBezTo>
                  <a:pt x="120" y="56"/>
                  <a:pt x="120" y="56"/>
                  <a:pt x="120" y="56"/>
                </a:cubicBezTo>
                <a:cubicBezTo>
                  <a:pt x="120" y="49"/>
                  <a:pt x="117" y="43"/>
                  <a:pt x="112" y="39"/>
                </a:cubicBezTo>
                <a:close/>
                <a:moveTo>
                  <a:pt x="12" y="28"/>
                </a:moveTo>
                <a:cubicBezTo>
                  <a:pt x="12" y="23"/>
                  <a:pt x="16" y="20"/>
                  <a:pt x="20" y="20"/>
                </a:cubicBezTo>
                <a:cubicBezTo>
                  <a:pt x="25" y="20"/>
                  <a:pt x="28" y="23"/>
                  <a:pt x="28" y="28"/>
                </a:cubicBezTo>
                <a:cubicBezTo>
                  <a:pt x="28" y="32"/>
                  <a:pt x="25" y="36"/>
                  <a:pt x="20" y="36"/>
                </a:cubicBezTo>
                <a:cubicBezTo>
                  <a:pt x="16" y="36"/>
                  <a:pt x="12" y="32"/>
                  <a:pt x="12" y="28"/>
                </a:cubicBezTo>
                <a:close/>
                <a:moveTo>
                  <a:pt x="48" y="20"/>
                </a:moveTo>
                <a:cubicBezTo>
                  <a:pt x="48" y="13"/>
                  <a:pt x="54" y="8"/>
                  <a:pt x="60" y="8"/>
                </a:cubicBezTo>
                <a:cubicBezTo>
                  <a:pt x="67" y="8"/>
                  <a:pt x="72" y="13"/>
                  <a:pt x="72" y="20"/>
                </a:cubicBezTo>
                <a:cubicBezTo>
                  <a:pt x="72" y="26"/>
                  <a:pt x="67" y="32"/>
                  <a:pt x="60" y="32"/>
                </a:cubicBezTo>
                <a:cubicBezTo>
                  <a:pt x="54" y="32"/>
                  <a:pt x="48" y="26"/>
                  <a:pt x="48" y="20"/>
                </a:cubicBezTo>
                <a:close/>
                <a:moveTo>
                  <a:pt x="92" y="28"/>
                </a:moveTo>
                <a:cubicBezTo>
                  <a:pt x="92" y="23"/>
                  <a:pt x="96" y="20"/>
                  <a:pt x="100" y="20"/>
                </a:cubicBezTo>
                <a:cubicBezTo>
                  <a:pt x="105" y="20"/>
                  <a:pt x="108" y="23"/>
                  <a:pt x="108" y="28"/>
                </a:cubicBezTo>
                <a:cubicBezTo>
                  <a:pt x="108" y="32"/>
                  <a:pt x="105" y="36"/>
                  <a:pt x="100" y="36"/>
                </a:cubicBezTo>
                <a:cubicBezTo>
                  <a:pt x="96" y="36"/>
                  <a:pt x="92" y="32"/>
                  <a:pt x="92" y="2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809031" y="2121877"/>
            <a:ext cx="210740" cy="259556"/>
            <a:chOff x="1090613" y="2819401"/>
            <a:chExt cx="280987" cy="346075"/>
          </a:xfrm>
          <a:solidFill>
            <a:schemeClr val="accent1"/>
          </a:solidFill>
        </p:grpSpPr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1090613" y="2819401"/>
              <a:ext cx="280987" cy="346075"/>
            </a:xfrm>
            <a:custGeom>
              <a:avLst/>
              <a:gdLst>
                <a:gd name="T0" fmla="*/ 68 w 88"/>
                <a:gd name="T1" fmla="*/ 8 h 108"/>
                <a:gd name="T2" fmla="*/ 64 w 88"/>
                <a:gd name="T3" fmla="*/ 8 h 108"/>
                <a:gd name="T4" fmla="*/ 55 w 88"/>
                <a:gd name="T5" fmla="*/ 8 h 108"/>
                <a:gd name="T6" fmla="*/ 44 w 88"/>
                <a:gd name="T7" fmla="*/ 0 h 108"/>
                <a:gd name="T8" fmla="*/ 33 w 88"/>
                <a:gd name="T9" fmla="*/ 8 h 108"/>
                <a:gd name="T10" fmla="*/ 24 w 88"/>
                <a:gd name="T11" fmla="*/ 8 h 108"/>
                <a:gd name="T12" fmla="*/ 20 w 88"/>
                <a:gd name="T13" fmla="*/ 8 h 108"/>
                <a:gd name="T14" fmla="*/ 0 w 88"/>
                <a:gd name="T15" fmla="*/ 8 h 108"/>
                <a:gd name="T16" fmla="*/ 0 w 88"/>
                <a:gd name="T17" fmla="*/ 108 h 108"/>
                <a:gd name="T18" fmla="*/ 88 w 88"/>
                <a:gd name="T19" fmla="*/ 108 h 108"/>
                <a:gd name="T20" fmla="*/ 88 w 88"/>
                <a:gd name="T21" fmla="*/ 8 h 108"/>
                <a:gd name="T22" fmla="*/ 68 w 88"/>
                <a:gd name="T23" fmla="*/ 8 h 108"/>
                <a:gd name="T24" fmla="*/ 28 w 88"/>
                <a:gd name="T25" fmla="*/ 16 h 108"/>
                <a:gd name="T26" fmla="*/ 40 w 88"/>
                <a:gd name="T27" fmla="*/ 16 h 108"/>
                <a:gd name="T28" fmla="*/ 40 w 88"/>
                <a:gd name="T29" fmla="*/ 12 h 108"/>
                <a:gd name="T30" fmla="*/ 44 w 88"/>
                <a:gd name="T31" fmla="*/ 8 h 108"/>
                <a:gd name="T32" fmla="*/ 48 w 88"/>
                <a:gd name="T33" fmla="*/ 12 h 108"/>
                <a:gd name="T34" fmla="*/ 48 w 88"/>
                <a:gd name="T35" fmla="*/ 16 h 108"/>
                <a:gd name="T36" fmla="*/ 60 w 88"/>
                <a:gd name="T37" fmla="*/ 16 h 108"/>
                <a:gd name="T38" fmla="*/ 60 w 88"/>
                <a:gd name="T39" fmla="*/ 24 h 108"/>
                <a:gd name="T40" fmla="*/ 28 w 88"/>
                <a:gd name="T41" fmla="*/ 24 h 108"/>
                <a:gd name="T42" fmla="*/ 28 w 88"/>
                <a:gd name="T43" fmla="*/ 16 h 108"/>
                <a:gd name="T44" fmla="*/ 80 w 88"/>
                <a:gd name="T45" fmla="*/ 100 h 108"/>
                <a:gd name="T46" fmla="*/ 8 w 88"/>
                <a:gd name="T47" fmla="*/ 100 h 108"/>
                <a:gd name="T48" fmla="*/ 8 w 88"/>
                <a:gd name="T49" fmla="*/ 16 h 108"/>
                <a:gd name="T50" fmla="*/ 20 w 88"/>
                <a:gd name="T51" fmla="*/ 16 h 108"/>
                <a:gd name="T52" fmla="*/ 20 w 88"/>
                <a:gd name="T53" fmla="*/ 32 h 108"/>
                <a:gd name="T54" fmla="*/ 68 w 88"/>
                <a:gd name="T55" fmla="*/ 32 h 108"/>
                <a:gd name="T56" fmla="*/ 68 w 88"/>
                <a:gd name="T57" fmla="*/ 16 h 108"/>
                <a:gd name="T58" fmla="*/ 80 w 88"/>
                <a:gd name="T59" fmla="*/ 16 h 108"/>
                <a:gd name="T60" fmla="*/ 80 w 88"/>
                <a:gd name="T61" fmla="*/ 10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8" h="108">
                  <a:moveTo>
                    <a:pt x="68" y="8"/>
                  </a:moveTo>
                  <a:cubicBezTo>
                    <a:pt x="64" y="8"/>
                    <a:pt x="64" y="8"/>
                    <a:pt x="64" y="8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4" y="3"/>
                    <a:pt x="49" y="0"/>
                    <a:pt x="44" y="0"/>
                  </a:cubicBezTo>
                  <a:cubicBezTo>
                    <a:pt x="39" y="0"/>
                    <a:pt x="34" y="3"/>
                    <a:pt x="33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8" y="8"/>
                    <a:pt x="88" y="8"/>
                    <a:pt x="88" y="8"/>
                  </a:cubicBezTo>
                  <a:lnTo>
                    <a:pt x="68" y="8"/>
                  </a:lnTo>
                  <a:close/>
                  <a:moveTo>
                    <a:pt x="28" y="16"/>
                  </a:moveTo>
                  <a:cubicBezTo>
                    <a:pt x="40" y="16"/>
                    <a:pt x="40" y="16"/>
                    <a:pt x="40" y="16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0"/>
                    <a:pt x="42" y="8"/>
                    <a:pt x="44" y="8"/>
                  </a:cubicBezTo>
                  <a:cubicBezTo>
                    <a:pt x="46" y="8"/>
                    <a:pt x="48" y="10"/>
                    <a:pt x="48" y="12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60" y="16"/>
                    <a:pt x="60" y="16"/>
                    <a:pt x="60" y="16"/>
                  </a:cubicBezTo>
                  <a:cubicBezTo>
                    <a:pt x="60" y="24"/>
                    <a:pt x="60" y="24"/>
                    <a:pt x="60" y="24"/>
                  </a:cubicBezTo>
                  <a:cubicBezTo>
                    <a:pt x="28" y="24"/>
                    <a:pt x="28" y="24"/>
                    <a:pt x="28" y="24"/>
                  </a:cubicBezTo>
                  <a:lnTo>
                    <a:pt x="28" y="16"/>
                  </a:lnTo>
                  <a:close/>
                  <a:moveTo>
                    <a:pt x="80" y="100"/>
                  </a:moveTo>
                  <a:cubicBezTo>
                    <a:pt x="8" y="100"/>
                    <a:pt x="8" y="100"/>
                    <a:pt x="8" y="100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80" y="16"/>
                    <a:pt x="80" y="16"/>
                    <a:pt x="80" y="16"/>
                  </a:cubicBezTo>
                  <a:lnTo>
                    <a:pt x="80" y="1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1" name="Freeform 12"/>
            <p:cNvSpPr>
              <a:spLocks/>
            </p:cNvSpPr>
            <p:nvPr/>
          </p:nvSpPr>
          <p:spPr bwMode="auto">
            <a:xfrm>
              <a:off x="1157288" y="2963863"/>
              <a:ext cx="160337" cy="117475"/>
            </a:xfrm>
            <a:custGeom>
              <a:avLst/>
              <a:gdLst>
                <a:gd name="T0" fmla="*/ 38 w 101"/>
                <a:gd name="T1" fmla="*/ 50 h 74"/>
                <a:gd name="T2" fmla="*/ 12 w 101"/>
                <a:gd name="T3" fmla="*/ 24 h 74"/>
                <a:gd name="T4" fmla="*/ 0 w 101"/>
                <a:gd name="T5" fmla="*/ 36 h 74"/>
                <a:gd name="T6" fmla="*/ 38 w 101"/>
                <a:gd name="T7" fmla="*/ 74 h 74"/>
                <a:gd name="T8" fmla="*/ 101 w 101"/>
                <a:gd name="T9" fmla="*/ 12 h 74"/>
                <a:gd name="T10" fmla="*/ 89 w 101"/>
                <a:gd name="T11" fmla="*/ 0 h 74"/>
                <a:gd name="T12" fmla="*/ 38 w 101"/>
                <a:gd name="T13" fmla="*/ 5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74">
                  <a:moveTo>
                    <a:pt x="38" y="50"/>
                  </a:moveTo>
                  <a:lnTo>
                    <a:pt x="12" y="24"/>
                  </a:lnTo>
                  <a:lnTo>
                    <a:pt x="0" y="36"/>
                  </a:lnTo>
                  <a:lnTo>
                    <a:pt x="38" y="74"/>
                  </a:lnTo>
                  <a:lnTo>
                    <a:pt x="101" y="12"/>
                  </a:lnTo>
                  <a:lnTo>
                    <a:pt x="89" y="0"/>
                  </a:lnTo>
                  <a:lnTo>
                    <a:pt x="38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8105181" y="2131997"/>
            <a:ext cx="248840" cy="239316"/>
            <a:chOff x="8755063" y="3260726"/>
            <a:chExt cx="331787" cy="319088"/>
          </a:xfrm>
          <a:solidFill>
            <a:schemeClr val="accent5"/>
          </a:solidFill>
        </p:grpSpPr>
        <p:sp>
          <p:nvSpPr>
            <p:cNvPr id="22" name="Freeform 13"/>
            <p:cNvSpPr>
              <a:spLocks noEditPoints="1"/>
            </p:cNvSpPr>
            <p:nvPr/>
          </p:nvSpPr>
          <p:spPr bwMode="auto">
            <a:xfrm>
              <a:off x="8755063" y="3260726"/>
              <a:ext cx="331787" cy="319088"/>
            </a:xfrm>
            <a:custGeom>
              <a:avLst/>
              <a:gdLst>
                <a:gd name="T0" fmla="*/ 84 w 104"/>
                <a:gd name="T1" fmla="*/ 17 h 100"/>
                <a:gd name="T2" fmla="*/ 84 w 104"/>
                <a:gd name="T3" fmla="*/ 0 h 100"/>
                <a:gd name="T4" fmla="*/ 20 w 104"/>
                <a:gd name="T5" fmla="*/ 0 h 100"/>
                <a:gd name="T6" fmla="*/ 20 w 104"/>
                <a:gd name="T7" fmla="*/ 17 h 100"/>
                <a:gd name="T8" fmla="*/ 0 w 104"/>
                <a:gd name="T9" fmla="*/ 30 h 100"/>
                <a:gd name="T10" fmla="*/ 0 w 104"/>
                <a:gd name="T11" fmla="*/ 100 h 100"/>
                <a:gd name="T12" fmla="*/ 104 w 104"/>
                <a:gd name="T13" fmla="*/ 100 h 100"/>
                <a:gd name="T14" fmla="*/ 104 w 104"/>
                <a:gd name="T15" fmla="*/ 30 h 100"/>
                <a:gd name="T16" fmla="*/ 84 w 104"/>
                <a:gd name="T17" fmla="*/ 17 h 100"/>
                <a:gd name="T18" fmla="*/ 84 w 104"/>
                <a:gd name="T19" fmla="*/ 26 h 100"/>
                <a:gd name="T20" fmla="*/ 93 w 104"/>
                <a:gd name="T21" fmla="*/ 32 h 100"/>
                <a:gd name="T22" fmla="*/ 84 w 104"/>
                <a:gd name="T23" fmla="*/ 39 h 100"/>
                <a:gd name="T24" fmla="*/ 84 w 104"/>
                <a:gd name="T25" fmla="*/ 26 h 100"/>
                <a:gd name="T26" fmla="*/ 28 w 104"/>
                <a:gd name="T27" fmla="*/ 16 h 100"/>
                <a:gd name="T28" fmla="*/ 30 w 104"/>
                <a:gd name="T29" fmla="*/ 16 h 100"/>
                <a:gd name="T30" fmla="*/ 36 w 104"/>
                <a:gd name="T31" fmla="*/ 10 h 100"/>
                <a:gd name="T32" fmla="*/ 35 w 104"/>
                <a:gd name="T33" fmla="*/ 8 h 100"/>
                <a:gd name="T34" fmla="*/ 68 w 104"/>
                <a:gd name="T35" fmla="*/ 8 h 100"/>
                <a:gd name="T36" fmla="*/ 68 w 104"/>
                <a:gd name="T37" fmla="*/ 10 h 100"/>
                <a:gd name="T38" fmla="*/ 74 w 104"/>
                <a:gd name="T39" fmla="*/ 16 h 100"/>
                <a:gd name="T40" fmla="*/ 76 w 104"/>
                <a:gd name="T41" fmla="*/ 16 h 100"/>
                <a:gd name="T42" fmla="*/ 76 w 104"/>
                <a:gd name="T43" fmla="*/ 45 h 100"/>
                <a:gd name="T44" fmla="*/ 67 w 104"/>
                <a:gd name="T45" fmla="*/ 52 h 100"/>
                <a:gd name="T46" fmla="*/ 52 w 104"/>
                <a:gd name="T47" fmla="*/ 40 h 100"/>
                <a:gd name="T48" fmla="*/ 36 w 104"/>
                <a:gd name="T49" fmla="*/ 52 h 100"/>
                <a:gd name="T50" fmla="*/ 28 w 104"/>
                <a:gd name="T51" fmla="*/ 45 h 100"/>
                <a:gd name="T52" fmla="*/ 28 w 104"/>
                <a:gd name="T53" fmla="*/ 16 h 100"/>
                <a:gd name="T54" fmla="*/ 60 w 104"/>
                <a:gd name="T55" fmla="*/ 56 h 100"/>
                <a:gd name="T56" fmla="*/ 60 w 104"/>
                <a:gd name="T57" fmla="*/ 57 h 100"/>
                <a:gd name="T58" fmla="*/ 52 w 104"/>
                <a:gd name="T59" fmla="*/ 63 h 100"/>
                <a:gd name="T60" fmla="*/ 44 w 104"/>
                <a:gd name="T61" fmla="*/ 57 h 100"/>
                <a:gd name="T62" fmla="*/ 44 w 104"/>
                <a:gd name="T63" fmla="*/ 56 h 100"/>
                <a:gd name="T64" fmla="*/ 52 w 104"/>
                <a:gd name="T65" fmla="*/ 48 h 100"/>
                <a:gd name="T66" fmla="*/ 60 w 104"/>
                <a:gd name="T67" fmla="*/ 56 h 100"/>
                <a:gd name="T68" fmla="*/ 20 w 104"/>
                <a:gd name="T69" fmla="*/ 26 h 100"/>
                <a:gd name="T70" fmla="*/ 20 w 104"/>
                <a:gd name="T71" fmla="*/ 39 h 100"/>
                <a:gd name="T72" fmla="*/ 11 w 104"/>
                <a:gd name="T73" fmla="*/ 32 h 100"/>
                <a:gd name="T74" fmla="*/ 20 w 104"/>
                <a:gd name="T75" fmla="*/ 26 h 100"/>
                <a:gd name="T76" fmla="*/ 96 w 104"/>
                <a:gd name="T77" fmla="*/ 92 h 100"/>
                <a:gd name="T78" fmla="*/ 8 w 104"/>
                <a:gd name="T79" fmla="*/ 92 h 100"/>
                <a:gd name="T80" fmla="*/ 8 w 104"/>
                <a:gd name="T81" fmla="*/ 40 h 100"/>
                <a:gd name="T82" fmla="*/ 52 w 104"/>
                <a:gd name="T83" fmla="*/ 73 h 100"/>
                <a:gd name="T84" fmla="*/ 96 w 104"/>
                <a:gd name="T85" fmla="*/ 40 h 100"/>
                <a:gd name="T86" fmla="*/ 96 w 104"/>
                <a:gd name="T87" fmla="*/ 92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4" h="100">
                  <a:moveTo>
                    <a:pt x="84" y="17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104" y="100"/>
                    <a:pt x="104" y="100"/>
                    <a:pt x="104" y="10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84" y="17"/>
                  </a:lnTo>
                  <a:close/>
                  <a:moveTo>
                    <a:pt x="84" y="26"/>
                  </a:moveTo>
                  <a:cubicBezTo>
                    <a:pt x="93" y="32"/>
                    <a:pt x="93" y="32"/>
                    <a:pt x="93" y="32"/>
                  </a:cubicBezTo>
                  <a:cubicBezTo>
                    <a:pt x="84" y="39"/>
                    <a:pt x="84" y="39"/>
                    <a:pt x="84" y="39"/>
                  </a:cubicBezTo>
                  <a:lnTo>
                    <a:pt x="84" y="26"/>
                  </a:lnTo>
                  <a:close/>
                  <a:moveTo>
                    <a:pt x="28" y="16"/>
                  </a:moveTo>
                  <a:cubicBezTo>
                    <a:pt x="28" y="16"/>
                    <a:pt x="29" y="16"/>
                    <a:pt x="30" y="16"/>
                  </a:cubicBezTo>
                  <a:cubicBezTo>
                    <a:pt x="33" y="16"/>
                    <a:pt x="36" y="13"/>
                    <a:pt x="36" y="10"/>
                  </a:cubicBezTo>
                  <a:cubicBezTo>
                    <a:pt x="36" y="9"/>
                    <a:pt x="36" y="9"/>
                    <a:pt x="35" y="8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8" y="9"/>
                    <a:pt x="68" y="9"/>
                    <a:pt x="68" y="10"/>
                  </a:cubicBezTo>
                  <a:cubicBezTo>
                    <a:pt x="68" y="13"/>
                    <a:pt x="70" y="16"/>
                    <a:pt x="74" y="16"/>
                  </a:cubicBezTo>
                  <a:cubicBezTo>
                    <a:pt x="74" y="16"/>
                    <a:pt x="75" y="16"/>
                    <a:pt x="76" y="16"/>
                  </a:cubicBezTo>
                  <a:cubicBezTo>
                    <a:pt x="76" y="45"/>
                    <a:pt x="76" y="45"/>
                    <a:pt x="76" y="45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65" y="45"/>
                    <a:pt x="59" y="40"/>
                    <a:pt x="52" y="40"/>
                  </a:cubicBezTo>
                  <a:cubicBezTo>
                    <a:pt x="44" y="40"/>
                    <a:pt x="38" y="45"/>
                    <a:pt x="36" y="52"/>
                  </a:cubicBezTo>
                  <a:cubicBezTo>
                    <a:pt x="28" y="45"/>
                    <a:pt x="28" y="45"/>
                    <a:pt x="28" y="45"/>
                  </a:cubicBezTo>
                  <a:lnTo>
                    <a:pt x="28" y="16"/>
                  </a:lnTo>
                  <a:close/>
                  <a:moveTo>
                    <a:pt x="60" y="56"/>
                  </a:moveTo>
                  <a:cubicBezTo>
                    <a:pt x="60" y="57"/>
                    <a:pt x="60" y="57"/>
                    <a:pt x="60" y="57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44" y="57"/>
                    <a:pt x="44" y="57"/>
                    <a:pt x="44" y="57"/>
                  </a:cubicBezTo>
                  <a:cubicBezTo>
                    <a:pt x="44" y="56"/>
                    <a:pt x="44" y="56"/>
                    <a:pt x="44" y="56"/>
                  </a:cubicBezTo>
                  <a:cubicBezTo>
                    <a:pt x="44" y="52"/>
                    <a:pt x="47" y="48"/>
                    <a:pt x="52" y="48"/>
                  </a:cubicBezTo>
                  <a:cubicBezTo>
                    <a:pt x="56" y="48"/>
                    <a:pt x="60" y="52"/>
                    <a:pt x="60" y="56"/>
                  </a:cubicBezTo>
                  <a:close/>
                  <a:moveTo>
                    <a:pt x="20" y="26"/>
                  </a:moveTo>
                  <a:cubicBezTo>
                    <a:pt x="20" y="39"/>
                    <a:pt x="20" y="39"/>
                    <a:pt x="20" y="39"/>
                  </a:cubicBezTo>
                  <a:cubicBezTo>
                    <a:pt x="11" y="32"/>
                    <a:pt x="11" y="32"/>
                    <a:pt x="11" y="32"/>
                  </a:cubicBezTo>
                  <a:lnTo>
                    <a:pt x="20" y="26"/>
                  </a:lnTo>
                  <a:close/>
                  <a:moveTo>
                    <a:pt x="96" y="92"/>
                  </a:moveTo>
                  <a:cubicBezTo>
                    <a:pt x="8" y="92"/>
                    <a:pt x="8" y="92"/>
                    <a:pt x="8" y="92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96" y="40"/>
                    <a:pt x="96" y="40"/>
                    <a:pt x="96" y="40"/>
                  </a:cubicBezTo>
                  <a:lnTo>
                    <a:pt x="96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3" name="Oval 14"/>
            <p:cNvSpPr>
              <a:spLocks noChangeArrowheads="1"/>
            </p:cNvSpPr>
            <p:nvPr/>
          </p:nvSpPr>
          <p:spPr bwMode="auto">
            <a:xfrm>
              <a:off x="8901113" y="3330576"/>
              <a:ext cx="39687" cy="396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5722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52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7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9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9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5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8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2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5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6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8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1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6" grpId="0" animBg="1"/>
          <p:bldP spid="57" grpId="0" animBg="1"/>
          <p:bldP spid="6" grpId="0" animBg="1"/>
          <p:bldP spid="7" grpId="0" animBg="1"/>
          <p:bldP spid="9" grpId="0" animBg="1"/>
          <p:bldP spid="10" grpId="0" animBg="1"/>
          <p:bldP spid="12" grpId="0" animBg="1"/>
          <p:bldP spid="13" grpId="0" animBg="1"/>
          <p:bldP spid="27" grpId="0" animBg="1"/>
          <p:bldP spid="62" grpId="0" animBg="1"/>
          <p:bldP spid="24" grpId="0" animBg="1"/>
          <p:bldP spid="30" grpId="0" animBg="1"/>
          <p:bldP spid="33" grpId="0" animBg="1"/>
          <p:bldP spid="39" grpId="0"/>
          <p:bldP spid="40" grpId="0"/>
          <p:bldP spid="41" grpId="0"/>
          <p:bldP spid="42" grpId="0"/>
          <p:bldP spid="43" grpId="0"/>
          <p:bldP spid="44" grpId="0"/>
          <p:bldP spid="45" grpId="0"/>
          <p:bldP spid="46" grpId="0"/>
          <p:bldP spid="47" grpId="0"/>
          <p:bldP spid="48" grpId="0"/>
          <p:bldP spid="14" grpId="0" animBg="1"/>
          <p:bldP spid="19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52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7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9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9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5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8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2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5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6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8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1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6" grpId="0" animBg="1"/>
          <p:bldP spid="57" grpId="0" animBg="1"/>
          <p:bldP spid="6" grpId="0" animBg="1"/>
          <p:bldP spid="7" grpId="0" animBg="1"/>
          <p:bldP spid="9" grpId="0" animBg="1"/>
          <p:bldP spid="10" grpId="0" animBg="1"/>
          <p:bldP spid="12" grpId="0" animBg="1"/>
          <p:bldP spid="13" grpId="0" animBg="1"/>
          <p:bldP spid="27" grpId="0" animBg="1"/>
          <p:bldP spid="62" grpId="0" animBg="1"/>
          <p:bldP spid="24" grpId="0" animBg="1"/>
          <p:bldP spid="30" grpId="0" animBg="1"/>
          <p:bldP spid="33" grpId="0" animBg="1"/>
          <p:bldP spid="39" grpId="0"/>
          <p:bldP spid="40" grpId="0"/>
          <p:bldP spid="41" grpId="0"/>
          <p:bldP spid="42" grpId="0"/>
          <p:bldP spid="43" grpId="0"/>
          <p:bldP spid="44" grpId="0"/>
          <p:bldP spid="45" grpId="0"/>
          <p:bldP spid="46" grpId="0"/>
          <p:bldP spid="47" grpId="0"/>
          <p:bldP spid="48" grpId="0"/>
          <p:bldP spid="14" grpId="0" animBg="1"/>
          <p:bldP spid="19" grpId="0" animBg="1"/>
        </p:bld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Freeform 61"/>
          <p:cNvSpPr>
            <a:spLocks/>
          </p:cNvSpPr>
          <p:nvPr/>
        </p:nvSpPr>
        <p:spPr bwMode="auto">
          <a:xfrm>
            <a:off x="569119" y="1389936"/>
            <a:ext cx="611981" cy="1396604"/>
          </a:xfrm>
          <a:custGeom>
            <a:avLst/>
            <a:gdLst>
              <a:gd name="T0" fmla="*/ 491 w 491"/>
              <a:gd name="T1" fmla="*/ 1121 h 1121"/>
              <a:gd name="T2" fmla="*/ 277 w 491"/>
              <a:gd name="T3" fmla="*/ 1121 h 1121"/>
              <a:gd name="T4" fmla="*/ 277 w 491"/>
              <a:gd name="T5" fmla="*/ 314 h 1121"/>
              <a:gd name="T6" fmla="*/ 0 w 491"/>
              <a:gd name="T7" fmla="*/ 477 h 1121"/>
              <a:gd name="T8" fmla="*/ 0 w 491"/>
              <a:gd name="T9" fmla="*/ 282 h 1121"/>
              <a:gd name="T10" fmla="*/ 182 w 491"/>
              <a:gd name="T11" fmla="*/ 178 h 1121"/>
              <a:gd name="T12" fmla="*/ 317 w 491"/>
              <a:gd name="T13" fmla="*/ 0 h 1121"/>
              <a:gd name="T14" fmla="*/ 491 w 491"/>
              <a:gd name="T15" fmla="*/ 0 h 1121"/>
              <a:gd name="T16" fmla="*/ 491 w 491"/>
              <a:gd name="T17" fmla="*/ 1121 h 1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91" h="1121">
                <a:moveTo>
                  <a:pt x="491" y="1121"/>
                </a:moveTo>
                <a:cubicBezTo>
                  <a:pt x="277" y="1121"/>
                  <a:pt x="277" y="1121"/>
                  <a:pt x="277" y="1121"/>
                </a:cubicBezTo>
                <a:cubicBezTo>
                  <a:pt x="277" y="314"/>
                  <a:pt x="277" y="314"/>
                  <a:pt x="277" y="314"/>
                </a:cubicBezTo>
                <a:cubicBezTo>
                  <a:pt x="198" y="388"/>
                  <a:pt x="106" y="442"/>
                  <a:pt x="0" y="477"/>
                </a:cubicBezTo>
                <a:cubicBezTo>
                  <a:pt x="0" y="282"/>
                  <a:pt x="0" y="282"/>
                  <a:pt x="0" y="282"/>
                </a:cubicBezTo>
                <a:cubicBezTo>
                  <a:pt x="56" y="264"/>
                  <a:pt x="117" y="229"/>
                  <a:pt x="182" y="178"/>
                </a:cubicBezTo>
                <a:cubicBezTo>
                  <a:pt x="248" y="127"/>
                  <a:pt x="293" y="68"/>
                  <a:pt x="317" y="0"/>
                </a:cubicBezTo>
                <a:cubicBezTo>
                  <a:pt x="491" y="0"/>
                  <a:pt x="491" y="0"/>
                  <a:pt x="491" y="0"/>
                </a:cubicBezTo>
                <a:lnTo>
                  <a:pt x="491" y="112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61" name="Freeform 63"/>
          <p:cNvSpPr>
            <a:spLocks/>
          </p:cNvSpPr>
          <p:nvPr/>
        </p:nvSpPr>
        <p:spPr bwMode="auto">
          <a:xfrm>
            <a:off x="489347" y="3121105"/>
            <a:ext cx="919163" cy="1414463"/>
          </a:xfrm>
          <a:custGeom>
            <a:avLst/>
            <a:gdLst>
              <a:gd name="T0" fmla="*/ 0 w 738"/>
              <a:gd name="T1" fmla="*/ 821 h 1135"/>
              <a:gd name="T2" fmla="*/ 206 w 738"/>
              <a:gd name="T3" fmla="*/ 796 h 1135"/>
              <a:gd name="T4" fmla="*/ 259 w 738"/>
              <a:gd name="T5" fmla="*/ 917 h 1135"/>
              <a:gd name="T6" fmla="*/ 364 w 738"/>
              <a:gd name="T7" fmla="*/ 958 h 1135"/>
              <a:gd name="T8" fmla="*/ 475 w 738"/>
              <a:gd name="T9" fmla="*/ 908 h 1135"/>
              <a:gd name="T10" fmla="*/ 520 w 738"/>
              <a:gd name="T11" fmla="*/ 773 h 1135"/>
              <a:gd name="T12" fmla="*/ 477 w 738"/>
              <a:gd name="T13" fmla="*/ 646 h 1135"/>
              <a:gd name="T14" fmla="*/ 371 w 738"/>
              <a:gd name="T15" fmla="*/ 599 h 1135"/>
              <a:gd name="T16" fmla="*/ 273 w 738"/>
              <a:gd name="T17" fmla="*/ 615 h 1135"/>
              <a:gd name="T18" fmla="*/ 297 w 738"/>
              <a:gd name="T19" fmla="*/ 441 h 1135"/>
              <a:gd name="T20" fmla="*/ 429 w 738"/>
              <a:gd name="T21" fmla="*/ 404 h 1135"/>
              <a:gd name="T22" fmla="*/ 474 w 738"/>
              <a:gd name="T23" fmla="*/ 298 h 1135"/>
              <a:gd name="T24" fmla="*/ 441 w 738"/>
              <a:gd name="T25" fmla="*/ 208 h 1135"/>
              <a:gd name="T26" fmla="*/ 352 w 738"/>
              <a:gd name="T27" fmla="*/ 175 h 1135"/>
              <a:gd name="T28" fmla="*/ 259 w 738"/>
              <a:gd name="T29" fmla="*/ 213 h 1135"/>
              <a:gd name="T30" fmla="*/ 212 w 738"/>
              <a:gd name="T31" fmla="*/ 324 h 1135"/>
              <a:gd name="T32" fmla="*/ 16 w 738"/>
              <a:gd name="T33" fmla="*/ 290 h 1135"/>
              <a:gd name="T34" fmla="*/ 77 w 738"/>
              <a:gd name="T35" fmla="*/ 129 h 1135"/>
              <a:gd name="T36" fmla="*/ 193 w 738"/>
              <a:gd name="T37" fmla="*/ 34 h 1135"/>
              <a:gd name="T38" fmla="*/ 358 w 738"/>
              <a:gd name="T39" fmla="*/ 0 h 1135"/>
              <a:gd name="T40" fmla="*/ 610 w 738"/>
              <a:gd name="T41" fmla="*/ 100 h 1135"/>
              <a:gd name="T42" fmla="*/ 688 w 738"/>
              <a:gd name="T43" fmla="*/ 285 h 1135"/>
              <a:gd name="T44" fmla="*/ 528 w 738"/>
              <a:gd name="T45" fmla="*/ 519 h 1135"/>
              <a:gd name="T46" fmla="*/ 681 w 738"/>
              <a:gd name="T47" fmla="*/ 610 h 1135"/>
              <a:gd name="T48" fmla="*/ 738 w 738"/>
              <a:gd name="T49" fmla="*/ 782 h 1135"/>
              <a:gd name="T50" fmla="*/ 631 w 738"/>
              <a:gd name="T51" fmla="*/ 1032 h 1135"/>
              <a:gd name="T52" fmla="*/ 365 w 738"/>
              <a:gd name="T53" fmla="*/ 1135 h 1135"/>
              <a:gd name="T54" fmla="*/ 115 w 738"/>
              <a:gd name="T55" fmla="*/ 1048 h 1135"/>
              <a:gd name="T56" fmla="*/ 0 w 738"/>
              <a:gd name="T57" fmla="*/ 821 h 1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738" h="1135">
                <a:moveTo>
                  <a:pt x="0" y="821"/>
                </a:moveTo>
                <a:cubicBezTo>
                  <a:pt x="206" y="796"/>
                  <a:pt x="206" y="796"/>
                  <a:pt x="206" y="796"/>
                </a:cubicBezTo>
                <a:cubicBezTo>
                  <a:pt x="213" y="849"/>
                  <a:pt x="230" y="889"/>
                  <a:pt x="259" y="917"/>
                </a:cubicBezTo>
                <a:cubicBezTo>
                  <a:pt x="288" y="944"/>
                  <a:pt x="323" y="958"/>
                  <a:pt x="364" y="958"/>
                </a:cubicBezTo>
                <a:cubicBezTo>
                  <a:pt x="408" y="958"/>
                  <a:pt x="445" y="942"/>
                  <a:pt x="475" y="908"/>
                </a:cubicBezTo>
                <a:cubicBezTo>
                  <a:pt x="505" y="875"/>
                  <a:pt x="520" y="830"/>
                  <a:pt x="520" y="773"/>
                </a:cubicBezTo>
                <a:cubicBezTo>
                  <a:pt x="520" y="720"/>
                  <a:pt x="506" y="677"/>
                  <a:pt x="477" y="646"/>
                </a:cubicBezTo>
                <a:cubicBezTo>
                  <a:pt x="448" y="615"/>
                  <a:pt x="413" y="599"/>
                  <a:pt x="371" y="599"/>
                </a:cubicBezTo>
                <a:cubicBezTo>
                  <a:pt x="344" y="599"/>
                  <a:pt x="311" y="604"/>
                  <a:pt x="273" y="615"/>
                </a:cubicBezTo>
                <a:cubicBezTo>
                  <a:pt x="297" y="441"/>
                  <a:pt x="297" y="441"/>
                  <a:pt x="297" y="441"/>
                </a:cubicBezTo>
                <a:cubicBezTo>
                  <a:pt x="355" y="443"/>
                  <a:pt x="399" y="430"/>
                  <a:pt x="429" y="404"/>
                </a:cubicBezTo>
                <a:cubicBezTo>
                  <a:pt x="459" y="377"/>
                  <a:pt x="474" y="342"/>
                  <a:pt x="474" y="298"/>
                </a:cubicBezTo>
                <a:cubicBezTo>
                  <a:pt x="474" y="260"/>
                  <a:pt x="463" y="231"/>
                  <a:pt x="441" y="208"/>
                </a:cubicBezTo>
                <a:cubicBezTo>
                  <a:pt x="419" y="186"/>
                  <a:pt x="389" y="175"/>
                  <a:pt x="352" y="175"/>
                </a:cubicBezTo>
                <a:cubicBezTo>
                  <a:pt x="316" y="175"/>
                  <a:pt x="285" y="188"/>
                  <a:pt x="259" y="213"/>
                </a:cubicBezTo>
                <a:cubicBezTo>
                  <a:pt x="233" y="238"/>
                  <a:pt x="218" y="275"/>
                  <a:pt x="212" y="324"/>
                </a:cubicBezTo>
                <a:cubicBezTo>
                  <a:pt x="16" y="290"/>
                  <a:pt x="16" y="290"/>
                  <a:pt x="16" y="290"/>
                </a:cubicBezTo>
                <a:cubicBezTo>
                  <a:pt x="29" y="223"/>
                  <a:pt x="50" y="169"/>
                  <a:pt x="77" y="129"/>
                </a:cubicBezTo>
                <a:cubicBezTo>
                  <a:pt x="105" y="89"/>
                  <a:pt x="143" y="57"/>
                  <a:pt x="193" y="34"/>
                </a:cubicBezTo>
                <a:cubicBezTo>
                  <a:pt x="242" y="11"/>
                  <a:pt x="297" y="0"/>
                  <a:pt x="358" y="0"/>
                </a:cubicBezTo>
                <a:cubicBezTo>
                  <a:pt x="463" y="0"/>
                  <a:pt x="547" y="33"/>
                  <a:pt x="610" y="100"/>
                </a:cubicBezTo>
                <a:cubicBezTo>
                  <a:pt x="662" y="155"/>
                  <a:pt x="688" y="216"/>
                  <a:pt x="688" y="285"/>
                </a:cubicBezTo>
                <a:cubicBezTo>
                  <a:pt x="688" y="383"/>
                  <a:pt x="635" y="460"/>
                  <a:pt x="528" y="519"/>
                </a:cubicBezTo>
                <a:cubicBezTo>
                  <a:pt x="592" y="532"/>
                  <a:pt x="643" y="563"/>
                  <a:pt x="681" y="610"/>
                </a:cubicBezTo>
                <a:cubicBezTo>
                  <a:pt x="719" y="658"/>
                  <a:pt x="738" y="715"/>
                  <a:pt x="738" y="782"/>
                </a:cubicBezTo>
                <a:cubicBezTo>
                  <a:pt x="738" y="880"/>
                  <a:pt x="703" y="963"/>
                  <a:pt x="631" y="1032"/>
                </a:cubicBezTo>
                <a:cubicBezTo>
                  <a:pt x="560" y="1101"/>
                  <a:pt x="471" y="1135"/>
                  <a:pt x="365" y="1135"/>
                </a:cubicBezTo>
                <a:cubicBezTo>
                  <a:pt x="265" y="1135"/>
                  <a:pt x="181" y="1106"/>
                  <a:pt x="115" y="1048"/>
                </a:cubicBezTo>
                <a:cubicBezTo>
                  <a:pt x="49" y="990"/>
                  <a:pt x="10" y="915"/>
                  <a:pt x="0" y="82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63" name="Freeform 65"/>
          <p:cNvSpPr>
            <a:spLocks/>
          </p:cNvSpPr>
          <p:nvPr/>
        </p:nvSpPr>
        <p:spPr bwMode="auto">
          <a:xfrm>
            <a:off x="4782741" y="1389936"/>
            <a:ext cx="934641" cy="1396604"/>
          </a:xfrm>
          <a:custGeom>
            <a:avLst/>
            <a:gdLst>
              <a:gd name="T0" fmla="*/ 750 w 750"/>
              <a:gd name="T1" fmla="*/ 922 h 1121"/>
              <a:gd name="T2" fmla="*/ 750 w 750"/>
              <a:gd name="T3" fmla="*/ 1121 h 1121"/>
              <a:gd name="T4" fmla="*/ 0 w 750"/>
              <a:gd name="T5" fmla="*/ 1121 h 1121"/>
              <a:gd name="T6" fmla="*/ 73 w 750"/>
              <a:gd name="T7" fmla="*/ 907 h 1121"/>
              <a:gd name="T8" fmla="*/ 313 w 750"/>
              <a:gd name="T9" fmla="*/ 640 h 1121"/>
              <a:gd name="T10" fmla="*/ 491 w 750"/>
              <a:gd name="T11" fmla="*/ 457 h 1121"/>
              <a:gd name="T12" fmla="*/ 535 w 750"/>
              <a:gd name="T13" fmla="*/ 326 h 1121"/>
              <a:gd name="T14" fmla="*/ 497 w 750"/>
              <a:gd name="T15" fmla="*/ 216 h 1121"/>
              <a:gd name="T16" fmla="*/ 390 w 750"/>
              <a:gd name="T17" fmla="*/ 177 h 1121"/>
              <a:gd name="T18" fmla="*/ 284 w 750"/>
              <a:gd name="T19" fmla="*/ 218 h 1121"/>
              <a:gd name="T20" fmla="*/ 238 w 750"/>
              <a:gd name="T21" fmla="*/ 352 h 1121"/>
              <a:gd name="T22" fmla="*/ 25 w 750"/>
              <a:gd name="T23" fmla="*/ 330 h 1121"/>
              <a:gd name="T24" fmla="*/ 144 w 750"/>
              <a:gd name="T25" fmla="*/ 77 h 1121"/>
              <a:gd name="T26" fmla="*/ 396 w 750"/>
              <a:gd name="T27" fmla="*/ 0 h 1121"/>
              <a:gd name="T28" fmla="*/ 655 w 750"/>
              <a:gd name="T29" fmla="*/ 89 h 1121"/>
              <a:gd name="T30" fmla="*/ 750 w 750"/>
              <a:gd name="T31" fmla="*/ 311 h 1121"/>
              <a:gd name="T32" fmla="*/ 723 w 750"/>
              <a:gd name="T33" fmla="*/ 454 h 1121"/>
              <a:gd name="T34" fmla="*/ 637 w 750"/>
              <a:gd name="T35" fmla="*/ 597 h 1121"/>
              <a:gd name="T36" fmla="*/ 497 w 750"/>
              <a:gd name="T37" fmla="*/ 739 h 1121"/>
              <a:gd name="T38" fmla="*/ 369 w 750"/>
              <a:gd name="T39" fmla="*/ 863 h 1121"/>
              <a:gd name="T40" fmla="*/ 325 w 750"/>
              <a:gd name="T41" fmla="*/ 922 h 1121"/>
              <a:gd name="T42" fmla="*/ 750 w 750"/>
              <a:gd name="T43" fmla="*/ 922 h 1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750" h="1121">
                <a:moveTo>
                  <a:pt x="750" y="922"/>
                </a:moveTo>
                <a:cubicBezTo>
                  <a:pt x="750" y="1121"/>
                  <a:pt x="750" y="1121"/>
                  <a:pt x="750" y="1121"/>
                </a:cubicBezTo>
                <a:cubicBezTo>
                  <a:pt x="0" y="1121"/>
                  <a:pt x="0" y="1121"/>
                  <a:pt x="0" y="1121"/>
                </a:cubicBezTo>
                <a:cubicBezTo>
                  <a:pt x="8" y="1046"/>
                  <a:pt x="32" y="975"/>
                  <a:pt x="73" y="907"/>
                </a:cubicBezTo>
                <a:cubicBezTo>
                  <a:pt x="113" y="840"/>
                  <a:pt x="194" y="751"/>
                  <a:pt x="313" y="640"/>
                </a:cubicBezTo>
                <a:cubicBezTo>
                  <a:pt x="410" y="550"/>
                  <a:pt x="469" y="489"/>
                  <a:pt x="491" y="457"/>
                </a:cubicBezTo>
                <a:cubicBezTo>
                  <a:pt x="520" y="413"/>
                  <a:pt x="535" y="369"/>
                  <a:pt x="535" y="326"/>
                </a:cubicBezTo>
                <a:cubicBezTo>
                  <a:pt x="535" y="278"/>
                  <a:pt x="522" y="241"/>
                  <a:pt x="497" y="216"/>
                </a:cubicBezTo>
                <a:cubicBezTo>
                  <a:pt x="471" y="190"/>
                  <a:pt x="436" y="177"/>
                  <a:pt x="390" y="177"/>
                </a:cubicBezTo>
                <a:cubicBezTo>
                  <a:pt x="346" y="177"/>
                  <a:pt x="310" y="191"/>
                  <a:pt x="284" y="218"/>
                </a:cubicBezTo>
                <a:cubicBezTo>
                  <a:pt x="257" y="245"/>
                  <a:pt x="242" y="289"/>
                  <a:pt x="238" y="352"/>
                </a:cubicBezTo>
                <a:cubicBezTo>
                  <a:pt x="25" y="330"/>
                  <a:pt x="25" y="330"/>
                  <a:pt x="25" y="330"/>
                </a:cubicBezTo>
                <a:cubicBezTo>
                  <a:pt x="37" y="213"/>
                  <a:pt x="77" y="128"/>
                  <a:pt x="144" y="77"/>
                </a:cubicBezTo>
                <a:cubicBezTo>
                  <a:pt x="211" y="25"/>
                  <a:pt x="295" y="0"/>
                  <a:pt x="396" y="0"/>
                </a:cubicBezTo>
                <a:cubicBezTo>
                  <a:pt x="506" y="0"/>
                  <a:pt x="592" y="30"/>
                  <a:pt x="655" y="89"/>
                </a:cubicBezTo>
                <a:cubicBezTo>
                  <a:pt x="718" y="148"/>
                  <a:pt x="750" y="222"/>
                  <a:pt x="750" y="311"/>
                </a:cubicBezTo>
                <a:cubicBezTo>
                  <a:pt x="750" y="361"/>
                  <a:pt x="741" y="409"/>
                  <a:pt x="723" y="454"/>
                </a:cubicBezTo>
                <a:cubicBezTo>
                  <a:pt x="705" y="500"/>
                  <a:pt x="676" y="547"/>
                  <a:pt x="637" y="597"/>
                </a:cubicBezTo>
                <a:cubicBezTo>
                  <a:pt x="611" y="630"/>
                  <a:pt x="565" y="678"/>
                  <a:pt x="497" y="739"/>
                </a:cubicBezTo>
                <a:cubicBezTo>
                  <a:pt x="429" y="801"/>
                  <a:pt x="387" y="843"/>
                  <a:pt x="369" y="863"/>
                </a:cubicBezTo>
                <a:cubicBezTo>
                  <a:pt x="351" y="883"/>
                  <a:pt x="336" y="903"/>
                  <a:pt x="325" y="922"/>
                </a:cubicBezTo>
                <a:lnTo>
                  <a:pt x="750" y="92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65" name="Freeform 67"/>
          <p:cNvSpPr>
            <a:spLocks noEditPoints="1"/>
          </p:cNvSpPr>
          <p:nvPr/>
        </p:nvSpPr>
        <p:spPr bwMode="auto">
          <a:xfrm>
            <a:off x="4770835" y="3115151"/>
            <a:ext cx="998935" cy="1396604"/>
          </a:xfrm>
          <a:custGeom>
            <a:avLst/>
            <a:gdLst>
              <a:gd name="T0" fmla="*/ 478 w 839"/>
              <a:gd name="T1" fmla="*/ 1173 h 1173"/>
              <a:gd name="T2" fmla="*/ 478 w 839"/>
              <a:gd name="T3" fmla="*/ 938 h 1173"/>
              <a:gd name="T4" fmla="*/ 0 w 839"/>
              <a:gd name="T5" fmla="*/ 938 h 1173"/>
              <a:gd name="T6" fmla="*/ 0 w 839"/>
              <a:gd name="T7" fmla="*/ 742 h 1173"/>
              <a:gd name="T8" fmla="*/ 506 w 839"/>
              <a:gd name="T9" fmla="*/ 0 h 1173"/>
              <a:gd name="T10" fmla="*/ 695 w 839"/>
              <a:gd name="T11" fmla="*/ 0 h 1173"/>
              <a:gd name="T12" fmla="*/ 695 w 839"/>
              <a:gd name="T13" fmla="*/ 741 h 1173"/>
              <a:gd name="T14" fmla="*/ 839 w 839"/>
              <a:gd name="T15" fmla="*/ 741 h 1173"/>
              <a:gd name="T16" fmla="*/ 839 w 839"/>
              <a:gd name="T17" fmla="*/ 938 h 1173"/>
              <a:gd name="T18" fmla="*/ 695 w 839"/>
              <a:gd name="T19" fmla="*/ 938 h 1173"/>
              <a:gd name="T20" fmla="*/ 695 w 839"/>
              <a:gd name="T21" fmla="*/ 1173 h 1173"/>
              <a:gd name="T22" fmla="*/ 478 w 839"/>
              <a:gd name="T23" fmla="*/ 1173 h 1173"/>
              <a:gd name="T24" fmla="*/ 478 w 839"/>
              <a:gd name="T25" fmla="*/ 741 h 1173"/>
              <a:gd name="T26" fmla="*/ 478 w 839"/>
              <a:gd name="T27" fmla="*/ 342 h 1173"/>
              <a:gd name="T28" fmla="*/ 209 w 839"/>
              <a:gd name="T29" fmla="*/ 741 h 1173"/>
              <a:gd name="T30" fmla="*/ 478 w 839"/>
              <a:gd name="T31" fmla="*/ 741 h 1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839" h="1173">
                <a:moveTo>
                  <a:pt x="478" y="1173"/>
                </a:moveTo>
                <a:lnTo>
                  <a:pt x="478" y="938"/>
                </a:lnTo>
                <a:lnTo>
                  <a:pt x="0" y="938"/>
                </a:lnTo>
                <a:lnTo>
                  <a:pt x="0" y="742"/>
                </a:lnTo>
                <a:lnTo>
                  <a:pt x="506" y="0"/>
                </a:lnTo>
                <a:lnTo>
                  <a:pt x="695" y="0"/>
                </a:lnTo>
                <a:lnTo>
                  <a:pt x="695" y="741"/>
                </a:lnTo>
                <a:lnTo>
                  <a:pt x="839" y="741"/>
                </a:lnTo>
                <a:lnTo>
                  <a:pt x="839" y="938"/>
                </a:lnTo>
                <a:lnTo>
                  <a:pt x="695" y="938"/>
                </a:lnTo>
                <a:lnTo>
                  <a:pt x="695" y="1173"/>
                </a:lnTo>
                <a:lnTo>
                  <a:pt x="478" y="1173"/>
                </a:lnTo>
                <a:close/>
                <a:moveTo>
                  <a:pt x="478" y="741"/>
                </a:moveTo>
                <a:lnTo>
                  <a:pt x="478" y="342"/>
                </a:lnTo>
                <a:lnTo>
                  <a:pt x="209" y="741"/>
                </a:lnTo>
                <a:lnTo>
                  <a:pt x="478" y="74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点击此处输入标题</a:t>
            </a:r>
            <a:endParaRPr 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446770" y="308848"/>
            <a:ext cx="480060" cy="273844"/>
          </a:xfrm>
        </p:spPr>
        <p:txBody>
          <a:bodyPr/>
          <a:lstStyle/>
          <a:p>
            <a:fld id="{EA01570A-8480-497D-96D4-D725A6D7C6AA}" type="slidenum">
              <a:rPr lang="en-US" smtClean="0">
                <a:cs typeface="+mn-ea"/>
                <a:sym typeface="+mn-lt"/>
              </a:rPr>
              <a:t>17</a:t>
            </a:fld>
            <a:endParaRPr lang="en-US">
              <a:cs typeface="+mn-ea"/>
              <a:sym typeface="+mn-lt"/>
            </a:endParaRPr>
          </a:p>
        </p:txBody>
      </p:sp>
      <p:sp>
        <p:nvSpPr>
          <p:cNvPr id="160" name="Rectangle 62"/>
          <p:cNvSpPr>
            <a:spLocks noChangeArrowheads="1"/>
          </p:cNvSpPr>
          <p:nvPr/>
        </p:nvSpPr>
        <p:spPr bwMode="auto">
          <a:xfrm>
            <a:off x="1165622" y="1389936"/>
            <a:ext cx="3167063" cy="1396604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62" name="Rectangle 64"/>
          <p:cNvSpPr>
            <a:spLocks noChangeArrowheads="1"/>
          </p:cNvSpPr>
          <p:nvPr/>
        </p:nvSpPr>
        <p:spPr bwMode="auto">
          <a:xfrm>
            <a:off x="1165622" y="3115151"/>
            <a:ext cx="3167063" cy="1396604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64" name="Rectangle 66"/>
          <p:cNvSpPr>
            <a:spLocks noChangeArrowheads="1"/>
          </p:cNvSpPr>
          <p:nvPr/>
        </p:nvSpPr>
        <p:spPr bwMode="auto">
          <a:xfrm>
            <a:off x="5488782" y="1389936"/>
            <a:ext cx="3165872" cy="1396604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66" name="Rectangle 68"/>
          <p:cNvSpPr>
            <a:spLocks noChangeArrowheads="1"/>
          </p:cNvSpPr>
          <p:nvPr/>
        </p:nvSpPr>
        <p:spPr bwMode="auto">
          <a:xfrm>
            <a:off x="5488782" y="3115151"/>
            <a:ext cx="3165872" cy="1396604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1359321" y="2060130"/>
            <a:ext cx="2641759" cy="577081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1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69" name="Rectangle 168"/>
          <p:cNvSpPr/>
          <p:nvPr/>
        </p:nvSpPr>
        <p:spPr>
          <a:xfrm>
            <a:off x="1359321" y="1871005"/>
            <a:ext cx="1061829" cy="253916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2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70" name="Rectangle 169"/>
          <p:cNvSpPr/>
          <p:nvPr/>
        </p:nvSpPr>
        <p:spPr>
          <a:xfrm>
            <a:off x="1359321" y="3827486"/>
            <a:ext cx="2641759" cy="577081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1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71" name="Rectangle 170"/>
          <p:cNvSpPr/>
          <p:nvPr/>
        </p:nvSpPr>
        <p:spPr>
          <a:xfrm>
            <a:off x="1359321" y="3630742"/>
            <a:ext cx="1061829" cy="253916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2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altLang="zh-CN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72" name="Rectangle 171"/>
          <p:cNvSpPr/>
          <p:nvPr/>
        </p:nvSpPr>
        <p:spPr>
          <a:xfrm>
            <a:off x="5702142" y="2060130"/>
            <a:ext cx="2641759" cy="577081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1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73" name="Rectangle 172"/>
          <p:cNvSpPr/>
          <p:nvPr/>
        </p:nvSpPr>
        <p:spPr>
          <a:xfrm>
            <a:off x="5702142" y="1871005"/>
            <a:ext cx="1061829" cy="253916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2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altLang="zh-CN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74" name="Rectangle 173"/>
          <p:cNvSpPr/>
          <p:nvPr/>
        </p:nvSpPr>
        <p:spPr>
          <a:xfrm>
            <a:off x="5702142" y="3827486"/>
            <a:ext cx="2641759" cy="577081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1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75" name="Rectangle 174"/>
          <p:cNvSpPr/>
          <p:nvPr/>
        </p:nvSpPr>
        <p:spPr>
          <a:xfrm>
            <a:off x="5702142" y="3630742"/>
            <a:ext cx="1061829" cy="253916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2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altLang="zh-CN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0" name="Freeform 65"/>
          <p:cNvSpPr>
            <a:spLocks noEditPoints="1"/>
          </p:cNvSpPr>
          <p:nvPr/>
        </p:nvSpPr>
        <p:spPr bwMode="auto">
          <a:xfrm>
            <a:off x="7980744" y="3241119"/>
            <a:ext cx="466027" cy="496094"/>
          </a:xfrm>
          <a:custGeom>
            <a:avLst/>
            <a:gdLst>
              <a:gd name="T0" fmla="*/ 56 w 60"/>
              <a:gd name="T1" fmla="*/ 0 h 64"/>
              <a:gd name="T2" fmla="*/ 8 w 60"/>
              <a:gd name="T3" fmla="*/ 0 h 64"/>
              <a:gd name="T4" fmla="*/ 4 w 60"/>
              <a:gd name="T5" fmla="*/ 4 h 64"/>
              <a:gd name="T6" fmla="*/ 4 w 60"/>
              <a:gd name="T7" fmla="*/ 12 h 64"/>
              <a:gd name="T8" fmla="*/ 10 w 60"/>
              <a:gd name="T9" fmla="*/ 12 h 64"/>
              <a:gd name="T10" fmla="*/ 12 w 60"/>
              <a:gd name="T11" fmla="*/ 14 h 64"/>
              <a:gd name="T12" fmla="*/ 10 w 60"/>
              <a:gd name="T13" fmla="*/ 16 h 64"/>
              <a:gd name="T14" fmla="*/ 2 w 60"/>
              <a:gd name="T15" fmla="*/ 16 h 64"/>
              <a:gd name="T16" fmla="*/ 0 w 60"/>
              <a:gd name="T17" fmla="*/ 18 h 64"/>
              <a:gd name="T18" fmla="*/ 2 w 60"/>
              <a:gd name="T19" fmla="*/ 20 h 64"/>
              <a:gd name="T20" fmla="*/ 4 w 60"/>
              <a:gd name="T21" fmla="*/ 20 h 64"/>
              <a:gd name="T22" fmla="*/ 4 w 60"/>
              <a:gd name="T23" fmla="*/ 28 h 64"/>
              <a:gd name="T24" fmla="*/ 10 w 60"/>
              <a:gd name="T25" fmla="*/ 28 h 64"/>
              <a:gd name="T26" fmla="*/ 12 w 60"/>
              <a:gd name="T27" fmla="*/ 30 h 64"/>
              <a:gd name="T28" fmla="*/ 10 w 60"/>
              <a:gd name="T29" fmla="*/ 32 h 64"/>
              <a:gd name="T30" fmla="*/ 2 w 60"/>
              <a:gd name="T31" fmla="*/ 32 h 64"/>
              <a:gd name="T32" fmla="*/ 0 w 60"/>
              <a:gd name="T33" fmla="*/ 34 h 64"/>
              <a:gd name="T34" fmla="*/ 2 w 60"/>
              <a:gd name="T35" fmla="*/ 36 h 64"/>
              <a:gd name="T36" fmla="*/ 4 w 60"/>
              <a:gd name="T37" fmla="*/ 36 h 64"/>
              <a:gd name="T38" fmla="*/ 4 w 60"/>
              <a:gd name="T39" fmla="*/ 44 h 64"/>
              <a:gd name="T40" fmla="*/ 10 w 60"/>
              <a:gd name="T41" fmla="*/ 44 h 64"/>
              <a:gd name="T42" fmla="*/ 12 w 60"/>
              <a:gd name="T43" fmla="*/ 46 h 64"/>
              <a:gd name="T44" fmla="*/ 10 w 60"/>
              <a:gd name="T45" fmla="*/ 48 h 64"/>
              <a:gd name="T46" fmla="*/ 2 w 60"/>
              <a:gd name="T47" fmla="*/ 48 h 64"/>
              <a:gd name="T48" fmla="*/ 0 w 60"/>
              <a:gd name="T49" fmla="*/ 50 h 64"/>
              <a:gd name="T50" fmla="*/ 2 w 60"/>
              <a:gd name="T51" fmla="*/ 52 h 64"/>
              <a:gd name="T52" fmla="*/ 4 w 60"/>
              <a:gd name="T53" fmla="*/ 52 h 64"/>
              <a:gd name="T54" fmla="*/ 4 w 60"/>
              <a:gd name="T55" fmla="*/ 60 h 64"/>
              <a:gd name="T56" fmla="*/ 8 w 60"/>
              <a:gd name="T57" fmla="*/ 64 h 64"/>
              <a:gd name="T58" fmla="*/ 56 w 60"/>
              <a:gd name="T59" fmla="*/ 64 h 64"/>
              <a:gd name="T60" fmla="*/ 60 w 60"/>
              <a:gd name="T61" fmla="*/ 60 h 64"/>
              <a:gd name="T62" fmla="*/ 60 w 60"/>
              <a:gd name="T63" fmla="*/ 4 h 64"/>
              <a:gd name="T64" fmla="*/ 56 w 60"/>
              <a:gd name="T65" fmla="*/ 0 h 64"/>
              <a:gd name="T66" fmla="*/ 48 w 60"/>
              <a:gd name="T67" fmla="*/ 28 h 64"/>
              <a:gd name="T68" fmla="*/ 24 w 60"/>
              <a:gd name="T69" fmla="*/ 28 h 64"/>
              <a:gd name="T70" fmla="*/ 24 w 60"/>
              <a:gd name="T71" fmla="*/ 12 h 64"/>
              <a:gd name="T72" fmla="*/ 48 w 60"/>
              <a:gd name="T73" fmla="*/ 12 h 64"/>
              <a:gd name="T74" fmla="*/ 48 w 60"/>
              <a:gd name="T75" fmla="*/ 28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0" h="64">
                <a:moveTo>
                  <a:pt x="56" y="0"/>
                </a:moveTo>
                <a:cubicBezTo>
                  <a:pt x="8" y="0"/>
                  <a:pt x="8" y="0"/>
                  <a:pt x="8" y="0"/>
                </a:cubicBezTo>
                <a:cubicBezTo>
                  <a:pt x="6" y="0"/>
                  <a:pt x="4" y="2"/>
                  <a:pt x="4" y="4"/>
                </a:cubicBezTo>
                <a:cubicBezTo>
                  <a:pt x="4" y="12"/>
                  <a:pt x="4" y="12"/>
                  <a:pt x="4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2"/>
                  <a:pt x="12" y="13"/>
                  <a:pt x="12" y="14"/>
                </a:cubicBezTo>
                <a:cubicBezTo>
                  <a:pt x="12" y="15"/>
                  <a:pt x="11" y="16"/>
                  <a:pt x="10" y="16"/>
                </a:cubicBezTo>
                <a:cubicBezTo>
                  <a:pt x="2" y="16"/>
                  <a:pt x="2" y="16"/>
                  <a:pt x="2" y="16"/>
                </a:cubicBezTo>
                <a:cubicBezTo>
                  <a:pt x="1" y="16"/>
                  <a:pt x="0" y="17"/>
                  <a:pt x="0" y="18"/>
                </a:cubicBezTo>
                <a:cubicBezTo>
                  <a:pt x="0" y="19"/>
                  <a:pt x="1" y="20"/>
                  <a:pt x="2" y="20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8"/>
                  <a:pt x="4" y="28"/>
                  <a:pt x="4" y="28"/>
                </a:cubicBezTo>
                <a:cubicBezTo>
                  <a:pt x="10" y="28"/>
                  <a:pt x="10" y="28"/>
                  <a:pt x="10" y="28"/>
                </a:cubicBezTo>
                <a:cubicBezTo>
                  <a:pt x="11" y="28"/>
                  <a:pt x="12" y="29"/>
                  <a:pt x="12" y="30"/>
                </a:cubicBezTo>
                <a:cubicBezTo>
                  <a:pt x="12" y="31"/>
                  <a:pt x="11" y="32"/>
                  <a:pt x="10" y="32"/>
                </a:cubicBezTo>
                <a:cubicBezTo>
                  <a:pt x="2" y="32"/>
                  <a:pt x="2" y="32"/>
                  <a:pt x="2" y="32"/>
                </a:cubicBezTo>
                <a:cubicBezTo>
                  <a:pt x="1" y="32"/>
                  <a:pt x="0" y="33"/>
                  <a:pt x="0" y="34"/>
                </a:cubicBezTo>
                <a:cubicBezTo>
                  <a:pt x="0" y="35"/>
                  <a:pt x="1" y="36"/>
                  <a:pt x="2" y="36"/>
                </a:cubicBezTo>
                <a:cubicBezTo>
                  <a:pt x="4" y="36"/>
                  <a:pt x="4" y="36"/>
                  <a:pt x="4" y="36"/>
                </a:cubicBezTo>
                <a:cubicBezTo>
                  <a:pt x="4" y="44"/>
                  <a:pt x="4" y="44"/>
                  <a:pt x="4" y="44"/>
                </a:cubicBezTo>
                <a:cubicBezTo>
                  <a:pt x="10" y="44"/>
                  <a:pt x="10" y="44"/>
                  <a:pt x="10" y="44"/>
                </a:cubicBezTo>
                <a:cubicBezTo>
                  <a:pt x="11" y="44"/>
                  <a:pt x="12" y="45"/>
                  <a:pt x="12" y="46"/>
                </a:cubicBezTo>
                <a:cubicBezTo>
                  <a:pt x="12" y="47"/>
                  <a:pt x="11" y="48"/>
                  <a:pt x="10" y="48"/>
                </a:cubicBezTo>
                <a:cubicBezTo>
                  <a:pt x="2" y="48"/>
                  <a:pt x="2" y="48"/>
                  <a:pt x="2" y="48"/>
                </a:cubicBezTo>
                <a:cubicBezTo>
                  <a:pt x="1" y="48"/>
                  <a:pt x="0" y="49"/>
                  <a:pt x="0" y="50"/>
                </a:cubicBezTo>
                <a:cubicBezTo>
                  <a:pt x="0" y="51"/>
                  <a:pt x="1" y="52"/>
                  <a:pt x="2" y="52"/>
                </a:cubicBezTo>
                <a:cubicBezTo>
                  <a:pt x="4" y="52"/>
                  <a:pt x="4" y="52"/>
                  <a:pt x="4" y="52"/>
                </a:cubicBezTo>
                <a:cubicBezTo>
                  <a:pt x="4" y="60"/>
                  <a:pt x="4" y="60"/>
                  <a:pt x="4" y="60"/>
                </a:cubicBezTo>
                <a:cubicBezTo>
                  <a:pt x="4" y="62"/>
                  <a:pt x="6" y="64"/>
                  <a:pt x="8" y="64"/>
                </a:cubicBezTo>
                <a:cubicBezTo>
                  <a:pt x="56" y="64"/>
                  <a:pt x="56" y="64"/>
                  <a:pt x="56" y="64"/>
                </a:cubicBezTo>
                <a:cubicBezTo>
                  <a:pt x="58" y="64"/>
                  <a:pt x="60" y="62"/>
                  <a:pt x="60" y="60"/>
                </a:cubicBezTo>
                <a:cubicBezTo>
                  <a:pt x="60" y="4"/>
                  <a:pt x="60" y="4"/>
                  <a:pt x="60" y="4"/>
                </a:cubicBezTo>
                <a:cubicBezTo>
                  <a:pt x="60" y="2"/>
                  <a:pt x="58" y="0"/>
                  <a:pt x="56" y="0"/>
                </a:cubicBezTo>
                <a:close/>
                <a:moveTo>
                  <a:pt x="48" y="28"/>
                </a:moveTo>
                <a:cubicBezTo>
                  <a:pt x="24" y="28"/>
                  <a:pt x="24" y="28"/>
                  <a:pt x="24" y="28"/>
                </a:cubicBezTo>
                <a:cubicBezTo>
                  <a:pt x="24" y="12"/>
                  <a:pt x="24" y="12"/>
                  <a:pt x="24" y="12"/>
                </a:cubicBezTo>
                <a:cubicBezTo>
                  <a:pt x="48" y="12"/>
                  <a:pt x="48" y="12"/>
                  <a:pt x="48" y="12"/>
                </a:cubicBezTo>
                <a:lnTo>
                  <a:pt x="48" y="28"/>
                </a:lnTo>
                <a:close/>
              </a:path>
            </a:pathLst>
          </a:custGeom>
          <a:solidFill>
            <a:schemeClr val="bg2">
              <a:alpha val="25000"/>
            </a:schemeClr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>
              <a:cs typeface="+mn-ea"/>
              <a:sym typeface="+mn-lt"/>
            </a:endParaRPr>
          </a:p>
        </p:txBody>
      </p:sp>
      <p:sp>
        <p:nvSpPr>
          <p:cNvPr id="21" name="Freeform 106"/>
          <p:cNvSpPr>
            <a:spLocks noEditPoints="1"/>
          </p:cNvSpPr>
          <p:nvPr/>
        </p:nvSpPr>
        <p:spPr bwMode="auto">
          <a:xfrm>
            <a:off x="3573566" y="1509331"/>
            <a:ext cx="496094" cy="466027"/>
          </a:xfrm>
          <a:custGeom>
            <a:avLst/>
            <a:gdLst>
              <a:gd name="T0" fmla="*/ 36 w 64"/>
              <a:gd name="T1" fmla="*/ 0 h 60"/>
              <a:gd name="T2" fmla="*/ 0 w 64"/>
              <a:gd name="T3" fmla="*/ 40 h 60"/>
              <a:gd name="T4" fmla="*/ 12 w 64"/>
              <a:gd name="T5" fmla="*/ 40 h 60"/>
              <a:gd name="T6" fmla="*/ 24 w 64"/>
              <a:gd name="T7" fmla="*/ 44 h 60"/>
              <a:gd name="T8" fmla="*/ 36 w 64"/>
              <a:gd name="T9" fmla="*/ 60 h 60"/>
              <a:gd name="T10" fmla="*/ 64 w 64"/>
              <a:gd name="T11" fmla="*/ 28 h 60"/>
              <a:gd name="T12" fmla="*/ 36 w 64"/>
              <a:gd name="T13" fmla="*/ 0 h 60"/>
              <a:gd name="T14" fmla="*/ 16 w 64"/>
              <a:gd name="T15" fmla="*/ 29 h 60"/>
              <a:gd name="T16" fmla="*/ 11 w 64"/>
              <a:gd name="T17" fmla="*/ 24 h 60"/>
              <a:gd name="T18" fmla="*/ 16 w 64"/>
              <a:gd name="T19" fmla="*/ 19 h 60"/>
              <a:gd name="T20" fmla="*/ 21 w 64"/>
              <a:gd name="T21" fmla="*/ 24 h 60"/>
              <a:gd name="T22" fmla="*/ 16 w 64"/>
              <a:gd name="T23" fmla="*/ 29 h 60"/>
              <a:gd name="T24" fmla="*/ 25 w 64"/>
              <a:gd name="T25" fmla="*/ 14 h 60"/>
              <a:gd name="T26" fmla="*/ 30 w 64"/>
              <a:gd name="T27" fmla="*/ 9 h 60"/>
              <a:gd name="T28" fmla="*/ 35 w 64"/>
              <a:gd name="T29" fmla="*/ 14 h 60"/>
              <a:gd name="T30" fmla="*/ 30 w 64"/>
              <a:gd name="T31" fmla="*/ 19 h 60"/>
              <a:gd name="T32" fmla="*/ 25 w 64"/>
              <a:gd name="T33" fmla="*/ 14 h 60"/>
              <a:gd name="T34" fmla="*/ 38 w 64"/>
              <a:gd name="T35" fmla="*/ 49 h 60"/>
              <a:gd name="T36" fmla="*/ 31 w 64"/>
              <a:gd name="T37" fmla="*/ 42 h 60"/>
              <a:gd name="T38" fmla="*/ 38 w 64"/>
              <a:gd name="T39" fmla="*/ 35 h 60"/>
              <a:gd name="T40" fmla="*/ 45 w 64"/>
              <a:gd name="T41" fmla="*/ 42 h 60"/>
              <a:gd name="T42" fmla="*/ 38 w 64"/>
              <a:gd name="T43" fmla="*/ 49 h 60"/>
              <a:gd name="T44" fmla="*/ 50 w 64"/>
              <a:gd name="T45" fmla="*/ 37 h 60"/>
              <a:gd name="T46" fmla="*/ 47 w 64"/>
              <a:gd name="T47" fmla="*/ 34 h 60"/>
              <a:gd name="T48" fmla="*/ 50 w 64"/>
              <a:gd name="T49" fmla="*/ 31 h 60"/>
              <a:gd name="T50" fmla="*/ 53 w 64"/>
              <a:gd name="T51" fmla="*/ 34 h 60"/>
              <a:gd name="T52" fmla="*/ 50 w 64"/>
              <a:gd name="T53" fmla="*/ 37 h 60"/>
              <a:gd name="T54" fmla="*/ 46 w 64"/>
              <a:gd name="T55" fmla="*/ 25 h 60"/>
              <a:gd name="T56" fmla="*/ 39 w 64"/>
              <a:gd name="T57" fmla="*/ 18 h 60"/>
              <a:gd name="T58" fmla="*/ 46 w 64"/>
              <a:gd name="T59" fmla="*/ 11 h 60"/>
              <a:gd name="T60" fmla="*/ 53 w 64"/>
              <a:gd name="T61" fmla="*/ 18 h 60"/>
              <a:gd name="T62" fmla="*/ 46 w 64"/>
              <a:gd name="T63" fmla="*/ 25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64" h="60">
                <a:moveTo>
                  <a:pt x="36" y="0"/>
                </a:moveTo>
                <a:cubicBezTo>
                  <a:pt x="12" y="0"/>
                  <a:pt x="0" y="24"/>
                  <a:pt x="0" y="40"/>
                </a:cubicBezTo>
                <a:cubicBezTo>
                  <a:pt x="0" y="44"/>
                  <a:pt x="8" y="52"/>
                  <a:pt x="12" y="40"/>
                </a:cubicBezTo>
                <a:cubicBezTo>
                  <a:pt x="14" y="35"/>
                  <a:pt x="24" y="36"/>
                  <a:pt x="24" y="44"/>
                </a:cubicBezTo>
                <a:cubicBezTo>
                  <a:pt x="24" y="53"/>
                  <a:pt x="28" y="60"/>
                  <a:pt x="36" y="60"/>
                </a:cubicBezTo>
                <a:cubicBezTo>
                  <a:pt x="60" y="60"/>
                  <a:pt x="64" y="40"/>
                  <a:pt x="64" y="28"/>
                </a:cubicBezTo>
                <a:cubicBezTo>
                  <a:pt x="64" y="16"/>
                  <a:pt x="60" y="0"/>
                  <a:pt x="36" y="0"/>
                </a:cubicBezTo>
                <a:close/>
                <a:moveTo>
                  <a:pt x="16" y="29"/>
                </a:moveTo>
                <a:cubicBezTo>
                  <a:pt x="13" y="29"/>
                  <a:pt x="11" y="27"/>
                  <a:pt x="11" y="24"/>
                </a:cubicBezTo>
                <a:cubicBezTo>
                  <a:pt x="11" y="21"/>
                  <a:pt x="13" y="19"/>
                  <a:pt x="16" y="19"/>
                </a:cubicBezTo>
                <a:cubicBezTo>
                  <a:pt x="19" y="19"/>
                  <a:pt x="21" y="21"/>
                  <a:pt x="21" y="24"/>
                </a:cubicBezTo>
                <a:cubicBezTo>
                  <a:pt x="21" y="27"/>
                  <a:pt x="19" y="29"/>
                  <a:pt x="16" y="29"/>
                </a:cubicBezTo>
                <a:close/>
                <a:moveTo>
                  <a:pt x="25" y="14"/>
                </a:moveTo>
                <a:cubicBezTo>
                  <a:pt x="25" y="11"/>
                  <a:pt x="27" y="9"/>
                  <a:pt x="30" y="9"/>
                </a:cubicBezTo>
                <a:cubicBezTo>
                  <a:pt x="33" y="9"/>
                  <a:pt x="35" y="11"/>
                  <a:pt x="35" y="14"/>
                </a:cubicBezTo>
                <a:cubicBezTo>
                  <a:pt x="35" y="17"/>
                  <a:pt x="33" y="19"/>
                  <a:pt x="30" y="19"/>
                </a:cubicBezTo>
                <a:cubicBezTo>
                  <a:pt x="27" y="19"/>
                  <a:pt x="25" y="17"/>
                  <a:pt x="25" y="14"/>
                </a:cubicBezTo>
                <a:close/>
                <a:moveTo>
                  <a:pt x="38" y="49"/>
                </a:moveTo>
                <a:cubicBezTo>
                  <a:pt x="34" y="49"/>
                  <a:pt x="31" y="46"/>
                  <a:pt x="31" y="42"/>
                </a:cubicBezTo>
                <a:cubicBezTo>
                  <a:pt x="31" y="38"/>
                  <a:pt x="34" y="35"/>
                  <a:pt x="38" y="35"/>
                </a:cubicBezTo>
                <a:cubicBezTo>
                  <a:pt x="42" y="35"/>
                  <a:pt x="45" y="38"/>
                  <a:pt x="45" y="42"/>
                </a:cubicBezTo>
                <a:cubicBezTo>
                  <a:pt x="45" y="46"/>
                  <a:pt x="42" y="49"/>
                  <a:pt x="38" y="49"/>
                </a:cubicBezTo>
                <a:close/>
                <a:moveTo>
                  <a:pt x="50" y="37"/>
                </a:moveTo>
                <a:cubicBezTo>
                  <a:pt x="48" y="37"/>
                  <a:pt x="47" y="36"/>
                  <a:pt x="47" y="34"/>
                </a:cubicBezTo>
                <a:cubicBezTo>
                  <a:pt x="47" y="32"/>
                  <a:pt x="48" y="31"/>
                  <a:pt x="50" y="31"/>
                </a:cubicBezTo>
                <a:cubicBezTo>
                  <a:pt x="52" y="31"/>
                  <a:pt x="53" y="32"/>
                  <a:pt x="53" y="34"/>
                </a:cubicBezTo>
                <a:cubicBezTo>
                  <a:pt x="53" y="36"/>
                  <a:pt x="52" y="37"/>
                  <a:pt x="50" y="37"/>
                </a:cubicBezTo>
                <a:close/>
                <a:moveTo>
                  <a:pt x="46" y="25"/>
                </a:moveTo>
                <a:cubicBezTo>
                  <a:pt x="42" y="25"/>
                  <a:pt x="39" y="22"/>
                  <a:pt x="39" y="18"/>
                </a:cubicBezTo>
                <a:cubicBezTo>
                  <a:pt x="39" y="14"/>
                  <a:pt x="42" y="11"/>
                  <a:pt x="46" y="11"/>
                </a:cubicBezTo>
                <a:cubicBezTo>
                  <a:pt x="50" y="11"/>
                  <a:pt x="53" y="14"/>
                  <a:pt x="53" y="18"/>
                </a:cubicBezTo>
                <a:cubicBezTo>
                  <a:pt x="53" y="22"/>
                  <a:pt x="50" y="25"/>
                  <a:pt x="46" y="25"/>
                </a:cubicBezTo>
                <a:close/>
              </a:path>
            </a:pathLst>
          </a:custGeom>
          <a:solidFill>
            <a:schemeClr val="bg2">
              <a:alpha val="25000"/>
            </a:schemeClr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>
              <a:cs typeface="+mn-ea"/>
              <a:sym typeface="+mn-lt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3573567" y="3270198"/>
            <a:ext cx="466027" cy="487502"/>
            <a:chOff x="1844675" y="4446588"/>
            <a:chExt cx="344488" cy="360363"/>
          </a:xfrm>
          <a:solidFill>
            <a:schemeClr val="bg2">
              <a:alpha val="25000"/>
            </a:schemeClr>
          </a:solidFill>
        </p:grpSpPr>
        <p:sp>
          <p:nvSpPr>
            <p:cNvPr id="23" name="Freeform 131"/>
            <p:cNvSpPr>
              <a:spLocks/>
            </p:cNvSpPr>
            <p:nvPr/>
          </p:nvSpPr>
          <p:spPr bwMode="auto">
            <a:xfrm>
              <a:off x="1897063" y="4446588"/>
              <a:ext cx="292100" cy="252413"/>
            </a:xfrm>
            <a:custGeom>
              <a:avLst/>
              <a:gdLst>
                <a:gd name="T0" fmla="*/ 47 w 51"/>
                <a:gd name="T1" fmla="*/ 0 h 44"/>
                <a:gd name="T2" fmla="*/ 0 w 51"/>
                <a:gd name="T3" fmla="*/ 0 h 44"/>
                <a:gd name="T4" fmla="*/ 16 w 51"/>
                <a:gd name="T5" fmla="*/ 8 h 44"/>
                <a:gd name="T6" fmla="*/ 43 w 51"/>
                <a:gd name="T7" fmla="*/ 8 h 44"/>
                <a:gd name="T8" fmla="*/ 43 w 51"/>
                <a:gd name="T9" fmla="*/ 12 h 44"/>
                <a:gd name="T10" fmla="*/ 24 w 51"/>
                <a:gd name="T11" fmla="*/ 12 h 44"/>
                <a:gd name="T12" fmla="*/ 29 w 51"/>
                <a:gd name="T13" fmla="*/ 15 h 44"/>
                <a:gd name="T14" fmla="*/ 34 w 51"/>
                <a:gd name="T15" fmla="*/ 20 h 44"/>
                <a:gd name="T16" fmla="*/ 43 w 51"/>
                <a:gd name="T17" fmla="*/ 20 h 44"/>
                <a:gd name="T18" fmla="*/ 43 w 51"/>
                <a:gd name="T19" fmla="*/ 24 h 44"/>
                <a:gd name="T20" fmla="*/ 35 w 51"/>
                <a:gd name="T21" fmla="*/ 24 h 44"/>
                <a:gd name="T22" fmla="*/ 35 w 51"/>
                <a:gd name="T23" fmla="*/ 44 h 44"/>
                <a:gd name="T24" fmla="*/ 47 w 51"/>
                <a:gd name="T25" fmla="*/ 44 h 44"/>
                <a:gd name="T26" fmla="*/ 51 w 51"/>
                <a:gd name="T27" fmla="*/ 40 h 44"/>
                <a:gd name="T28" fmla="*/ 51 w 51"/>
                <a:gd name="T29" fmla="*/ 4 h 44"/>
                <a:gd name="T30" fmla="*/ 47 w 51"/>
                <a:gd name="T3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1" h="44">
                  <a:moveTo>
                    <a:pt x="4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31" y="16"/>
                    <a:pt x="33" y="18"/>
                    <a:pt x="34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49" y="44"/>
                    <a:pt x="51" y="42"/>
                    <a:pt x="51" y="40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2"/>
                    <a:pt x="49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24" name="Freeform 132"/>
            <p:cNvSpPr>
              <a:spLocks noEditPoints="1"/>
            </p:cNvSpPr>
            <p:nvPr/>
          </p:nvSpPr>
          <p:spPr bwMode="auto">
            <a:xfrm>
              <a:off x="1844675" y="4452938"/>
              <a:ext cx="230188" cy="354013"/>
            </a:xfrm>
            <a:custGeom>
              <a:avLst/>
              <a:gdLst>
                <a:gd name="T0" fmla="*/ 36 w 40"/>
                <a:gd name="T1" fmla="*/ 17 h 62"/>
                <a:gd name="T2" fmla="*/ 4 w 40"/>
                <a:gd name="T3" fmla="*/ 1 h 62"/>
                <a:gd name="T4" fmla="*/ 2 w 40"/>
                <a:gd name="T5" fmla="*/ 0 h 62"/>
                <a:gd name="T6" fmla="*/ 0 w 40"/>
                <a:gd name="T7" fmla="*/ 3 h 62"/>
                <a:gd name="T8" fmla="*/ 0 w 40"/>
                <a:gd name="T9" fmla="*/ 39 h 62"/>
                <a:gd name="T10" fmla="*/ 4 w 40"/>
                <a:gd name="T11" fmla="*/ 45 h 62"/>
                <a:gd name="T12" fmla="*/ 36 w 40"/>
                <a:gd name="T13" fmla="*/ 61 h 62"/>
                <a:gd name="T14" fmla="*/ 38 w 40"/>
                <a:gd name="T15" fmla="*/ 62 h 62"/>
                <a:gd name="T16" fmla="*/ 40 w 40"/>
                <a:gd name="T17" fmla="*/ 59 h 62"/>
                <a:gd name="T18" fmla="*/ 40 w 40"/>
                <a:gd name="T19" fmla="*/ 23 h 62"/>
                <a:gd name="T20" fmla="*/ 36 w 40"/>
                <a:gd name="T21" fmla="*/ 17 h 62"/>
                <a:gd name="T22" fmla="*/ 28 w 40"/>
                <a:gd name="T23" fmla="*/ 43 h 62"/>
                <a:gd name="T24" fmla="*/ 24 w 40"/>
                <a:gd name="T25" fmla="*/ 37 h 62"/>
                <a:gd name="T26" fmla="*/ 28 w 40"/>
                <a:gd name="T27" fmla="*/ 31 h 62"/>
                <a:gd name="T28" fmla="*/ 32 w 40"/>
                <a:gd name="T29" fmla="*/ 37 h 62"/>
                <a:gd name="T30" fmla="*/ 28 w 40"/>
                <a:gd name="T31" fmla="*/ 4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62">
                  <a:moveTo>
                    <a:pt x="36" y="17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1"/>
                    <a:pt x="2" y="44"/>
                    <a:pt x="4" y="45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7" y="61"/>
                    <a:pt x="37" y="62"/>
                    <a:pt x="38" y="62"/>
                  </a:cubicBezTo>
                  <a:cubicBezTo>
                    <a:pt x="39" y="62"/>
                    <a:pt x="40" y="61"/>
                    <a:pt x="40" y="59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0" y="21"/>
                    <a:pt x="38" y="18"/>
                    <a:pt x="36" y="17"/>
                  </a:cubicBezTo>
                  <a:close/>
                  <a:moveTo>
                    <a:pt x="28" y="43"/>
                  </a:moveTo>
                  <a:cubicBezTo>
                    <a:pt x="26" y="43"/>
                    <a:pt x="24" y="40"/>
                    <a:pt x="24" y="37"/>
                  </a:cubicBezTo>
                  <a:cubicBezTo>
                    <a:pt x="24" y="34"/>
                    <a:pt x="26" y="31"/>
                    <a:pt x="28" y="31"/>
                  </a:cubicBezTo>
                  <a:cubicBezTo>
                    <a:pt x="30" y="31"/>
                    <a:pt x="32" y="34"/>
                    <a:pt x="32" y="37"/>
                  </a:cubicBezTo>
                  <a:cubicBezTo>
                    <a:pt x="32" y="40"/>
                    <a:pt x="30" y="43"/>
                    <a:pt x="28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sp>
        <p:nvSpPr>
          <p:cNvPr id="25" name="Freeform 137"/>
          <p:cNvSpPr>
            <a:spLocks noEditPoints="1"/>
          </p:cNvSpPr>
          <p:nvPr/>
        </p:nvSpPr>
        <p:spPr bwMode="auto">
          <a:xfrm>
            <a:off x="7948530" y="1479264"/>
            <a:ext cx="498241" cy="496094"/>
          </a:xfrm>
          <a:custGeom>
            <a:avLst/>
            <a:gdLst>
              <a:gd name="T0" fmla="*/ 56 w 64"/>
              <a:gd name="T1" fmla="*/ 20 h 64"/>
              <a:gd name="T2" fmla="*/ 44 w 64"/>
              <a:gd name="T3" fmla="*/ 16 h 64"/>
              <a:gd name="T4" fmla="*/ 52 w 64"/>
              <a:gd name="T5" fmla="*/ 12 h 64"/>
              <a:gd name="T6" fmla="*/ 28 w 64"/>
              <a:gd name="T7" fmla="*/ 0 h 64"/>
              <a:gd name="T8" fmla="*/ 37 w 64"/>
              <a:gd name="T9" fmla="*/ 12 h 64"/>
              <a:gd name="T10" fmla="*/ 12 w 64"/>
              <a:gd name="T11" fmla="*/ 16 h 64"/>
              <a:gd name="T12" fmla="*/ 4 w 64"/>
              <a:gd name="T13" fmla="*/ 48 h 64"/>
              <a:gd name="T14" fmla="*/ 0 w 64"/>
              <a:gd name="T15" fmla="*/ 64 h 64"/>
              <a:gd name="T16" fmla="*/ 64 w 64"/>
              <a:gd name="T17" fmla="*/ 48 h 64"/>
              <a:gd name="T18" fmla="*/ 44 w 64"/>
              <a:gd name="T19" fmla="*/ 24 h 64"/>
              <a:gd name="T20" fmla="*/ 48 w 64"/>
              <a:gd name="T21" fmla="*/ 28 h 64"/>
              <a:gd name="T22" fmla="*/ 44 w 64"/>
              <a:gd name="T23" fmla="*/ 24 h 64"/>
              <a:gd name="T24" fmla="*/ 48 w 64"/>
              <a:gd name="T25" fmla="*/ 32 h 64"/>
              <a:gd name="T26" fmla="*/ 44 w 64"/>
              <a:gd name="T27" fmla="*/ 36 h 64"/>
              <a:gd name="T28" fmla="*/ 44 w 64"/>
              <a:gd name="T29" fmla="*/ 40 h 64"/>
              <a:gd name="T30" fmla="*/ 48 w 64"/>
              <a:gd name="T31" fmla="*/ 44 h 64"/>
              <a:gd name="T32" fmla="*/ 44 w 64"/>
              <a:gd name="T33" fmla="*/ 40 h 64"/>
              <a:gd name="T34" fmla="*/ 32 w 64"/>
              <a:gd name="T35" fmla="*/ 4 h 64"/>
              <a:gd name="T36" fmla="*/ 48 w 64"/>
              <a:gd name="T37" fmla="*/ 8 h 64"/>
              <a:gd name="T38" fmla="*/ 36 w 64"/>
              <a:gd name="T39" fmla="*/ 24 h 64"/>
              <a:gd name="T40" fmla="*/ 40 w 64"/>
              <a:gd name="T41" fmla="*/ 28 h 64"/>
              <a:gd name="T42" fmla="*/ 36 w 64"/>
              <a:gd name="T43" fmla="*/ 24 h 64"/>
              <a:gd name="T44" fmla="*/ 40 w 64"/>
              <a:gd name="T45" fmla="*/ 32 h 64"/>
              <a:gd name="T46" fmla="*/ 36 w 64"/>
              <a:gd name="T47" fmla="*/ 36 h 64"/>
              <a:gd name="T48" fmla="*/ 36 w 64"/>
              <a:gd name="T49" fmla="*/ 40 h 64"/>
              <a:gd name="T50" fmla="*/ 40 w 64"/>
              <a:gd name="T51" fmla="*/ 44 h 64"/>
              <a:gd name="T52" fmla="*/ 36 w 64"/>
              <a:gd name="T53" fmla="*/ 40 h 64"/>
              <a:gd name="T54" fmla="*/ 28 w 64"/>
              <a:gd name="T55" fmla="*/ 24 h 64"/>
              <a:gd name="T56" fmla="*/ 12 w 64"/>
              <a:gd name="T57" fmla="*/ 32 h 64"/>
              <a:gd name="T58" fmla="*/ 60 w 64"/>
              <a:gd name="T59" fmla="*/ 56 h 64"/>
              <a:gd name="T60" fmla="*/ 4 w 64"/>
              <a:gd name="T61" fmla="*/ 52 h 64"/>
              <a:gd name="T62" fmla="*/ 60 w 64"/>
              <a:gd name="T63" fmla="*/ 56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64" h="64">
                <a:moveTo>
                  <a:pt x="60" y="48"/>
                </a:moveTo>
                <a:cubicBezTo>
                  <a:pt x="56" y="20"/>
                  <a:pt x="56" y="20"/>
                  <a:pt x="56" y="20"/>
                </a:cubicBezTo>
                <a:cubicBezTo>
                  <a:pt x="56" y="18"/>
                  <a:pt x="54" y="16"/>
                  <a:pt x="52" y="16"/>
                </a:cubicBezTo>
                <a:cubicBezTo>
                  <a:pt x="44" y="16"/>
                  <a:pt x="44" y="16"/>
                  <a:pt x="44" y="16"/>
                </a:cubicBezTo>
                <a:cubicBezTo>
                  <a:pt x="44" y="12"/>
                  <a:pt x="44" y="12"/>
                  <a:pt x="44" y="12"/>
                </a:cubicBezTo>
                <a:cubicBezTo>
                  <a:pt x="52" y="12"/>
                  <a:pt x="52" y="12"/>
                  <a:pt x="52" y="12"/>
                </a:cubicBezTo>
                <a:cubicBezTo>
                  <a:pt x="52" y="0"/>
                  <a:pt x="52" y="0"/>
                  <a:pt x="52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28" y="12"/>
                  <a:pt x="28" y="12"/>
                  <a:pt x="28" y="12"/>
                </a:cubicBezTo>
                <a:cubicBezTo>
                  <a:pt x="37" y="12"/>
                  <a:pt x="37" y="12"/>
                  <a:pt x="37" y="12"/>
                </a:cubicBezTo>
                <a:cubicBezTo>
                  <a:pt x="37" y="16"/>
                  <a:pt x="37" y="16"/>
                  <a:pt x="37" y="16"/>
                </a:cubicBezTo>
                <a:cubicBezTo>
                  <a:pt x="12" y="16"/>
                  <a:pt x="12" y="16"/>
                  <a:pt x="12" y="16"/>
                </a:cubicBezTo>
                <a:cubicBezTo>
                  <a:pt x="10" y="16"/>
                  <a:pt x="8" y="18"/>
                  <a:pt x="8" y="20"/>
                </a:cubicBezTo>
                <a:cubicBezTo>
                  <a:pt x="4" y="48"/>
                  <a:pt x="4" y="48"/>
                  <a:pt x="4" y="48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64"/>
                  <a:pt x="0" y="64"/>
                  <a:pt x="0" y="64"/>
                </a:cubicBezTo>
                <a:cubicBezTo>
                  <a:pt x="64" y="64"/>
                  <a:pt x="64" y="64"/>
                  <a:pt x="64" y="64"/>
                </a:cubicBezTo>
                <a:cubicBezTo>
                  <a:pt x="64" y="48"/>
                  <a:pt x="64" y="48"/>
                  <a:pt x="64" y="48"/>
                </a:cubicBezTo>
                <a:lnTo>
                  <a:pt x="60" y="48"/>
                </a:lnTo>
                <a:close/>
                <a:moveTo>
                  <a:pt x="44" y="24"/>
                </a:moveTo>
                <a:cubicBezTo>
                  <a:pt x="48" y="24"/>
                  <a:pt x="48" y="24"/>
                  <a:pt x="48" y="24"/>
                </a:cubicBezTo>
                <a:cubicBezTo>
                  <a:pt x="48" y="28"/>
                  <a:pt x="48" y="28"/>
                  <a:pt x="48" y="28"/>
                </a:cubicBezTo>
                <a:cubicBezTo>
                  <a:pt x="44" y="28"/>
                  <a:pt x="44" y="28"/>
                  <a:pt x="44" y="28"/>
                </a:cubicBezTo>
                <a:lnTo>
                  <a:pt x="44" y="24"/>
                </a:lnTo>
                <a:close/>
                <a:moveTo>
                  <a:pt x="44" y="32"/>
                </a:moveTo>
                <a:cubicBezTo>
                  <a:pt x="48" y="32"/>
                  <a:pt x="48" y="32"/>
                  <a:pt x="48" y="32"/>
                </a:cubicBezTo>
                <a:cubicBezTo>
                  <a:pt x="48" y="36"/>
                  <a:pt x="48" y="36"/>
                  <a:pt x="48" y="36"/>
                </a:cubicBezTo>
                <a:cubicBezTo>
                  <a:pt x="44" y="36"/>
                  <a:pt x="44" y="36"/>
                  <a:pt x="44" y="36"/>
                </a:cubicBezTo>
                <a:lnTo>
                  <a:pt x="44" y="32"/>
                </a:lnTo>
                <a:close/>
                <a:moveTo>
                  <a:pt x="44" y="40"/>
                </a:moveTo>
                <a:cubicBezTo>
                  <a:pt x="48" y="40"/>
                  <a:pt x="48" y="40"/>
                  <a:pt x="48" y="40"/>
                </a:cubicBezTo>
                <a:cubicBezTo>
                  <a:pt x="48" y="44"/>
                  <a:pt x="48" y="44"/>
                  <a:pt x="48" y="44"/>
                </a:cubicBezTo>
                <a:cubicBezTo>
                  <a:pt x="44" y="44"/>
                  <a:pt x="44" y="44"/>
                  <a:pt x="44" y="44"/>
                </a:cubicBezTo>
                <a:lnTo>
                  <a:pt x="44" y="40"/>
                </a:lnTo>
                <a:close/>
                <a:moveTo>
                  <a:pt x="32" y="8"/>
                </a:moveTo>
                <a:cubicBezTo>
                  <a:pt x="32" y="4"/>
                  <a:pt x="32" y="4"/>
                  <a:pt x="32" y="4"/>
                </a:cubicBezTo>
                <a:cubicBezTo>
                  <a:pt x="48" y="4"/>
                  <a:pt x="48" y="4"/>
                  <a:pt x="48" y="4"/>
                </a:cubicBezTo>
                <a:cubicBezTo>
                  <a:pt x="48" y="8"/>
                  <a:pt x="48" y="8"/>
                  <a:pt x="48" y="8"/>
                </a:cubicBezTo>
                <a:lnTo>
                  <a:pt x="32" y="8"/>
                </a:lnTo>
                <a:close/>
                <a:moveTo>
                  <a:pt x="36" y="24"/>
                </a:moveTo>
                <a:cubicBezTo>
                  <a:pt x="40" y="24"/>
                  <a:pt x="40" y="24"/>
                  <a:pt x="40" y="24"/>
                </a:cubicBezTo>
                <a:cubicBezTo>
                  <a:pt x="40" y="28"/>
                  <a:pt x="40" y="28"/>
                  <a:pt x="40" y="28"/>
                </a:cubicBezTo>
                <a:cubicBezTo>
                  <a:pt x="36" y="28"/>
                  <a:pt x="36" y="28"/>
                  <a:pt x="36" y="28"/>
                </a:cubicBezTo>
                <a:lnTo>
                  <a:pt x="36" y="24"/>
                </a:lnTo>
                <a:close/>
                <a:moveTo>
                  <a:pt x="36" y="32"/>
                </a:moveTo>
                <a:cubicBezTo>
                  <a:pt x="40" y="32"/>
                  <a:pt x="40" y="32"/>
                  <a:pt x="40" y="32"/>
                </a:cubicBezTo>
                <a:cubicBezTo>
                  <a:pt x="40" y="36"/>
                  <a:pt x="40" y="36"/>
                  <a:pt x="40" y="36"/>
                </a:cubicBezTo>
                <a:cubicBezTo>
                  <a:pt x="36" y="36"/>
                  <a:pt x="36" y="36"/>
                  <a:pt x="36" y="36"/>
                </a:cubicBezTo>
                <a:lnTo>
                  <a:pt x="36" y="32"/>
                </a:lnTo>
                <a:close/>
                <a:moveTo>
                  <a:pt x="36" y="40"/>
                </a:moveTo>
                <a:cubicBezTo>
                  <a:pt x="40" y="40"/>
                  <a:pt x="40" y="40"/>
                  <a:pt x="40" y="40"/>
                </a:cubicBezTo>
                <a:cubicBezTo>
                  <a:pt x="40" y="44"/>
                  <a:pt x="40" y="44"/>
                  <a:pt x="40" y="44"/>
                </a:cubicBezTo>
                <a:cubicBezTo>
                  <a:pt x="36" y="44"/>
                  <a:pt x="36" y="44"/>
                  <a:pt x="36" y="44"/>
                </a:cubicBezTo>
                <a:lnTo>
                  <a:pt x="36" y="40"/>
                </a:lnTo>
                <a:close/>
                <a:moveTo>
                  <a:pt x="12" y="24"/>
                </a:moveTo>
                <a:cubicBezTo>
                  <a:pt x="28" y="24"/>
                  <a:pt x="28" y="24"/>
                  <a:pt x="28" y="24"/>
                </a:cubicBezTo>
                <a:cubicBezTo>
                  <a:pt x="28" y="32"/>
                  <a:pt x="28" y="32"/>
                  <a:pt x="28" y="32"/>
                </a:cubicBezTo>
                <a:cubicBezTo>
                  <a:pt x="12" y="32"/>
                  <a:pt x="12" y="32"/>
                  <a:pt x="12" y="32"/>
                </a:cubicBezTo>
                <a:lnTo>
                  <a:pt x="12" y="24"/>
                </a:lnTo>
                <a:close/>
                <a:moveTo>
                  <a:pt x="60" y="56"/>
                </a:moveTo>
                <a:cubicBezTo>
                  <a:pt x="4" y="56"/>
                  <a:pt x="4" y="56"/>
                  <a:pt x="4" y="56"/>
                </a:cubicBezTo>
                <a:cubicBezTo>
                  <a:pt x="4" y="52"/>
                  <a:pt x="4" y="52"/>
                  <a:pt x="4" y="52"/>
                </a:cubicBezTo>
                <a:cubicBezTo>
                  <a:pt x="60" y="52"/>
                  <a:pt x="60" y="52"/>
                  <a:pt x="60" y="52"/>
                </a:cubicBezTo>
                <a:lnTo>
                  <a:pt x="60" y="56"/>
                </a:lnTo>
                <a:close/>
              </a:path>
            </a:pathLst>
          </a:custGeom>
          <a:solidFill>
            <a:schemeClr val="bg2">
              <a:alpha val="25000"/>
            </a:schemeClr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70854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1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1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500" fill="hold"/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500" fill="hold"/>
                                            <p:tgtEl>
                                              <p:spTgt spid="1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1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2" presetID="1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/>
                                            <p:tgtEl>
                                              <p:spTgt spid="1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25" dur="500"/>
                                            <p:tgtEl>
                                              <p:spTgt spid="1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/>
                                            <p:tgtEl>
                                              <p:spTgt spid="1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29" dur="500"/>
                                            <p:tgtEl>
                                              <p:spTgt spid="1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/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33" dur="500"/>
                                            <p:tgtEl>
                                              <p:spTgt spid="1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/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1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1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1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1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1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1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1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1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9" grpId="0" animBg="1"/>
          <p:bldP spid="161" grpId="0" animBg="1"/>
          <p:bldP spid="163" grpId="0" animBg="1"/>
          <p:bldP spid="165" grpId="0" animBg="1"/>
          <p:bldP spid="160" grpId="0" animBg="1"/>
          <p:bldP spid="162" grpId="0" animBg="1"/>
          <p:bldP spid="164" grpId="0" animBg="1"/>
          <p:bldP spid="166" grpId="0" animBg="1"/>
          <p:bldP spid="168" grpId="0"/>
          <p:bldP spid="169" grpId="0"/>
          <p:bldP spid="170" grpId="0"/>
          <p:bldP spid="171" grpId="0"/>
          <p:bldP spid="172" grpId="0"/>
          <p:bldP spid="173" grpId="0"/>
          <p:bldP spid="174" grpId="0"/>
          <p:bldP spid="175" grpId="0"/>
          <p:bldP spid="20" grpId="0" animBg="1"/>
          <p:bldP spid="21" grpId="0" animBg="1"/>
          <p:bldP spid="25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2" presetID="1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/>
                                            <p:tgtEl>
                                              <p:spTgt spid="1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25" dur="500"/>
                                            <p:tgtEl>
                                              <p:spTgt spid="1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/>
                                            <p:tgtEl>
                                              <p:spTgt spid="1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29" dur="500"/>
                                            <p:tgtEl>
                                              <p:spTgt spid="1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/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33" dur="500"/>
                                            <p:tgtEl>
                                              <p:spTgt spid="1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/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1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1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1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1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1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1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1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1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9" grpId="0" animBg="1"/>
          <p:bldP spid="161" grpId="0" animBg="1"/>
          <p:bldP spid="163" grpId="0" animBg="1"/>
          <p:bldP spid="165" grpId="0" animBg="1"/>
          <p:bldP spid="160" grpId="0" animBg="1"/>
          <p:bldP spid="162" grpId="0" animBg="1"/>
          <p:bldP spid="164" grpId="0" animBg="1"/>
          <p:bldP spid="166" grpId="0" animBg="1"/>
          <p:bldP spid="168" grpId="0"/>
          <p:bldP spid="169" grpId="0"/>
          <p:bldP spid="170" grpId="0"/>
          <p:bldP spid="171" grpId="0"/>
          <p:bldP spid="172" grpId="0"/>
          <p:bldP spid="173" grpId="0"/>
          <p:bldP spid="174" grpId="0"/>
          <p:bldP spid="175" grpId="0"/>
          <p:bldP spid="20" grpId="0" animBg="1"/>
          <p:bldP spid="21" grpId="0" animBg="1"/>
          <p:bldP spid="25" grpId="0" animBg="1"/>
        </p:bldLst>
      </p:timing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点击此处输入标题</a:t>
            </a:r>
            <a:endParaRPr 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Freeform 5"/>
          <p:cNvSpPr>
            <a:spLocks/>
          </p:cNvSpPr>
          <p:nvPr/>
        </p:nvSpPr>
        <p:spPr bwMode="auto">
          <a:xfrm>
            <a:off x="4021563" y="1287372"/>
            <a:ext cx="1241057" cy="2459724"/>
          </a:xfrm>
          <a:custGeom>
            <a:avLst/>
            <a:gdLst>
              <a:gd name="T0" fmla="*/ 1082 w 1164"/>
              <a:gd name="T1" fmla="*/ 2127 h 2307"/>
              <a:gd name="T2" fmla="*/ 1082 w 1164"/>
              <a:gd name="T3" fmla="*/ 1314 h 2307"/>
              <a:gd name="T4" fmla="*/ 1164 w 1164"/>
              <a:gd name="T5" fmla="*/ 1314 h 2307"/>
              <a:gd name="T6" fmla="*/ 1164 w 1164"/>
              <a:gd name="T7" fmla="*/ 976 h 2307"/>
              <a:gd name="T8" fmla="*/ 1082 w 1164"/>
              <a:gd name="T9" fmla="*/ 976 h 2307"/>
              <a:gd name="T10" fmla="*/ 1082 w 1164"/>
              <a:gd name="T11" fmla="*/ 164 h 2307"/>
              <a:gd name="T12" fmla="*/ 1164 w 1164"/>
              <a:gd name="T13" fmla="*/ 164 h 2307"/>
              <a:gd name="T14" fmla="*/ 1164 w 1164"/>
              <a:gd name="T15" fmla="*/ 0 h 2307"/>
              <a:gd name="T16" fmla="*/ 0 w 1164"/>
              <a:gd name="T17" fmla="*/ 0 h 2307"/>
              <a:gd name="T18" fmla="*/ 0 w 1164"/>
              <a:gd name="T19" fmla="*/ 2307 h 2307"/>
              <a:gd name="T20" fmla="*/ 1164 w 1164"/>
              <a:gd name="T21" fmla="*/ 2307 h 2307"/>
              <a:gd name="T22" fmla="*/ 1164 w 1164"/>
              <a:gd name="T23" fmla="*/ 2127 h 2307"/>
              <a:gd name="T24" fmla="*/ 1082 w 1164"/>
              <a:gd name="T25" fmla="*/ 2127 h 2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164" h="2307">
                <a:moveTo>
                  <a:pt x="1082" y="2127"/>
                </a:moveTo>
                <a:lnTo>
                  <a:pt x="1082" y="1314"/>
                </a:lnTo>
                <a:lnTo>
                  <a:pt x="1164" y="1314"/>
                </a:lnTo>
                <a:lnTo>
                  <a:pt x="1164" y="976"/>
                </a:lnTo>
                <a:lnTo>
                  <a:pt x="1082" y="976"/>
                </a:lnTo>
                <a:lnTo>
                  <a:pt x="1082" y="164"/>
                </a:lnTo>
                <a:lnTo>
                  <a:pt x="1164" y="164"/>
                </a:lnTo>
                <a:lnTo>
                  <a:pt x="1164" y="0"/>
                </a:lnTo>
                <a:lnTo>
                  <a:pt x="0" y="0"/>
                </a:lnTo>
                <a:lnTo>
                  <a:pt x="0" y="2307"/>
                </a:lnTo>
                <a:lnTo>
                  <a:pt x="1164" y="2307"/>
                </a:lnTo>
                <a:lnTo>
                  <a:pt x="1164" y="2127"/>
                </a:lnTo>
                <a:lnTo>
                  <a:pt x="1082" y="212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120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>
            <a:off x="2745322" y="1288439"/>
            <a:ext cx="1242123" cy="1215468"/>
          </a:xfrm>
          <a:custGeom>
            <a:avLst/>
            <a:gdLst>
              <a:gd name="T0" fmla="*/ 0 w 590"/>
              <a:gd name="T1" fmla="*/ 0 h 631"/>
              <a:gd name="T2" fmla="*/ 0 w 590"/>
              <a:gd name="T3" fmla="*/ 167 h 631"/>
              <a:gd name="T4" fmla="*/ 147 w 590"/>
              <a:gd name="T5" fmla="*/ 331 h 631"/>
              <a:gd name="T6" fmla="*/ 0 w 590"/>
              <a:gd name="T7" fmla="*/ 495 h 631"/>
              <a:gd name="T8" fmla="*/ 0 w 590"/>
              <a:gd name="T9" fmla="*/ 631 h 631"/>
              <a:gd name="T10" fmla="*/ 590 w 590"/>
              <a:gd name="T11" fmla="*/ 631 h 631"/>
              <a:gd name="T12" fmla="*/ 590 w 590"/>
              <a:gd name="T13" fmla="*/ 0 h 631"/>
              <a:gd name="T14" fmla="*/ 0 w 590"/>
              <a:gd name="T15" fmla="*/ 0 h 6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90" h="631">
                <a:moveTo>
                  <a:pt x="0" y="0"/>
                </a:moveTo>
                <a:cubicBezTo>
                  <a:pt x="0" y="167"/>
                  <a:pt x="0" y="167"/>
                  <a:pt x="0" y="167"/>
                </a:cubicBezTo>
                <a:cubicBezTo>
                  <a:pt x="83" y="176"/>
                  <a:pt x="147" y="246"/>
                  <a:pt x="147" y="331"/>
                </a:cubicBezTo>
                <a:cubicBezTo>
                  <a:pt x="147" y="415"/>
                  <a:pt x="83" y="485"/>
                  <a:pt x="0" y="495"/>
                </a:cubicBezTo>
                <a:cubicBezTo>
                  <a:pt x="0" y="631"/>
                  <a:pt x="0" y="631"/>
                  <a:pt x="0" y="631"/>
                </a:cubicBezTo>
                <a:cubicBezTo>
                  <a:pt x="590" y="631"/>
                  <a:pt x="590" y="631"/>
                  <a:pt x="590" y="631"/>
                </a:cubicBezTo>
                <a:cubicBezTo>
                  <a:pt x="590" y="0"/>
                  <a:pt x="590" y="0"/>
                  <a:pt x="59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120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>
            <a:off x="2745322" y="2532695"/>
            <a:ext cx="1242123" cy="1216535"/>
          </a:xfrm>
          <a:custGeom>
            <a:avLst/>
            <a:gdLst>
              <a:gd name="T0" fmla="*/ 0 w 590"/>
              <a:gd name="T1" fmla="*/ 0 h 632"/>
              <a:gd name="T2" fmla="*/ 0 w 590"/>
              <a:gd name="T3" fmla="*/ 178 h 632"/>
              <a:gd name="T4" fmla="*/ 147 w 590"/>
              <a:gd name="T5" fmla="*/ 343 h 632"/>
              <a:gd name="T6" fmla="*/ 0 w 590"/>
              <a:gd name="T7" fmla="*/ 507 h 632"/>
              <a:gd name="T8" fmla="*/ 0 w 590"/>
              <a:gd name="T9" fmla="*/ 632 h 632"/>
              <a:gd name="T10" fmla="*/ 590 w 590"/>
              <a:gd name="T11" fmla="*/ 632 h 632"/>
              <a:gd name="T12" fmla="*/ 590 w 590"/>
              <a:gd name="T13" fmla="*/ 0 h 632"/>
              <a:gd name="T14" fmla="*/ 0 w 590"/>
              <a:gd name="T15" fmla="*/ 0 h 6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90" h="632">
                <a:moveTo>
                  <a:pt x="0" y="0"/>
                </a:moveTo>
                <a:cubicBezTo>
                  <a:pt x="0" y="178"/>
                  <a:pt x="0" y="178"/>
                  <a:pt x="0" y="178"/>
                </a:cubicBezTo>
                <a:cubicBezTo>
                  <a:pt x="83" y="188"/>
                  <a:pt x="147" y="258"/>
                  <a:pt x="147" y="343"/>
                </a:cubicBezTo>
                <a:cubicBezTo>
                  <a:pt x="147" y="427"/>
                  <a:pt x="83" y="497"/>
                  <a:pt x="0" y="507"/>
                </a:cubicBezTo>
                <a:cubicBezTo>
                  <a:pt x="0" y="632"/>
                  <a:pt x="0" y="632"/>
                  <a:pt x="0" y="632"/>
                </a:cubicBezTo>
                <a:cubicBezTo>
                  <a:pt x="590" y="632"/>
                  <a:pt x="590" y="632"/>
                  <a:pt x="590" y="632"/>
                </a:cubicBezTo>
                <a:cubicBezTo>
                  <a:pt x="590" y="0"/>
                  <a:pt x="590" y="0"/>
                  <a:pt x="59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120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>
            <a:off x="1468014" y="1288440"/>
            <a:ext cx="1547056" cy="2458657"/>
          </a:xfrm>
          <a:custGeom>
            <a:avLst/>
            <a:gdLst>
              <a:gd name="T0" fmla="*/ 589 w 735"/>
              <a:gd name="T1" fmla="*/ 842 h 1277"/>
              <a:gd name="T2" fmla="*/ 589 w 735"/>
              <a:gd name="T3" fmla="*/ 478 h 1277"/>
              <a:gd name="T4" fmla="*/ 735 w 735"/>
              <a:gd name="T5" fmla="*/ 331 h 1277"/>
              <a:gd name="T6" fmla="*/ 589 w 735"/>
              <a:gd name="T7" fmla="*/ 184 h 1277"/>
              <a:gd name="T8" fmla="*/ 589 w 735"/>
              <a:gd name="T9" fmla="*/ 0 h 1277"/>
              <a:gd name="T10" fmla="*/ 0 w 735"/>
              <a:gd name="T11" fmla="*/ 0 h 1277"/>
              <a:gd name="T12" fmla="*/ 0 w 735"/>
              <a:gd name="T13" fmla="*/ 1277 h 1277"/>
              <a:gd name="T14" fmla="*/ 589 w 735"/>
              <a:gd name="T15" fmla="*/ 1277 h 1277"/>
              <a:gd name="T16" fmla="*/ 589 w 735"/>
              <a:gd name="T17" fmla="*/ 1135 h 1277"/>
              <a:gd name="T18" fmla="*/ 735 w 735"/>
              <a:gd name="T19" fmla="*/ 989 h 1277"/>
              <a:gd name="T20" fmla="*/ 589 w 735"/>
              <a:gd name="T21" fmla="*/ 842 h 1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35" h="1277">
                <a:moveTo>
                  <a:pt x="589" y="842"/>
                </a:moveTo>
                <a:cubicBezTo>
                  <a:pt x="589" y="478"/>
                  <a:pt x="589" y="478"/>
                  <a:pt x="589" y="478"/>
                </a:cubicBezTo>
                <a:cubicBezTo>
                  <a:pt x="670" y="477"/>
                  <a:pt x="735" y="411"/>
                  <a:pt x="735" y="331"/>
                </a:cubicBezTo>
                <a:cubicBezTo>
                  <a:pt x="735" y="250"/>
                  <a:pt x="670" y="185"/>
                  <a:pt x="589" y="184"/>
                </a:cubicBezTo>
                <a:cubicBezTo>
                  <a:pt x="589" y="0"/>
                  <a:pt x="589" y="0"/>
                  <a:pt x="58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277"/>
                  <a:pt x="0" y="1277"/>
                  <a:pt x="0" y="1277"/>
                </a:cubicBezTo>
                <a:cubicBezTo>
                  <a:pt x="589" y="1277"/>
                  <a:pt x="589" y="1277"/>
                  <a:pt x="589" y="1277"/>
                </a:cubicBezTo>
                <a:cubicBezTo>
                  <a:pt x="589" y="1135"/>
                  <a:pt x="589" y="1135"/>
                  <a:pt x="589" y="1135"/>
                </a:cubicBezTo>
                <a:cubicBezTo>
                  <a:pt x="670" y="1135"/>
                  <a:pt x="735" y="1069"/>
                  <a:pt x="735" y="989"/>
                </a:cubicBezTo>
                <a:cubicBezTo>
                  <a:pt x="735" y="908"/>
                  <a:pt x="670" y="843"/>
                  <a:pt x="589" y="84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120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>
            <a:off x="5208244" y="1285241"/>
            <a:ext cx="1484150" cy="1221865"/>
          </a:xfrm>
          <a:custGeom>
            <a:avLst/>
            <a:gdLst>
              <a:gd name="T0" fmla="*/ 1392 w 1392"/>
              <a:gd name="T1" fmla="*/ 572 h 1146"/>
              <a:gd name="T2" fmla="*/ 786 w 1392"/>
              <a:gd name="T3" fmla="*/ 0 h 1146"/>
              <a:gd name="T4" fmla="*/ 786 w 1392"/>
              <a:gd name="T5" fmla="*/ 195 h 1146"/>
              <a:gd name="T6" fmla="*/ 0 w 1392"/>
              <a:gd name="T7" fmla="*/ 195 h 1146"/>
              <a:gd name="T8" fmla="*/ 0 w 1392"/>
              <a:gd name="T9" fmla="*/ 950 h 1146"/>
              <a:gd name="T10" fmla="*/ 786 w 1392"/>
              <a:gd name="T11" fmla="*/ 950 h 1146"/>
              <a:gd name="T12" fmla="*/ 786 w 1392"/>
              <a:gd name="T13" fmla="*/ 1146 h 1146"/>
              <a:gd name="T14" fmla="*/ 1392 w 1392"/>
              <a:gd name="T15" fmla="*/ 572 h 1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92" h="1146">
                <a:moveTo>
                  <a:pt x="1392" y="572"/>
                </a:moveTo>
                <a:lnTo>
                  <a:pt x="786" y="0"/>
                </a:lnTo>
                <a:lnTo>
                  <a:pt x="786" y="195"/>
                </a:lnTo>
                <a:lnTo>
                  <a:pt x="0" y="195"/>
                </a:lnTo>
                <a:lnTo>
                  <a:pt x="0" y="950"/>
                </a:lnTo>
                <a:lnTo>
                  <a:pt x="786" y="950"/>
                </a:lnTo>
                <a:lnTo>
                  <a:pt x="786" y="1146"/>
                </a:lnTo>
                <a:lnTo>
                  <a:pt x="1392" y="57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120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>
            <a:off x="5208244" y="2509238"/>
            <a:ext cx="1484150" cy="1222932"/>
          </a:xfrm>
          <a:custGeom>
            <a:avLst/>
            <a:gdLst>
              <a:gd name="T0" fmla="*/ 1392 w 1392"/>
              <a:gd name="T1" fmla="*/ 574 h 1147"/>
              <a:gd name="T2" fmla="*/ 786 w 1392"/>
              <a:gd name="T3" fmla="*/ 0 h 1147"/>
              <a:gd name="T4" fmla="*/ 786 w 1392"/>
              <a:gd name="T5" fmla="*/ 197 h 1147"/>
              <a:gd name="T6" fmla="*/ 0 w 1392"/>
              <a:gd name="T7" fmla="*/ 197 h 1147"/>
              <a:gd name="T8" fmla="*/ 0 w 1392"/>
              <a:gd name="T9" fmla="*/ 950 h 1147"/>
              <a:gd name="T10" fmla="*/ 786 w 1392"/>
              <a:gd name="T11" fmla="*/ 950 h 1147"/>
              <a:gd name="T12" fmla="*/ 786 w 1392"/>
              <a:gd name="T13" fmla="*/ 1147 h 1147"/>
              <a:gd name="T14" fmla="*/ 1392 w 1392"/>
              <a:gd name="T15" fmla="*/ 574 h 1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92" h="1147">
                <a:moveTo>
                  <a:pt x="1392" y="574"/>
                </a:moveTo>
                <a:lnTo>
                  <a:pt x="786" y="0"/>
                </a:lnTo>
                <a:lnTo>
                  <a:pt x="786" y="197"/>
                </a:lnTo>
                <a:lnTo>
                  <a:pt x="0" y="197"/>
                </a:lnTo>
                <a:lnTo>
                  <a:pt x="0" y="950"/>
                </a:lnTo>
                <a:lnTo>
                  <a:pt x="786" y="950"/>
                </a:lnTo>
                <a:lnTo>
                  <a:pt x="786" y="1147"/>
                </a:lnTo>
                <a:lnTo>
                  <a:pt x="1392" y="57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120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>
            <a:off x="6416249" y="1287372"/>
            <a:ext cx="1242123" cy="2459724"/>
          </a:xfrm>
          <a:custGeom>
            <a:avLst/>
            <a:gdLst>
              <a:gd name="T0" fmla="*/ 0 w 1165"/>
              <a:gd name="T1" fmla="*/ 0 h 2307"/>
              <a:gd name="T2" fmla="*/ 0 w 1165"/>
              <a:gd name="T3" fmla="*/ 285 h 2307"/>
              <a:gd name="T4" fmla="*/ 304 w 1165"/>
              <a:gd name="T5" fmla="*/ 570 h 2307"/>
              <a:gd name="T6" fmla="*/ 0 w 1165"/>
              <a:gd name="T7" fmla="*/ 857 h 2307"/>
              <a:gd name="T8" fmla="*/ 0 w 1165"/>
              <a:gd name="T9" fmla="*/ 1433 h 2307"/>
              <a:gd name="T10" fmla="*/ 304 w 1165"/>
              <a:gd name="T11" fmla="*/ 1720 h 2307"/>
              <a:gd name="T12" fmla="*/ 0 w 1165"/>
              <a:gd name="T13" fmla="*/ 2006 h 2307"/>
              <a:gd name="T14" fmla="*/ 0 w 1165"/>
              <a:gd name="T15" fmla="*/ 2307 h 2307"/>
              <a:gd name="T16" fmla="*/ 1165 w 1165"/>
              <a:gd name="T17" fmla="*/ 2307 h 2307"/>
              <a:gd name="T18" fmla="*/ 1165 w 1165"/>
              <a:gd name="T19" fmla="*/ 0 h 2307"/>
              <a:gd name="T20" fmla="*/ 0 w 1165"/>
              <a:gd name="T21" fmla="*/ 0 h 2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65" h="2307">
                <a:moveTo>
                  <a:pt x="0" y="0"/>
                </a:moveTo>
                <a:lnTo>
                  <a:pt x="0" y="285"/>
                </a:lnTo>
                <a:lnTo>
                  <a:pt x="304" y="570"/>
                </a:lnTo>
                <a:lnTo>
                  <a:pt x="0" y="857"/>
                </a:lnTo>
                <a:lnTo>
                  <a:pt x="0" y="1433"/>
                </a:lnTo>
                <a:lnTo>
                  <a:pt x="304" y="1720"/>
                </a:lnTo>
                <a:lnTo>
                  <a:pt x="0" y="2006"/>
                </a:lnTo>
                <a:lnTo>
                  <a:pt x="0" y="2307"/>
                </a:lnTo>
                <a:lnTo>
                  <a:pt x="1165" y="2307"/>
                </a:lnTo>
                <a:lnTo>
                  <a:pt x="116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120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1" name="Rectangle 12"/>
          <p:cNvSpPr>
            <a:spLocks noChangeArrowheads="1"/>
          </p:cNvSpPr>
          <p:nvPr/>
        </p:nvSpPr>
        <p:spPr bwMode="auto">
          <a:xfrm>
            <a:off x="1468014" y="3772686"/>
            <a:ext cx="3074921" cy="95851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120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4583450" y="3772686"/>
            <a:ext cx="3074921" cy="95851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120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940003" y="2647664"/>
            <a:ext cx="1310120" cy="40780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Value</a:t>
            </a:r>
            <a:endParaRPr lang="en-US" sz="1100" dirty="0">
              <a:solidFill>
                <a:schemeClr val="bg2"/>
              </a:solidFill>
              <a:cs typeface="+mn-ea"/>
              <a:sym typeface="+mn-lt"/>
            </a:endParaRPr>
          </a:p>
          <a:p>
            <a:pPr algn="ctr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Propositions</a:t>
            </a:r>
            <a:endParaRPr lang="en-US" sz="1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130325" y="1839255"/>
            <a:ext cx="1310120" cy="40780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Customer</a:t>
            </a:r>
          </a:p>
          <a:p>
            <a:pPr algn="ctr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Relationship</a:t>
            </a:r>
            <a:endParaRPr lang="en-US" sz="1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119920" y="3064093"/>
            <a:ext cx="1310120" cy="40780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Distribution</a:t>
            </a:r>
          </a:p>
          <a:p>
            <a:pPr algn="ctr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Channels</a:t>
            </a:r>
            <a:endParaRPr lang="en-US" sz="1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398065" y="2526353"/>
            <a:ext cx="1310120" cy="40780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Customer</a:t>
            </a:r>
          </a:p>
          <a:p>
            <a:pPr algn="ctr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Segments</a:t>
            </a:r>
            <a:endParaRPr lang="en-US" sz="1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435816" y="2322808"/>
            <a:ext cx="1310120" cy="91563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Strategic</a:t>
            </a:r>
          </a:p>
          <a:p>
            <a:pPr algn="ctr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Partner</a:t>
            </a:r>
          </a:p>
          <a:p>
            <a:pPr algn="ctr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&amp;</a:t>
            </a:r>
          </a:p>
          <a:p>
            <a:pPr algn="ctr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Partner</a:t>
            </a:r>
          </a:p>
          <a:p>
            <a:pPr algn="ctr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Propositions</a:t>
            </a:r>
            <a:endParaRPr lang="en-US" sz="1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722480" y="1980316"/>
            <a:ext cx="1310120" cy="40780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Key</a:t>
            </a:r>
          </a:p>
          <a:p>
            <a:pPr algn="ctr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Activities</a:t>
            </a:r>
            <a:endParaRPr lang="en-US" sz="1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730705" y="3227733"/>
            <a:ext cx="1310120" cy="40780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Key</a:t>
            </a:r>
          </a:p>
          <a:p>
            <a:pPr algn="ctr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Resources</a:t>
            </a:r>
            <a:endParaRPr lang="en-US" sz="1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435816" y="4329674"/>
            <a:ext cx="3114879" cy="23852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id-ID" sz="1100" dirty="0" smtClean="0">
                <a:solidFill>
                  <a:schemeClr val="bg2"/>
                </a:solidFill>
                <a:cs typeface="+mn-ea"/>
                <a:sym typeface="+mn-lt"/>
              </a:rPr>
              <a:t>Cost Structure</a:t>
            </a:r>
            <a:endParaRPr lang="en-US" sz="1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00964" y="4329674"/>
            <a:ext cx="3090163" cy="23852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id-ID" sz="1100" dirty="0" smtClean="0">
                <a:solidFill>
                  <a:schemeClr val="bg2"/>
                </a:solidFill>
                <a:cs typeface="+mn-ea"/>
                <a:sym typeface="+mn-lt"/>
              </a:rPr>
              <a:t>Revenue Streams</a:t>
            </a:r>
            <a:endParaRPr lang="en-US" sz="1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5665808" y="1589395"/>
            <a:ext cx="232565" cy="229603"/>
            <a:chOff x="8316913" y="1935163"/>
            <a:chExt cx="498475" cy="492126"/>
          </a:xfrm>
          <a:solidFill>
            <a:schemeClr val="bg2"/>
          </a:solidFill>
        </p:grpSpPr>
        <p:sp>
          <p:nvSpPr>
            <p:cNvPr id="23" name="Freeform 5"/>
            <p:cNvSpPr>
              <a:spLocks noEditPoints="1"/>
            </p:cNvSpPr>
            <p:nvPr/>
          </p:nvSpPr>
          <p:spPr bwMode="auto">
            <a:xfrm>
              <a:off x="8366126" y="1935163"/>
              <a:ext cx="277813" cy="276225"/>
            </a:xfrm>
            <a:custGeom>
              <a:avLst/>
              <a:gdLst>
                <a:gd name="T0" fmla="*/ 36 w 72"/>
                <a:gd name="T1" fmla="*/ 72 h 72"/>
                <a:gd name="T2" fmla="*/ 0 w 72"/>
                <a:gd name="T3" fmla="*/ 36 h 72"/>
                <a:gd name="T4" fmla="*/ 36 w 72"/>
                <a:gd name="T5" fmla="*/ 0 h 72"/>
                <a:gd name="T6" fmla="*/ 72 w 72"/>
                <a:gd name="T7" fmla="*/ 36 h 72"/>
                <a:gd name="T8" fmla="*/ 36 w 72"/>
                <a:gd name="T9" fmla="*/ 72 h 72"/>
                <a:gd name="T10" fmla="*/ 36 w 72"/>
                <a:gd name="T11" fmla="*/ 8 h 72"/>
                <a:gd name="T12" fmla="*/ 8 w 72"/>
                <a:gd name="T13" fmla="*/ 36 h 72"/>
                <a:gd name="T14" fmla="*/ 36 w 72"/>
                <a:gd name="T15" fmla="*/ 64 h 72"/>
                <a:gd name="T16" fmla="*/ 64 w 72"/>
                <a:gd name="T17" fmla="*/ 36 h 72"/>
                <a:gd name="T18" fmla="*/ 36 w 72"/>
                <a:gd name="T19" fmla="*/ 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" h="72">
                  <a:moveTo>
                    <a:pt x="36" y="72"/>
                  </a:moveTo>
                  <a:cubicBezTo>
                    <a:pt x="16" y="72"/>
                    <a:pt x="0" y="56"/>
                    <a:pt x="0" y="36"/>
                  </a:cubicBezTo>
                  <a:cubicBezTo>
                    <a:pt x="0" y="16"/>
                    <a:pt x="16" y="0"/>
                    <a:pt x="36" y="0"/>
                  </a:cubicBezTo>
                  <a:cubicBezTo>
                    <a:pt x="56" y="0"/>
                    <a:pt x="72" y="16"/>
                    <a:pt x="72" y="36"/>
                  </a:cubicBezTo>
                  <a:cubicBezTo>
                    <a:pt x="72" y="56"/>
                    <a:pt x="56" y="72"/>
                    <a:pt x="36" y="72"/>
                  </a:cubicBezTo>
                  <a:close/>
                  <a:moveTo>
                    <a:pt x="36" y="8"/>
                  </a:moveTo>
                  <a:cubicBezTo>
                    <a:pt x="21" y="8"/>
                    <a:pt x="8" y="21"/>
                    <a:pt x="8" y="36"/>
                  </a:cubicBezTo>
                  <a:cubicBezTo>
                    <a:pt x="8" y="51"/>
                    <a:pt x="21" y="64"/>
                    <a:pt x="36" y="64"/>
                  </a:cubicBezTo>
                  <a:cubicBezTo>
                    <a:pt x="51" y="64"/>
                    <a:pt x="64" y="51"/>
                    <a:pt x="64" y="36"/>
                  </a:cubicBezTo>
                  <a:cubicBezTo>
                    <a:pt x="64" y="21"/>
                    <a:pt x="51" y="8"/>
                    <a:pt x="3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24" name="Freeform 6"/>
            <p:cNvSpPr>
              <a:spLocks/>
            </p:cNvSpPr>
            <p:nvPr/>
          </p:nvSpPr>
          <p:spPr bwMode="auto">
            <a:xfrm>
              <a:off x="8674101" y="1997076"/>
              <a:ext cx="107950" cy="214313"/>
            </a:xfrm>
            <a:custGeom>
              <a:avLst/>
              <a:gdLst>
                <a:gd name="T0" fmla="*/ 0 w 28"/>
                <a:gd name="T1" fmla="*/ 56 h 56"/>
                <a:gd name="T2" fmla="*/ 0 w 28"/>
                <a:gd name="T3" fmla="*/ 48 h 56"/>
                <a:gd name="T4" fmla="*/ 20 w 28"/>
                <a:gd name="T5" fmla="*/ 28 h 56"/>
                <a:gd name="T6" fmla="*/ 0 w 28"/>
                <a:gd name="T7" fmla="*/ 8 h 56"/>
                <a:gd name="T8" fmla="*/ 0 w 28"/>
                <a:gd name="T9" fmla="*/ 0 h 56"/>
                <a:gd name="T10" fmla="*/ 28 w 28"/>
                <a:gd name="T11" fmla="*/ 28 h 56"/>
                <a:gd name="T12" fmla="*/ 0 w 28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6">
                  <a:moveTo>
                    <a:pt x="0" y="56"/>
                  </a:moveTo>
                  <a:cubicBezTo>
                    <a:pt x="0" y="48"/>
                    <a:pt x="0" y="48"/>
                    <a:pt x="0" y="48"/>
                  </a:cubicBezTo>
                  <a:cubicBezTo>
                    <a:pt x="11" y="48"/>
                    <a:pt x="20" y="39"/>
                    <a:pt x="20" y="28"/>
                  </a:cubicBezTo>
                  <a:cubicBezTo>
                    <a:pt x="20" y="17"/>
                    <a:pt x="11" y="8"/>
                    <a:pt x="0" y="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28" y="13"/>
                    <a:pt x="28" y="28"/>
                  </a:cubicBezTo>
                  <a:cubicBezTo>
                    <a:pt x="28" y="43"/>
                    <a:pt x="15" y="56"/>
                    <a:pt x="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25" name="Freeform 7"/>
            <p:cNvSpPr>
              <a:spLocks/>
            </p:cNvSpPr>
            <p:nvPr/>
          </p:nvSpPr>
          <p:spPr bwMode="auto">
            <a:xfrm>
              <a:off x="8716963" y="2241551"/>
              <a:ext cx="98425" cy="153988"/>
            </a:xfrm>
            <a:custGeom>
              <a:avLst/>
              <a:gdLst>
                <a:gd name="T0" fmla="*/ 62 w 62"/>
                <a:gd name="T1" fmla="*/ 97 h 97"/>
                <a:gd name="T2" fmla="*/ 2 w 62"/>
                <a:gd name="T3" fmla="*/ 97 h 97"/>
                <a:gd name="T4" fmla="*/ 2 w 62"/>
                <a:gd name="T5" fmla="*/ 78 h 97"/>
                <a:gd name="T6" fmla="*/ 38 w 62"/>
                <a:gd name="T7" fmla="*/ 78 h 97"/>
                <a:gd name="T8" fmla="*/ 31 w 62"/>
                <a:gd name="T9" fmla="*/ 27 h 97"/>
                <a:gd name="T10" fmla="*/ 0 w 62"/>
                <a:gd name="T11" fmla="*/ 20 h 97"/>
                <a:gd name="T12" fmla="*/ 4 w 62"/>
                <a:gd name="T13" fmla="*/ 0 h 97"/>
                <a:gd name="T14" fmla="*/ 50 w 62"/>
                <a:gd name="T15" fmla="*/ 13 h 97"/>
                <a:gd name="T16" fmla="*/ 62 w 62"/>
                <a:gd name="T1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97">
                  <a:moveTo>
                    <a:pt x="62" y="97"/>
                  </a:moveTo>
                  <a:lnTo>
                    <a:pt x="2" y="97"/>
                  </a:lnTo>
                  <a:lnTo>
                    <a:pt x="2" y="78"/>
                  </a:lnTo>
                  <a:lnTo>
                    <a:pt x="38" y="78"/>
                  </a:lnTo>
                  <a:lnTo>
                    <a:pt x="31" y="27"/>
                  </a:lnTo>
                  <a:lnTo>
                    <a:pt x="0" y="20"/>
                  </a:lnTo>
                  <a:lnTo>
                    <a:pt x="4" y="0"/>
                  </a:lnTo>
                  <a:lnTo>
                    <a:pt x="50" y="13"/>
                  </a:lnTo>
                  <a:lnTo>
                    <a:pt x="6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26" name="Freeform 8"/>
            <p:cNvSpPr>
              <a:spLocks/>
            </p:cNvSpPr>
            <p:nvPr/>
          </p:nvSpPr>
          <p:spPr bwMode="auto">
            <a:xfrm>
              <a:off x="8316913" y="2241551"/>
              <a:ext cx="376238" cy="185738"/>
            </a:xfrm>
            <a:custGeom>
              <a:avLst/>
              <a:gdLst>
                <a:gd name="T0" fmla="*/ 237 w 237"/>
                <a:gd name="T1" fmla="*/ 117 h 117"/>
                <a:gd name="T2" fmla="*/ 0 w 237"/>
                <a:gd name="T3" fmla="*/ 117 h 117"/>
                <a:gd name="T4" fmla="*/ 12 w 237"/>
                <a:gd name="T5" fmla="*/ 15 h 117"/>
                <a:gd name="T6" fmla="*/ 58 w 237"/>
                <a:gd name="T7" fmla="*/ 0 h 117"/>
                <a:gd name="T8" fmla="*/ 65 w 237"/>
                <a:gd name="T9" fmla="*/ 20 h 117"/>
                <a:gd name="T10" fmla="*/ 31 w 237"/>
                <a:gd name="T11" fmla="*/ 29 h 117"/>
                <a:gd name="T12" fmla="*/ 24 w 237"/>
                <a:gd name="T13" fmla="*/ 97 h 117"/>
                <a:gd name="T14" fmla="*/ 213 w 237"/>
                <a:gd name="T15" fmla="*/ 97 h 117"/>
                <a:gd name="T16" fmla="*/ 206 w 237"/>
                <a:gd name="T17" fmla="*/ 29 h 117"/>
                <a:gd name="T18" fmla="*/ 172 w 237"/>
                <a:gd name="T19" fmla="*/ 20 h 117"/>
                <a:gd name="T20" fmla="*/ 179 w 237"/>
                <a:gd name="T21" fmla="*/ 0 h 117"/>
                <a:gd name="T22" fmla="*/ 225 w 237"/>
                <a:gd name="T23" fmla="*/ 15 h 117"/>
                <a:gd name="T24" fmla="*/ 237 w 237"/>
                <a:gd name="T25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7" h="117">
                  <a:moveTo>
                    <a:pt x="237" y="117"/>
                  </a:moveTo>
                  <a:lnTo>
                    <a:pt x="0" y="117"/>
                  </a:lnTo>
                  <a:lnTo>
                    <a:pt x="12" y="15"/>
                  </a:lnTo>
                  <a:lnTo>
                    <a:pt x="58" y="0"/>
                  </a:lnTo>
                  <a:lnTo>
                    <a:pt x="65" y="20"/>
                  </a:lnTo>
                  <a:lnTo>
                    <a:pt x="31" y="29"/>
                  </a:lnTo>
                  <a:lnTo>
                    <a:pt x="24" y="97"/>
                  </a:lnTo>
                  <a:lnTo>
                    <a:pt x="213" y="97"/>
                  </a:lnTo>
                  <a:lnTo>
                    <a:pt x="206" y="29"/>
                  </a:lnTo>
                  <a:lnTo>
                    <a:pt x="172" y="20"/>
                  </a:lnTo>
                  <a:lnTo>
                    <a:pt x="179" y="0"/>
                  </a:lnTo>
                  <a:lnTo>
                    <a:pt x="225" y="15"/>
                  </a:lnTo>
                  <a:lnTo>
                    <a:pt x="237" y="1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613064" y="2796592"/>
            <a:ext cx="269754" cy="253886"/>
            <a:chOff x="7981950" y="2379663"/>
            <a:chExt cx="323850" cy="304800"/>
          </a:xfrm>
          <a:solidFill>
            <a:schemeClr val="bg2"/>
          </a:solidFill>
        </p:grpSpPr>
        <p:sp>
          <p:nvSpPr>
            <p:cNvPr id="28" name="Freeform 12"/>
            <p:cNvSpPr>
              <a:spLocks noEditPoints="1"/>
            </p:cNvSpPr>
            <p:nvPr/>
          </p:nvSpPr>
          <p:spPr bwMode="auto">
            <a:xfrm>
              <a:off x="7981950" y="2481263"/>
              <a:ext cx="100013" cy="101600"/>
            </a:xfrm>
            <a:custGeom>
              <a:avLst/>
              <a:gdLst>
                <a:gd name="T0" fmla="*/ 20 w 40"/>
                <a:gd name="T1" fmla="*/ 40 h 40"/>
                <a:gd name="T2" fmla="*/ 0 w 40"/>
                <a:gd name="T3" fmla="*/ 20 h 40"/>
                <a:gd name="T4" fmla="*/ 20 w 40"/>
                <a:gd name="T5" fmla="*/ 0 h 40"/>
                <a:gd name="T6" fmla="*/ 40 w 40"/>
                <a:gd name="T7" fmla="*/ 20 h 40"/>
                <a:gd name="T8" fmla="*/ 20 w 40"/>
                <a:gd name="T9" fmla="*/ 40 h 40"/>
                <a:gd name="T10" fmla="*/ 20 w 40"/>
                <a:gd name="T11" fmla="*/ 8 h 40"/>
                <a:gd name="T12" fmla="*/ 8 w 40"/>
                <a:gd name="T13" fmla="*/ 20 h 40"/>
                <a:gd name="T14" fmla="*/ 20 w 40"/>
                <a:gd name="T15" fmla="*/ 32 h 40"/>
                <a:gd name="T16" fmla="*/ 32 w 40"/>
                <a:gd name="T17" fmla="*/ 20 h 40"/>
                <a:gd name="T18" fmla="*/ 20 w 40"/>
                <a:gd name="T19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8"/>
                  </a:moveTo>
                  <a:cubicBezTo>
                    <a:pt x="13" y="8"/>
                    <a:pt x="8" y="13"/>
                    <a:pt x="8" y="20"/>
                  </a:cubicBezTo>
                  <a:cubicBezTo>
                    <a:pt x="8" y="27"/>
                    <a:pt x="13" y="32"/>
                    <a:pt x="20" y="32"/>
                  </a:cubicBezTo>
                  <a:cubicBezTo>
                    <a:pt x="27" y="32"/>
                    <a:pt x="32" y="27"/>
                    <a:pt x="32" y="20"/>
                  </a:cubicBezTo>
                  <a:cubicBezTo>
                    <a:pt x="32" y="13"/>
                    <a:pt x="27" y="8"/>
                    <a:pt x="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29" name="Freeform 13"/>
            <p:cNvSpPr>
              <a:spLocks noEditPoints="1"/>
            </p:cNvSpPr>
            <p:nvPr/>
          </p:nvSpPr>
          <p:spPr bwMode="auto">
            <a:xfrm>
              <a:off x="8204200" y="2379663"/>
              <a:ext cx="101600" cy="101600"/>
            </a:xfrm>
            <a:custGeom>
              <a:avLst/>
              <a:gdLst>
                <a:gd name="T0" fmla="*/ 20 w 40"/>
                <a:gd name="T1" fmla="*/ 40 h 40"/>
                <a:gd name="T2" fmla="*/ 0 w 40"/>
                <a:gd name="T3" fmla="*/ 20 h 40"/>
                <a:gd name="T4" fmla="*/ 20 w 40"/>
                <a:gd name="T5" fmla="*/ 0 h 40"/>
                <a:gd name="T6" fmla="*/ 40 w 40"/>
                <a:gd name="T7" fmla="*/ 20 h 40"/>
                <a:gd name="T8" fmla="*/ 20 w 40"/>
                <a:gd name="T9" fmla="*/ 40 h 40"/>
                <a:gd name="T10" fmla="*/ 20 w 40"/>
                <a:gd name="T11" fmla="*/ 8 h 40"/>
                <a:gd name="T12" fmla="*/ 8 w 40"/>
                <a:gd name="T13" fmla="*/ 20 h 40"/>
                <a:gd name="T14" fmla="*/ 20 w 40"/>
                <a:gd name="T15" fmla="*/ 32 h 40"/>
                <a:gd name="T16" fmla="*/ 32 w 40"/>
                <a:gd name="T17" fmla="*/ 20 h 40"/>
                <a:gd name="T18" fmla="*/ 20 w 40"/>
                <a:gd name="T19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8"/>
                  </a:moveTo>
                  <a:cubicBezTo>
                    <a:pt x="13" y="8"/>
                    <a:pt x="8" y="13"/>
                    <a:pt x="8" y="20"/>
                  </a:cubicBezTo>
                  <a:cubicBezTo>
                    <a:pt x="8" y="27"/>
                    <a:pt x="13" y="32"/>
                    <a:pt x="20" y="32"/>
                  </a:cubicBezTo>
                  <a:cubicBezTo>
                    <a:pt x="27" y="32"/>
                    <a:pt x="32" y="27"/>
                    <a:pt x="32" y="20"/>
                  </a:cubicBezTo>
                  <a:cubicBezTo>
                    <a:pt x="32" y="13"/>
                    <a:pt x="27" y="8"/>
                    <a:pt x="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30" name="Freeform 14"/>
            <p:cNvSpPr>
              <a:spLocks noEditPoints="1"/>
            </p:cNvSpPr>
            <p:nvPr/>
          </p:nvSpPr>
          <p:spPr bwMode="auto">
            <a:xfrm>
              <a:off x="8204200" y="2582863"/>
              <a:ext cx="101600" cy="101600"/>
            </a:xfrm>
            <a:custGeom>
              <a:avLst/>
              <a:gdLst>
                <a:gd name="T0" fmla="*/ 20 w 40"/>
                <a:gd name="T1" fmla="*/ 40 h 40"/>
                <a:gd name="T2" fmla="*/ 0 w 40"/>
                <a:gd name="T3" fmla="*/ 20 h 40"/>
                <a:gd name="T4" fmla="*/ 20 w 40"/>
                <a:gd name="T5" fmla="*/ 0 h 40"/>
                <a:gd name="T6" fmla="*/ 40 w 40"/>
                <a:gd name="T7" fmla="*/ 20 h 40"/>
                <a:gd name="T8" fmla="*/ 20 w 40"/>
                <a:gd name="T9" fmla="*/ 40 h 40"/>
                <a:gd name="T10" fmla="*/ 20 w 40"/>
                <a:gd name="T11" fmla="*/ 8 h 40"/>
                <a:gd name="T12" fmla="*/ 8 w 40"/>
                <a:gd name="T13" fmla="*/ 20 h 40"/>
                <a:gd name="T14" fmla="*/ 20 w 40"/>
                <a:gd name="T15" fmla="*/ 32 h 40"/>
                <a:gd name="T16" fmla="*/ 32 w 40"/>
                <a:gd name="T17" fmla="*/ 20 h 40"/>
                <a:gd name="T18" fmla="*/ 20 w 40"/>
                <a:gd name="T19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8"/>
                  </a:moveTo>
                  <a:cubicBezTo>
                    <a:pt x="13" y="8"/>
                    <a:pt x="8" y="13"/>
                    <a:pt x="8" y="20"/>
                  </a:cubicBezTo>
                  <a:cubicBezTo>
                    <a:pt x="8" y="27"/>
                    <a:pt x="13" y="32"/>
                    <a:pt x="20" y="32"/>
                  </a:cubicBezTo>
                  <a:cubicBezTo>
                    <a:pt x="27" y="32"/>
                    <a:pt x="32" y="27"/>
                    <a:pt x="32" y="20"/>
                  </a:cubicBezTo>
                  <a:cubicBezTo>
                    <a:pt x="32" y="13"/>
                    <a:pt x="27" y="8"/>
                    <a:pt x="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31" name="Freeform 15"/>
            <p:cNvSpPr>
              <a:spLocks/>
            </p:cNvSpPr>
            <p:nvPr/>
          </p:nvSpPr>
          <p:spPr bwMode="auto">
            <a:xfrm>
              <a:off x="8097838" y="2451101"/>
              <a:ext cx="92075" cy="60325"/>
            </a:xfrm>
            <a:custGeom>
              <a:avLst/>
              <a:gdLst>
                <a:gd name="T0" fmla="*/ 6 w 58"/>
                <a:gd name="T1" fmla="*/ 38 h 38"/>
                <a:gd name="T2" fmla="*/ 0 w 58"/>
                <a:gd name="T3" fmla="*/ 25 h 38"/>
                <a:gd name="T4" fmla="*/ 51 w 58"/>
                <a:gd name="T5" fmla="*/ 0 h 38"/>
                <a:gd name="T6" fmla="*/ 58 w 58"/>
                <a:gd name="T7" fmla="*/ 13 h 38"/>
                <a:gd name="T8" fmla="*/ 6 w 58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38">
                  <a:moveTo>
                    <a:pt x="6" y="38"/>
                  </a:moveTo>
                  <a:lnTo>
                    <a:pt x="0" y="25"/>
                  </a:lnTo>
                  <a:lnTo>
                    <a:pt x="51" y="0"/>
                  </a:lnTo>
                  <a:lnTo>
                    <a:pt x="58" y="13"/>
                  </a:lnTo>
                  <a:lnTo>
                    <a:pt x="6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32" name="Freeform 16"/>
            <p:cNvSpPr>
              <a:spLocks/>
            </p:cNvSpPr>
            <p:nvPr/>
          </p:nvSpPr>
          <p:spPr bwMode="auto">
            <a:xfrm>
              <a:off x="8097838" y="2552701"/>
              <a:ext cx="92075" cy="60325"/>
            </a:xfrm>
            <a:custGeom>
              <a:avLst/>
              <a:gdLst>
                <a:gd name="T0" fmla="*/ 51 w 58"/>
                <a:gd name="T1" fmla="*/ 38 h 38"/>
                <a:gd name="T2" fmla="*/ 0 w 58"/>
                <a:gd name="T3" fmla="*/ 13 h 38"/>
                <a:gd name="T4" fmla="*/ 6 w 58"/>
                <a:gd name="T5" fmla="*/ 0 h 38"/>
                <a:gd name="T6" fmla="*/ 58 w 58"/>
                <a:gd name="T7" fmla="*/ 25 h 38"/>
                <a:gd name="T8" fmla="*/ 51 w 58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38">
                  <a:moveTo>
                    <a:pt x="51" y="38"/>
                  </a:moveTo>
                  <a:lnTo>
                    <a:pt x="0" y="13"/>
                  </a:lnTo>
                  <a:lnTo>
                    <a:pt x="6" y="0"/>
                  </a:lnTo>
                  <a:lnTo>
                    <a:pt x="58" y="25"/>
                  </a:lnTo>
                  <a:lnTo>
                    <a:pt x="51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3" name="Freeform 20"/>
          <p:cNvSpPr>
            <a:spLocks noEditPoints="1"/>
          </p:cNvSpPr>
          <p:nvPr/>
        </p:nvSpPr>
        <p:spPr bwMode="auto">
          <a:xfrm>
            <a:off x="4423613" y="2275790"/>
            <a:ext cx="342900" cy="320777"/>
          </a:xfrm>
          <a:custGeom>
            <a:avLst/>
            <a:gdLst>
              <a:gd name="T0" fmla="*/ 101 w 128"/>
              <a:gd name="T1" fmla="*/ 120 h 120"/>
              <a:gd name="T2" fmla="*/ 99 w 128"/>
              <a:gd name="T3" fmla="*/ 119 h 120"/>
              <a:gd name="T4" fmla="*/ 64 w 128"/>
              <a:gd name="T5" fmla="*/ 99 h 120"/>
              <a:gd name="T6" fmla="*/ 29 w 128"/>
              <a:gd name="T7" fmla="*/ 119 h 120"/>
              <a:gd name="T8" fmla="*/ 25 w 128"/>
              <a:gd name="T9" fmla="*/ 119 h 120"/>
              <a:gd name="T10" fmla="*/ 23 w 128"/>
              <a:gd name="T11" fmla="*/ 115 h 120"/>
              <a:gd name="T12" fmla="*/ 32 w 128"/>
              <a:gd name="T13" fmla="*/ 76 h 120"/>
              <a:gd name="T14" fmla="*/ 2 w 128"/>
              <a:gd name="T15" fmla="*/ 50 h 120"/>
              <a:gd name="T16" fmla="*/ 0 w 128"/>
              <a:gd name="T17" fmla="*/ 45 h 120"/>
              <a:gd name="T18" fmla="*/ 4 w 128"/>
              <a:gd name="T19" fmla="*/ 43 h 120"/>
              <a:gd name="T20" fmla="*/ 45 w 128"/>
              <a:gd name="T21" fmla="*/ 39 h 120"/>
              <a:gd name="T22" fmla="*/ 60 w 128"/>
              <a:gd name="T23" fmla="*/ 2 h 120"/>
              <a:gd name="T24" fmla="*/ 64 w 128"/>
              <a:gd name="T25" fmla="*/ 0 h 120"/>
              <a:gd name="T26" fmla="*/ 64 w 128"/>
              <a:gd name="T27" fmla="*/ 0 h 120"/>
              <a:gd name="T28" fmla="*/ 68 w 128"/>
              <a:gd name="T29" fmla="*/ 2 h 120"/>
              <a:gd name="T30" fmla="*/ 84 w 128"/>
              <a:gd name="T31" fmla="*/ 39 h 120"/>
              <a:gd name="T32" fmla="*/ 124 w 128"/>
              <a:gd name="T33" fmla="*/ 43 h 120"/>
              <a:gd name="T34" fmla="*/ 128 w 128"/>
              <a:gd name="T35" fmla="*/ 45 h 120"/>
              <a:gd name="T36" fmla="*/ 127 w 128"/>
              <a:gd name="T37" fmla="*/ 50 h 120"/>
              <a:gd name="T38" fmla="*/ 96 w 128"/>
              <a:gd name="T39" fmla="*/ 76 h 120"/>
              <a:gd name="T40" fmla="*/ 105 w 128"/>
              <a:gd name="T41" fmla="*/ 115 h 120"/>
              <a:gd name="T42" fmla="*/ 104 w 128"/>
              <a:gd name="T43" fmla="*/ 119 h 120"/>
              <a:gd name="T44" fmla="*/ 101 w 128"/>
              <a:gd name="T45" fmla="*/ 120 h 120"/>
              <a:gd name="T46" fmla="*/ 14 w 128"/>
              <a:gd name="T47" fmla="*/ 50 h 120"/>
              <a:gd name="T48" fmla="*/ 40 w 128"/>
              <a:gd name="T49" fmla="*/ 71 h 120"/>
              <a:gd name="T50" fmla="*/ 41 w 128"/>
              <a:gd name="T51" fmla="*/ 75 h 120"/>
              <a:gd name="T52" fmla="*/ 33 w 128"/>
              <a:gd name="T53" fmla="*/ 108 h 120"/>
              <a:gd name="T54" fmla="*/ 62 w 128"/>
              <a:gd name="T55" fmla="*/ 90 h 120"/>
              <a:gd name="T56" fmla="*/ 66 w 128"/>
              <a:gd name="T57" fmla="*/ 90 h 120"/>
              <a:gd name="T58" fmla="*/ 95 w 128"/>
              <a:gd name="T59" fmla="*/ 108 h 120"/>
              <a:gd name="T60" fmla="*/ 87 w 128"/>
              <a:gd name="T61" fmla="*/ 75 h 120"/>
              <a:gd name="T62" fmla="*/ 89 w 128"/>
              <a:gd name="T63" fmla="*/ 71 h 120"/>
              <a:gd name="T64" fmla="*/ 114 w 128"/>
              <a:gd name="T65" fmla="*/ 50 h 120"/>
              <a:gd name="T66" fmla="*/ 81 w 128"/>
              <a:gd name="T67" fmla="*/ 47 h 120"/>
              <a:gd name="T68" fmla="*/ 77 w 128"/>
              <a:gd name="T69" fmla="*/ 45 h 120"/>
              <a:gd name="T70" fmla="*/ 64 w 128"/>
              <a:gd name="T71" fmla="*/ 14 h 120"/>
              <a:gd name="T72" fmla="*/ 51 w 128"/>
              <a:gd name="T73" fmla="*/ 45 h 120"/>
              <a:gd name="T74" fmla="*/ 48 w 128"/>
              <a:gd name="T75" fmla="*/ 47 h 120"/>
              <a:gd name="T76" fmla="*/ 14 w 128"/>
              <a:gd name="T77" fmla="*/ 5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8" h="120">
                <a:moveTo>
                  <a:pt x="101" y="120"/>
                </a:moveTo>
                <a:cubicBezTo>
                  <a:pt x="101" y="120"/>
                  <a:pt x="100" y="120"/>
                  <a:pt x="99" y="119"/>
                </a:cubicBezTo>
                <a:cubicBezTo>
                  <a:pt x="64" y="99"/>
                  <a:pt x="64" y="99"/>
                  <a:pt x="64" y="99"/>
                </a:cubicBezTo>
                <a:cubicBezTo>
                  <a:pt x="29" y="119"/>
                  <a:pt x="29" y="119"/>
                  <a:pt x="29" y="119"/>
                </a:cubicBezTo>
                <a:cubicBezTo>
                  <a:pt x="28" y="120"/>
                  <a:pt x="26" y="120"/>
                  <a:pt x="25" y="119"/>
                </a:cubicBezTo>
                <a:cubicBezTo>
                  <a:pt x="23" y="118"/>
                  <a:pt x="23" y="117"/>
                  <a:pt x="23" y="115"/>
                </a:cubicBezTo>
                <a:cubicBezTo>
                  <a:pt x="32" y="76"/>
                  <a:pt x="32" y="76"/>
                  <a:pt x="32" y="76"/>
                </a:cubicBezTo>
                <a:cubicBezTo>
                  <a:pt x="2" y="50"/>
                  <a:pt x="2" y="50"/>
                  <a:pt x="2" y="50"/>
                </a:cubicBezTo>
                <a:cubicBezTo>
                  <a:pt x="0" y="49"/>
                  <a:pt x="0" y="47"/>
                  <a:pt x="0" y="45"/>
                </a:cubicBezTo>
                <a:cubicBezTo>
                  <a:pt x="1" y="44"/>
                  <a:pt x="2" y="43"/>
                  <a:pt x="4" y="43"/>
                </a:cubicBezTo>
                <a:cubicBezTo>
                  <a:pt x="45" y="39"/>
                  <a:pt x="45" y="39"/>
                  <a:pt x="45" y="39"/>
                </a:cubicBezTo>
                <a:cubicBezTo>
                  <a:pt x="60" y="2"/>
                  <a:pt x="60" y="2"/>
                  <a:pt x="60" y="2"/>
                </a:cubicBezTo>
                <a:cubicBezTo>
                  <a:pt x="61" y="1"/>
                  <a:pt x="63" y="0"/>
                  <a:pt x="64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66" y="0"/>
                  <a:pt x="67" y="1"/>
                  <a:pt x="68" y="2"/>
                </a:cubicBezTo>
                <a:cubicBezTo>
                  <a:pt x="84" y="39"/>
                  <a:pt x="84" y="39"/>
                  <a:pt x="84" y="39"/>
                </a:cubicBezTo>
                <a:cubicBezTo>
                  <a:pt x="124" y="43"/>
                  <a:pt x="124" y="43"/>
                  <a:pt x="124" y="43"/>
                </a:cubicBezTo>
                <a:cubicBezTo>
                  <a:pt x="126" y="43"/>
                  <a:pt x="127" y="44"/>
                  <a:pt x="128" y="45"/>
                </a:cubicBezTo>
                <a:cubicBezTo>
                  <a:pt x="128" y="47"/>
                  <a:pt x="128" y="49"/>
                  <a:pt x="127" y="50"/>
                </a:cubicBezTo>
                <a:cubicBezTo>
                  <a:pt x="96" y="76"/>
                  <a:pt x="96" y="76"/>
                  <a:pt x="96" y="76"/>
                </a:cubicBezTo>
                <a:cubicBezTo>
                  <a:pt x="105" y="115"/>
                  <a:pt x="105" y="115"/>
                  <a:pt x="105" y="115"/>
                </a:cubicBezTo>
                <a:cubicBezTo>
                  <a:pt x="105" y="117"/>
                  <a:pt x="105" y="118"/>
                  <a:pt x="104" y="119"/>
                </a:cubicBezTo>
                <a:cubicBezTo>
                  <a:pt x="103" y="120"/>
                  <a:pt x="102" y="120"/>
                  <a:pt x="101" y="120"/>
                </a:cubicBezTo>
                <a:close/>
                <a:moveTo>
                  <a:pt x="14" y="50"/>
                </a:moveTo>
                <a:cubicBezTo>
                  <a:pt x="40" y="71"/>
                  <a:pt x="40" y="71"/>
                  <a:pt x="40" y="71"/>
                </a:cubicBezTo>
                <a:cubicBezTo>
                  <a:pt x="41" y="72"/>
                  <a:pt x="41" y="74"/>
                  <a:pt x="41" y="75"/>
                </a:cubicBezTo>
                <a:cubicBezTo>
                  <a:pt x="33" y="108"/>
                  <a:pt x="33" y="108"/>
                  <a:pt x="33" y="108"/>
                </a:cubicBezTo>
                <a:cubicBezTo>
                  <a:pt x="62" y="90"/>
                  <a:pt x="62" y="90"/>
                  <a:pt x="62" y="90"/>
                </a:cubicBezTo>
                <a:cubicBezTo>
                  <a:pt x="63" y="90"/>
                  <a:pt x="65" y="90"/>
                  <a:pt x="66" y="90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87" y="75"/>
                  <a:pt x="87" y="75"/>
                  <a:pt x="87" y="75"/>
                </a:cubicBezTo>
                <a:cubicBezTo>
                  <a:pt x="87" y="74"/>
                  <a:pt x="88" y="72"/>
                  <a:pt x="89" y="71"/>
                </a:cubicBezTo>
                <a:cubicBezTo>
                  <a:pt x="114" y="50"/>
                  <a:pt x="114" y="50"/>
                  <a:pt x="114" y="50"/>
                </a:cubicBezTo>
                <a:cubicBezTo>
                  <a:pt x="81" y="47"/>
                  <a:pt x="81" y="47"/>
                  <a:pt x="81" y="47"/>
                </a:cubicBezTo>
                <a:cubicBezTo>
                  <a:pt x="79" y="47"/>
                  <a:pt x="78" y="46"/>
                  <a:pt x="77" y="45"/>
                </a:cubicBezTo>
                <a:cubicBezTo>
                  <a:pt x="64" y="14"/>
                  <a:pt x="64" y="14"/>
                  <a:pt x="64" y="14"/>
                </a:cubicBezTo>
                <a:cubicBezTo>
                  <a:pt x="51" y="45"/>
                  <a:pt x="51" y="45"/>
                  <a:pt x="51" y="45"/>
                </a:cubicBezTo>
                <a:cubicBezTo>
                  <a:pt x="50" y="46"/>
                  <a:pt x="49" y="47"/>
                  <a:pt x="48" y="47"/>
                </a:cubicBezTo>
                <a:lnTo>
                  <a:pt x="14" y="5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1800">
              <a:solidFill>
                <a:schemeClr val="bg2"/>
              </a:solidFill>
              <a:cs typeface="+mn-ea"/>
              <a:sym typeface="+mn-lt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3247748" y="2900675"/>
            <a:ext cx="267652" cy="267652"/>
            <a:chOff x="8024813" y="1995488"/>
            <a:chExt cx="492125" cy="492125"/>
          </a:xfrm>
          <a:solidFill>
            <a:schemeClr val="bg2"/>
          </a:solidFill>
        </p:grpSpPr>
        <p:sp>
          <p:nvSpPr>
            <p:cNvPr id="35" name="Freeform 24"/>
            <p:cNvSpPr>
              <a:spLocks/>
            </p:cNvSpPr>
            <p:nvPr/>
          </p:nvSpPr>
          <p:spPr bwMode="auto">
            <a:xfrm>
              <a:off x="8024813" y="2198688"/>
              <a:ext cx="287337" cy="288925"/>
            </a:xfrm>
            <a:custGeom>
              <a:avLst/>
              <a:gdLst>
                <a:gd name="T0" fmla="*/ 87 w 181"/>
                <a:gd name="T1" fmla="*/ 182 h 182"/>
                <a:gd name="T2" fmla="*/ 0 w 181"/>
                <a:gd name="T3" fmla="*/ 182 h 182"/>
                <a:gd name="T4" fmla="*/ 0 w 181"/>
                <a:gd name="T5" fmla="*/ 119 h 182"/>
                <a:gd name="T6" fmla="*/ 109 w 181"/>
                <a:gd name="T7" fmla="*/ 0 h 182"/>
                <a:gd name="T8" fmla="*/ 123 w 181"/>
                <a:gd name="T9" fmla="*/ 15 h 182"/>
                <a:gd name="T10" fmla="*/ 19 w 181"/>
                <a:gd name="T11" fmla="*/ 128 h 182"/>
                <a:gd name="T12" fmla="*/ 19 w 181"/>
                <a:gd name="T13" fmla="*/ 162 h 182"/>
                <a:gd name="T14" fmla="*/ 67 w 181"/>
                <a:gd name="T15" fmla="*/ 162 h 182"/>
                <a:gd name="T16" fmla="*/ 67 w 181"/>
                <a:gd name="T17" fmla="*/ 123 h 182"/>
                <a:gd name="T18" fmla="*/ 111 w 181"/>
                <a:gd name="T19" fmla="*/ 123 h 182"/>
                <a:gd name="T20" fmla="*/ 167 w 181"/>
                <a:gd name="T21" fmla="*/ 58 h 182"/>
                <a:gd name="T22" fmla="*/ 181 w 181"/>
                <a:gd name="T23" fmla="*/ 73 h 182"/>
                <a:gd name="T24" fmla="*/ 121 w 181"/>
                <a:gd name="T25" fmla="*/ 143 h 182"/>
                <a:gd name="T26" fmla="*/ 87 w 181"/>
                <a:gd name="T27" fmla="*/ 143 h 182"/>
                <a:gd name="T28" fmla="*/ 87 w 181"/>
                <a:gd name="T29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1" h="182">
                  <a:moveTo>
                    <a:pt x="87" y="182"/>
                  </a:moveTo>
                  <a:lnTo>
                    <a:pt x="0" y="182"/>
                  </a:lnTo>
                  <a:lnTo>
                    <a:pt x="0" y="119"/>
                  </a:lnTo>
                  <a:lnTo>
                    <a:pt x="109" y="0"/>
                  </a:lnTo>
                  <a:lnTo>
                    <a:pt x="123" y="15"/>
                  </a:lnTo>
                  <a:lnTo>
                    <a:pt x="19" y="128"/>
                  </a:lnTo>
                  <a:lnTo>
                    <a:pt x="19" y="162"/>
                  </a:lnTo>
                  <a:lnTo>
                    <a:pt x="67" y="162"/>
                  </a:lnTo>
                  <a:lnTo>
                    <a:pt x="67" y="123"/>
                  </a:lnTo>
                  <a:lnTo>
                    <a:pt x="111" y="123"/>
                  </a:lnTo>
                  <a:lnTo>
                    <a:pt x="167" y="58"/>
                  </a:lnTo>
                  <a:lnTo>
                    <a:pt x="181" y="73"/>
                  </a:lnTo>
                  <a:lnTo>
                    <a:pt x="121" y="143"/>
                  </a:lnTo>
                  <a:lnTo>
                    <a:pt x="87" y="143"/>
                  </a:lnTo>
                  <a:lnTo>
                    <a:pt x="87" y="1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36" name="Freeform 25"/>
            <p:cNvSpPr>
              <a:spLocks/>
            </p:cNvSpPr>
            <p:nvPr/>
          </p:nvSpPr>
          <p:spPr bwMode="auto">
            <a:xfrm>
              <a:off x="8208963" y="1995488"/>
              <a:ext cx="307975" cy="306388"/>
            </a:xfrm>
            <a:custGeom>
              <a:avLst/>
              <a:gdLst>
                <a:gd name="T0" fmla="*/ 40 w 80"/>
                <a:gd name="T1" fmla="*/ 80 h 80"/>
                <a:gd name="T2" fmla="*/ 40 w 80"/>
                <a:gd name="T3" fmla="*/ 72 h 80"/>
                <a:gd name="T4" fmla="*/ 72 w 80"/>
                <a:gd name="T5" fmla="*/ 40 h 80"/>
                <a:gd name="T6" fmla="*/ 40 w 80"/>
                <a:gd name="T7" fmla="*/ 8 h 80"/>
                <a:gd name="T8" fmla="*/ 8 w 80"/>
                <a:gd name="T9" fmla="*/ 40 h 80"/>
                <a:gd name="T10" fmla="*/ 0 w 80"/>
                <a:gd name="T11" fmla="*/ 40 h 80"/>
                <a:gd name="T12" fmla="*/ 40 w 80"/>
                <a:gd name="T13" fmla="*/ 0 h 80"/>
                <a:gd name="T14" fmla="*/ 80 w 80"/>
                <a:gd name="T15" fmla="*/ 40 h 80"/>
                <a:gd name="T16" fmla="*/ 40 w 80"/>
                <a:gd name="T17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80">
                  <a:moveTo>
                    <a:pt x="40" y="80"/>
                  </a:moveTo>
                  <a:cubicBezTo>
                    <a:pt x="40" y="72"/>
                    <a:pt x="40" y="72"/>
                    <a:pt x="40" y="72"/>
                  </a:cubicBezTo>
                  <a:cubicBezTo>
                    <a:pt x="58" y="72"/>
                    <a:pt x="72" y="58"/>
                    <a:pt x="72" y="40"/>
                  </a:cubicBezTo>
                  <a:cubicBezTo>
                    <a:pt x="72" y="22"/>
                    <a:pt x="58" y="8"/>
                    <a:pt x="40" y="8"/>
                  </a:cubicBezTo>
                  <a:cubicBezTo>
                    <a:pt x="22" y="8"/>
                    <a:pt x="8" y="22"/>
                    <a:pt x="8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2" y="0"/>
                    <a:pt x="80" y="18"/>
                    <a:pt x="80" y="40"/>
                  </a:cubicBezTo>
                  <a:cubicBezTo>
                    <a:pt x="80" y="62"/>
                    <a:pt x="62" y="80"/>
                    <a:pt x="40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37" name="Freeform 26"/>
            <p:cNvSpPr>
              <a:spLocks noEditPoints="1"/>
            </p:cNvSpPr>
            <p:nvPr/>
          </p:nvSpPr>
          <p:spPr bwMode="auto">
            <a:xfrm>
              <a:off x="8301038" y="2087563"/>
              <a:ext cx="122237" cy="122238"/>
            </a:xfrm>
            <a:custGeom>
              <a:avLst/>
              <a:gdLst>
                <a:gd name="T0" fmla="*/ 16 w 32"/>
                <a:gd name="T1" fmla="*/ 32 h 32"/>
                <a:gd name="T2" fmla="*/ 0 w 32"/>
                <a:gd name="T3" fmla="*/ 16 h 32"/>
                <a:gd name="T4" fmla="*/ 16 w 32"/>
                <a:gd name="T5" fmla="*/ 0 h 32"/>
                <a:gd name="T6" fmla="*/ 32 w 32"/>
                <a:gd name="T7" fmla="*/ 16 h 32"/>
                <a:gd name="T8" fmla="*/ 16 w 32"/>
                <a:gd name="T9" fmla="*/ 32 h 32"/>
                <a:gd name="T10" fmla="*/ 16 w 32"/>
                <a:gd name="T11" fmla="*/ 8 h 32"/>
                <a:gd name="T12" fmla="*/ 8 w 32"/>
                <a:gd name="T13" fmla="*/ 16 h 32"/>
                <a:gd name="T14" fmla="*/ 16 w 32"/>
                <a:gd name="T15" fmla="*/ 24 h 32"/>
                <a:gd name="T16" fmla="*/ 24 w 32"/>
                <a:gd name="T17" fmla="*/ 16 h 32"/>
                <a:gd name="T18" fmla="*/ 16 w 32"/>
                <a:gd name="T19" fmla="*/ 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2">
                  <a:moveTo>
                    <a:pt x="16" y="32"/>
                  </a:moveTo>
                  <a:cubicBezTo>
                    <a:pt x="7" y="32"/>
                    <a:pt x="0" y="25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25" y="0"/>
                    <a:pt x="32" y="7"/>
                    <a:pt x="32" y="16"/>
                  </a:cubicBezTo>
                  <a:cubicBezTo>
                    <a:pt x="32" y="25"/>
                    <a:pt x="25" y="32"/>
                    <a:pt x="16" y="32"/>
                  </a:cubicBezTo>
                  <a:close/>
                  <a:moveTo>
                    <a:pt x="16" y="8"/>
                  </a:moveTo>
                  <a:cubicBezTo>
                    <a:pt x="12" y="8"/>
                    <a:pt x="8" y="12"/>
                    <a:pt x="8" y="16"/>
                  </a:cubicBezTo>
                  <a:cubicBezTo>
                    <a:pt x="8" y="20"/>
                    <a:pt x="12" y="24"/>
                    <a:pt x="16" y="24"/>
                  </a:cubicBezTo>
                  <a:cubicBezTo>
                    <a:pt x="20" y="24"/>
                    <a:pt x="24" y="20"/>
                    <a:pt x="24" y="16"/>
                  </a:cubicBezTo>
                  <a:cubicBezTo>
                    <a:pt x="24" y="12"/>
                    <a:pt x="20" y="8"/>
                    <a:pt x="1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3228697" y="1623224"/>
            <a:ext cx="308292" cy="313347"/>
            <a:chOff x="8142288" y="1749425"/>
            <a:chExt cx="484187" cy="492126"/>
          </a:xfrm>
          <a:solidFill>
            <a:schemeClr val="bg2"/>
          </a:solidFill>
        </p:grpSpPr>
        <p:sp>
          <p:nvSpPr>
            <p:cNvPr id="39" name="Freeform 30"/>
            <p:cNvSpPr>
              <a:spLocks noEditPoints="1"/>
            </p:cNvSpPr>
            <p:nvPr/>
          </p:nvSpPr>
          <p:spPr bwMode="auto">
            <a:xfrm>
              <a:off x="8307388" y="1917700"/>
              <a:ext cx="153987" cy="153988"/>
            </a:xfrm>
            <a:custGeom>
              <a:avLst/>
              <a:gdLst>
                <a:gd name="T0" fmla="*/ 20 w 40"/>
                <a:gd name="T1" fmla="*/ 40 h 40"/>
                <a:gd name="T2" fmla="*/ 20 w 40"/>
                <a:gd name="T3" fmla="*/ 40 h 40"/>
                <a:gd name="T4" fmla="*/ 6 w 40"/>
                <a:gd name="T5" fmla="*/ 34 h 40"/>
                <a:gd name="T6" fmla="*/ 0 w 40"/>
                <a:gd name="T7" fmla="*/ 20 h 40"/>
                <a:gd name="T8" fmla="*/ 20 w 40"/>
                <a:gd name="T9" fmla="*/ 0 h 40"/>
                <a:gd name="T10" fmla="*/ 34 w 40"/>
                <a:gd name="T11" fmla="*/ 6 h 40"/>
                <a:gd name="T12" fmla="*/ 40 w 40"/>
                <a:gd name="T13" fmla="*/ 20 h 40"/>
                <a:gd name="T14" fmla="*/ 20 w 40"/>
                <a:gd name="T15" fmla="*/ 40 h 40"/>
                <a:gd name="T16" fmla="*/ 20 w 40"/>
                <a:gd name="T17" fmla="*/ 8 h 40"/>
                <a:gd name="T18" fmla="*/ 8 w 40"/>
                <a:gd name="T19" fmla="*/ 20 h 40"/>
                <a:gd name="T20" fmla="*/ 11 w 40"/>
                <a:gd name="T21" fmla="*/ 28 h 40"/>
                <a:gd name="T22" fmla="*/ 20 w 40"/>
                <a:gd name="T23" fmla="*/ 32 h 40"/>
                <a:gd name="T24" fmla="*/ 20 w 40"/>
                <a:gd name="T25" fmla="*/ 36 h 40"/>
                <a:gd name="T26" fmla="*/ 20 w 40"/>
                <a:gd name="T27" fmla="*/ 32 h 40"/>
                <a:gd name="T28" fmla="*/ 32 w 40"/>
                <a:gd name="T29" fmla="*/ 20 h 40"/>
                <a:gd name="T30" fmla="*/ 28 w 40"/>
                <a:gd name="T31" fmla="*/ 12 h 40"/>
                <a:gd name="T32" fmla="*/ 20 w 40"/>
                <a:gd name="T33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" h="40">
                  <a:moveTo>
                    <a:pt x="20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15" y="40"/>
                    <a:pt x="9" y="38"/>
                    <a:pt x="6" y="34"/>
                  </a:cubicBezTo>
                  <a:cubicBezTo>
                    <a:pt x="2" y="30"/>
                    <a:pt x="0" y="25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25" y="0"/>
                    <a:pt x="30" y="2"/>
                    <a:pt x="34" y="6"/>
                  </a:cubicBezTo>
                  <a:cubicBezTo>
                    <a:pt x="38" y="10"/>
                    <a:pt x="40" y="15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8"/>
                  </a:moveTo>
                  <a:cubicBezTo>
                    <a:pt x="13" y="8"/>
                    <a:pt x="8" y="13"/>
                    <a:pt x="8" y="20"/>
                  </a:cubicBezTo>
                  <a:cubicBezTo>
                    <a:pt x="8" y="23"/>
                    <a:pt x="9" y="26"/>
                    <a:pt x="11" y="28"/>
                  </a:cubicBezTo>
                  <a:cubicBezTo>
                    <a:pt x="14" y="31"/>
                    <a:pt x="17" y="32"/>
                    <a:pt x="20" y="32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7" y="32"/>
                    <a:pt x="32" y="27"/>
                    <a:pt x="32" y="20"/>
                  </a:cubicBezTo>
                  <a:cubicBezTo>
                    <a:pt x="32" y="17"/>
                    <a:pt x="31" y="14"/>
                    <a:pt x="28" y="12"/>
                  </a:cubicBezTo>
                  <a:cubicBezTo>
                    <a:pt x="26" y="9"/>
                    <a:pt x="23" y="8"/>
                    <a:pt x="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40" name="Line 31"/>
            <p:cNvSpPr>
              <a:spLocks noChangeShapeType="1"/>
            </p:cNvSpPr>
            <p:nvPr/>
          </p:nvSpPr>
          <p:spPr bwMode="auto">
            <a:xfrm>
              <a:off x="8301038" y="2117725"/>
              <a:ext cx="0" cy="0"/>
            </a:xfrm>
            <a:prstGeom prst="line">
              <a:avLst/>
            </a:prstGeom>
            <a:grpFill/>
            <a:ln w="30163" cap="flat">
              <a:solidFill>
                <a:srgbClr val="4DFFBA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41" name="Freeform 32"/>
            <p:cNvSpPr>
              <a:spLocks/>
            </p:cNvSpPr>
            <p:nvPr/>
          </p:nvSpPr>
          <p:spPr bwMode="auto">
            <a:xfrm>
              <a:off x="8142288" y="1749425"/>
              <a:ext cx="484187" cy="492126"/>
            </a:xfrm>
            <a:custGeom>
              <a:avLst/>
              <a:gdLst>
                <a:gd name="T0" fmla="*/ 51 w 126"/>
                <a:gd name="T1" fmla="*/ 128 h 128"/>
                <a:gd name="T2" fmla="*/ 33 w 126"/>
                <a:gd name="T3" fmla="*/ 102 h 128"/>
                <a:gd name="T4" fmla="*/ 2 w 126"/>
                <a:gd name="T5" fmla="*/ 85 h 128"/>
                <a:gd name="T6" fmla="*/ 14 w 126"/>
                <a:gd name="T7" fmla="*/ 64 h 128"/>
                <a:gd name="T8" fmla="*/ 0 w 126"/>
                <a:gd name="T9" fmla="*/ 43 h 128"/>
                <a:gd name="T10" fmla="*/ 32 w 126"/>
                <a:gd name="T11" fmla="*/ 26 h 128"/>
                <a:gd name="T12" fmla="*/ 46 w 126"/>
                <a:gd name="T13" fmla="*/ 15 h 128"/>
                <a:gd name="T14" fmla="*/ 53 w 126"/>
                <a:gd name="T15" fmla="*/ 25 h 128"/>
                <a:gd name="T16" fmla="*/ 36 w 126"/>
                <a:gd name="T17" fmla="*/ 34 h 128"/>
                <a:gd name="T18" fmla="*/ 17 w 126"/>
                <a:gd name="T19" fmla="*/ 30 h 128"/>
                <a:gd name="T20" fmla="*/ 23 w 126"/>
                <a:gd name="T21" fmla="*/ 54 h 128"/>
                <a:gd name="T22" fmla="*/ 22 w 126"/>
                <a:gd name="T23" fmla="*/ 64 h 128"/>
                <a:gd name="T24" fmla="*/ 23 w 126"/>
                <a:gd name="T25" fmla="*/ 75 h 128"/>
                <a:gd name="T26" fmla="*/ 19 w 126"/>
                <a:gd name="T27" fmla="*/ 97 h 128"/>
                <a:gd name="T28" fmla="*/ 36 w 126"/>
                <a:gd name="T29" fmla="*/ 95 h 128"/>
                <a:gd name="T30" fmla="*/ 53 w 126"/>
                <a:gd name="T31" fmla="*/ 103 h 128"/>
                <a:gd name="T32" fmla="*/ 70 w 126"/>
                <a:gd name="T33" fmla="*/ 120 h 128"/>
                <a:gd name="T34" fmla="*/ 77 w 126"/>
                <a:gd name="T35" fmla="*/ 101 h 128"/>
                <a:gd name="T36" fmla="*/ 89 w 126"/>
                <a:gd name="T37" fmla="*/ 93 h 128"/>
                <a:gd name="T38" fmla="*/ 114 w 126"/>
                <a:gd name="T39" fmla="*/ 87 h 128"/>
                <a:gd name="T40" fmla="*/ 101 w 126"/>
                <a:gd name="T41" fmla="*/ 72 h 128"/>
                <a:gd name="T42" fmla="*/ 101 w 126"/>
                <a:gd name="T43" fmla="*/ 58 h 128"/>
                <a:gd name="T44" fmla="*/ 116 w 126"/>
                <a:gd name="T45" fmla="*/ 42 h 128"/>
                <a:gd name="T46" fmla="*/ 90 w 126"/>
                <a:gd name="T47" fmla="*/ 36 h 128"/>
                <a:gd name="T48" fmla="*/ 77 w 126"/>
                <a:gd name="T49" fmla="*/ 27 h 128"/>
                <a:gd name="T50" fmla="*/ 71 w 126"/>
                <a:gd name="T51" fmla="*/ 8 h 128"/>
                <a:gd name="T52" fmla="*/ 50 w 126"/>
                <a:gd name="T53" fmla="*/ 0 h 128"/>
                <a:gd name="T54" fmla="*/ 82 w 126"/>
                <a:gd name="T55" fmla="*/ 20 h 128"/>
                <a:gd name="T56" fmla="*/ 113 w 126"/>
                <a:gd name="T57" fmla="*/ 21 h 128"/>
                <a:gd name="T58" fmla="*/ 110 w 126"/>
                <a:gd name="T59" fmla="*/ 59 h 128"/>
                <a:gd name="T60" fmla="*/ 109 w 126"/>
                <a:gd name="T61" fmla="*/ 71 h 128"/>
                <a:gd name="T62" fmla="*/ 111 w 126"/>
                <a:gd name="T63" fmla="*/ 107 h 128"/>
                <a:gd name="T64" fmla="*/ 82 w 126"/>
                <a:gd name="T65" fmla="*/ 10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128">
                  <a:moveTo>
                    <a:pt x="76" y="128"/>
                  </a:moveTo>
                  <a:cubicBezTo>
                    <a:pt x="51" y="128"/>
                    <a:pt x="51" y="128"/>
                    <a:pt x="51" y="128"/>
                  </a:cubicBezTo>
                  <a:cubicBezTo>
                    <a:pt x="46" y="109"/>
                    <a:pt x="46" y="109"/>
                    <a:pt x="46" y="109"/>
                  </a:cubicBezTo>
                  <a:cubicBezTo>
                    <a:pt x="41" y="108"/>
                    <a:pt x="37" y="105"/>
                    <a:pt x="33" y="102"/>
                  </a:cubicBezTo>
                  <a:cubicBezTo>
                    <a:pt x="15" y="107"/>
                    <a:pt x="15" y="107"/>
                    <a:pt x="15" y="107"/>
                  </a:cubicBezTo>
                  <a:cubicBezTo>
                    <a:pt x="2" y="85"/>
                    <a:pt x="2" y="85"/>
                    <a:pt x="2" y="85"/>
                  </a:cubicBezTo>
                  <a:cubicBezTo>
                    <a:pt x="15" y="72"/>
                    <a:pt x="15" y="72"/>
                    <a:pt x="15" y="72"/>
                  </a:cubicBezTo>
                  <a:cubicBezTo>
                    <a:pt x="14" y="69"/>
                    <a:pt x="14" y="67"/>
                    <a:pt x="14" y="64"/>
                  </a:cubicBezTo>
                  <a:cubicBezTo>
                    <a:pt x="14" y="62"/>
                    <a:pt x="14" y="59"/>
                    <a:pt x="14" y="57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7" y="23"/>
                    <a:pt x="41" y="20"/>
                    <a:pt x="46" y="19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45" y="27"/>
                    <a:pt x="40" y="30"/>
                    <a:pt x="36" y="34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2" y="59"/>
                    <a:pt x="22" y="61"/>
                    <a:pt x="22" y="64"/>
                  </a:cubicBezTo>
                  <a:cubicBezTo>
                    <a:pt x="22" y="67"/>
                    <a:pt x="22" y="70"/>
                    <a:pt x="23" y="73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9" y="97"/>
                    <a:pt x="19" y="97"/>
                    <a:pt x="19" y="97"/>
                  </a:cubicBezTo>
                  <a:cubicBezTo>
                    <a:pt x="35" y="93"/>
                    <a:pt x="35" y="93"/>
                    <a:pt x="35" y="93"/>
                  </a:cubicBezTo>
                  <a:cubicBezTo>
                    <a:pt x="36" y="95"/>
                    <a:pt x="36" y="95"/>
                    <a:pt x="36" y="95"/>
                  </a:cubicBezTo>
                  <a:cubicBezTo>
                    <a:pt x="40" y="98"/>
                    <a:pt x="45" y="101"/>
                    <a:pt x="51" y="102"/>
                  </a:cubicBezTo>
                  <a:cubicBezTo>
                    <a:pt x="53" y="103"/>
                    <a:pt x="53" y="103"/>
                    <a:pt x="53" y="103"/>
                  </a:cubicBezTo>
                  <a:cubicBezTo>
                    <a:pt x="57" y="120"/>
                    <a:pt x="57" y="120"/>
                    <a:pt x="57" y="120"/>
                  </a:cubicBezTo>
                  <a:cubicBezTo>
                    <a:pt x="70" y="120"/>
                    <a:pt x="70" y="120"/>
                    <a:pt x="70" y="120"/>
                  </a:cubicBezTo>
                  <a:cubicBezTo>
                    <a:pt x="75" y="102"/>
                    <a:pt x="75" y="102"/>
                    <a:pt x="75" y="102"/>
                  </a:cubicBezTo>
                  <a:cubicBezTo>
                    <a:pt x="77" y="101"/>
                    <a:pt x="77" y="101"/>
                    <a:pt x="77" y="101"/>
                  </a:cubicBezTo>
                  <a:cubicBezTo>
                    <a:pt x="81" y="99"/>
                    <a:pt x="85" y="97"/>
                    <a:pt x="88" y="94"/>
                  </a:cubicBezTo>
                  <a:cubicBezTo>
                    <a:pt x="89" y="93"/>
                    <a:pt x="89" y="93"/>
                    <a:pt x="89" y="93"/>
                  </a:cubicBezTo>
                  <a:cubicBezTo>
                    <a:pt x="107" y="98"/>
                    <a:pt x="107" y="98"/>
                    <a:pt x="107" y="98"/>
                  </a:cubicBezTo>
                  <a:cubicBezTo>
                    <a:pt x="114" y="87"/>
                    <a:pt x="114" y="87"/>
                    <a:pt x="114" y="87"/>
                  </a:cubicBezTo>
                  <a:cubicBezTo>
                    <a:pt x="101" y="74"/>
                    <a:pt x="101" y="74"/>
                    <a:pt x="101" y="74"/>
                  </a:cubicBezTo>
                  <a:cubicBezTo>
                    <a:pt x="101" y="72"/>
                    <a:pt x="101" y="72"/>
                    <a:pt x="101" y="72"/>
                  </a:cubicBezTo>
                  <a:cubicBezTo>
                    <a:pt x="102" y="69"/>
                    <a:pt x="102" y="67"/>
                    <a:pt x="102" y="64"/>
                  </a:cubicBezTo>
                  <a:cubicBezTo>
                    <a:pt x="102" y="62"/>
                    <a:pt x="102" y="61"/>
                    <a:pt x="101" y="58"/>
                  </a:cubicBezTo>
                  <a:cubicBezTo>
                    <a:pt x="101" y="56"/>
                    <a:pt x="101" y="56"/>
                    <a:pt x="101" y="56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90" y="36"/>
                    <a:pt x="90" y="36"/>
                    <a:pt x="90" y="36"/>
                  </a:cubicBezTo>
                  <a:cubicBezTo>
                    <a:pt x="88" y="34"/>
                    <a:pt x="88" y="34"/>
                    <a:pt x="88" y="34"/>
                  </a:cubicBezTo>
                  <a:cubicBezTo>
                    <a:pt x="85" y="31"/>
                    <a:pt x="81" y="29"/>
                    <a:pt x="77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6" y="22"/>
                    <a:pt x="89" y="24"/>
                    <a:pt x="92" y="27"/>
                  </a:cubicBezTo>
                  <a:cubicBezTo>
                    <a:pt x="113" y="21"/>
                    <a:pt x="113" y="21"/>
                    <a:pt x="113" y="21"/>
                  </a:cubicBezTo>
                  <a:cubicBezTo>
                    <a:pt x="126" y="43"/>
                    <a:pt x="126" y="43"/>
                    <a:pt x="126" y="43"/>
                  </a:cubicBezTo>
                  <a:cubicBezTo>
                    <a:pt x="110" y="59"/>
                    <a:pt x="110" y="59"/>
                    <a:pt x="110" y="59"/>
                  </a:cubicBezTo>
                  <a:cubicBezTo>
                    <a:pt x="110" y="61"/>
                    <a:pt x="110" y="63"/>
                    <a:pt x="110" y="64"/>
                  </a:cubicBezTo>
                  <a:cubicBezTo>
                    <a:pt x="110" y="66"/>
                    <a:pt x="110" y="69"/>
                    <a:pt x="109" y="71"/>
                  </a:cubicBezTo>
                  <a:cubicBezTo>
                    <a:pt x="124" y="85"/>
                    <a:pt x="124" y="85"/>
                    <a:pt x="124" y="85"/>
                  </a:cubicBezTo>
                  <a:cubicBezTo>
                    <a:pt x="111" y="107"/>
                    <a:pt x="111" y="107"/>
                    <a:pt x="111" y="107"/>
                  </a:cubicBezTo>
                  <a:cubicBezTo>
                    <a:pt x="91" y="102"/>
                    <a:pt x="91" y="102"/>
                    <a:pt x="91" y="102"/>
                  </a:cubicBezTo>
                  <a:cubicBezTo>
                    <a:pt x="88" y="104"/>
                    <a:pt x="85" y="106"/>
                    <a:pt x="82" y="108"/>
                  </a:cubicBezTo>
                  <a:lnTo>
                    <a:pt x="76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1931026" y="1979408"/>
            <a:ext cx="344480" cy="317811"/>
            <a:chOff x="7943850" y="2093913"/>
            <a:chExt cx="492125" cy="454025"/>
          </a:xfrm>
          <a:solidFill>
            <a:schemeClr val="bg2"/>
          </a:solidFill>
        </p:grpSpPr>
        <p:sp>
          <p:nvSpPr>
            <p:cNvPr id="43" name="Freeform 36"/>
            <p:cNvSpPr>
              <a:spLocks/>
            </p:cNvSpPr>
            <p:nvPr/>
          </p:nvSpPr>
          <p:spPr bwMode="auto">
            <a:xfrm>
              <a:off x="7943850" y="2093913"/>
              <a:ext cx="492125" cy="454025"/>
            </a:xfrm>
            <a:custGeom>
              <a:avLst/>
              <a:gdLst>
                <a:gd name="T0" fmla="*/ 0 w 310"/>
                <a:gd name="T1" fmla="*/ 286 h 286"/>
                <a:gd name="T2" fmla="*/ 0 w 310"/>
                <a:gd name="T3" fmla="*/ 0 h 286"/>
                <a:gd name="T4" fmla="*/ 310 w 310"/>
                <a:gd name="T5" fmla="*/ 0 h 286"/>
                <a:gd name="T6" fmla="*/ 310 w 310"/>
                <a:gd name="T7" fmla="*/ 203 h 286"/>
                <a:gd name="T8" fmla="*/ 106 w 310"/>
                <a:gd name="T9" fmla="*/ 203 h 286"/>
                <a:gd name="T10" fmla="*/ 106 w 310"/>
                <a:gd name="T11" fmla="*/ 184 h 286"/>
                <a:gd name="T12" fmla="*/ 290 w 310"/>
                <a:gd name="T13" fmla="*/ 184 h 286"/>
                <a:gd name="T14" fmla="*/ 290 w 310"/>
                <a:gd name="T15" fmla="*/ 20 h 286"/>
                <a:gd name="T16" fmla="*/ 19 w 310"/>
                <a:gd name="T17" fmla="*/ 20 h 286"/>
                <a:gd name="T18" fmla="*/ 19 w 310"/>
                <a:gd name="T19" fmla="*/ 228 h 286"/>
                <a:gd name="T20" fmla="*/ 51 w 310"/>
                <a:gd name="T21" fmla="*/ 189 h 286"/>
                <a:gd name="T22" fmla="*/ 65 w 310"/>
                <a:gd name="T23" fmla="*/ 199 h 286"/>
                <a:gd name="T24" fmla="*/ 0 w 310"/>
                <a:gd name="T25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0" h="286">
                  <a:moveTo>
                    <a:pt x="0" y="286"/>
                  </a:moveTo>
                  <a:lnTo>
                    <a:pt x="0" y="0"/>
                  </a:lnTo>
                  <a:lnTo>
                    <a:pt x="310" y="0"/>
                  </a:lnTo>
                  <a:lnTo>
                    <a:pt x="310" y="203"/>
                  </a:lnTo>
                  <a:lnTo>
                    <a:pt x="106" y="203"/>
                  </a:lnTo>
                  <a:lnTo>
                    <a:pt x="106" y="184"/>
                  </a:lnTo>
                  <a:lnTo>
                    <a:pt x="290" y="184"/>
                  </a:lnTo>
                  <a:lnTo>
                    <a:pt x="290" y="20"/>
                  </a:lnTo>
                  <a:lnTo>
                    <a:pt x="19" y="20"/>
                  </a:lnTo>
                  <a:lnTo>
                    <a:pt x="19" y="228"/>
                  </a:lnTo>
                  <a:lnTo>
                    <a:pt x="51" y="189"/>
                  </a:lnTo>
                  <a:lnTo>
                    <a:pt x="65" y="199"/>
                  </a:lnTo>
                  <a:lnTo>
                    <a:pt x="0" y="2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44" name="Rectangle 37"/>
            <p:cNvSpPr>
              <a:spLocks noChangeArrowheads="1"/>
            </p:cNvSpPr>
            <p:nvPr/>
          </p:nvSpPr>
          <p:spPr bwMode="auto">
            <a:xfrm>
              <a:off x="8035925" y="2201863"/>
              <a:ext cx="30638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45" name="Rectangle 38"/>
            <p:cNvSpPr>
              <a:spLocks noChangeArrowheads="1"/>
            </p:cNvSpPr>
            <p:nvPr/>
          </p:nvSpPr>
          <p:spPr bwMode="auto">
            <a:xfrm>
              <a:off x="8035925" y="2278063"/>
              <a:ext cx="214313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6" name="Freeform 45"/>
          <p:cNvSpPr>
            <a:spLocks noEditPoints="1"/>
          </p:cNvSpPr>
          <p:nvPr/>
        </p:nvSpPr>
        <p:spPr bwMode="auto">
          <a:xfrm>
            <a:off x="2842764" y="3920545"/>
            <a:ext cx="300983" cy="353060"/>
          </a:xfrm>
          <a:custGeom>
            <a:avLst/>
            <a:gdLst>
              <a:gd name="T0" fmla="*/ 0 w 702"/>
              <a:gd name="T1" fmla="*/ 785 h 827"/>
              <a:gd name="T2" fmla="*/ 42 w 702"/>
              <a:gd name="T3" fmla="*/ 273 h 827"/>
              <a:gd name="T4" fmla="*/ 91 w 702"/>
              <a:gd name="T5" fmla="*/ 151 h 827"/>
              <a:gd name="T6" fmla="*/ 138 w 702"/>
              <a:gd name="T7" fmla="*/ 126 h 827"/>
              <a:gd name="T8" fmla="*/ 193 w 702"/>
              <a:gd name="T9" fmla="*/ 61 h 827"/>
              <a:gd name="T10" fmla="*/ 244 w 702"/>
              <a:gd name="T11" fmla="*/ 46 h 827"/>
              <a:gd name="T12" fmla="*/ 321 w 702"/>
              <a:gd name="T13" fmla="*/ 14 h 827"/>
              <a:gd name="T14" fmla="*/ 374 w 702"/>
              <a:gd name="T15" fmla="*/ 8 h 827"/>
              <a:gd name="T16" fmla="*/ 600 w 702"/>
              <a:gd name="T17" fmla="*/ 233 h 827"/>
              <a:gd name="T18" fmla="*/ 589 w 702"/>
              <a:gd name="T19" fmla="*/ 273 h 827"/>
              <a:gd name="T20" fmla="*/ 631 w 702"/>
              <a:gd name="T21" fmla="*/ 472 h 827"/>
              <a:gd name="T22" fmla="*/ 702 w 702"/>
              <a:gd name="T23" fmla="*/ 514 h 827"/>
              <a:gd name="T24" fmla="*/ 660 w 702"/>
              <a:gd name="T25" fmla="*/ 628 h 827"/>
              <a:gd name="T26" fmla="*/ 631 w 702"/>
              <a:gd name="T27" fmla="*/ 785 h 827"/>
              <a:gd name="T28" fmla="*/ 42 w 702"/>
              <a:gd name="T29" fmla="*/ 827 h 827"/>
              <a:gd name="T30" fmla="*/ 596 w 702"/>
              <a:gd name="T31" fmla="*/ 792 h 827"/>
              <a:gd name="T32" fmla="*/ 389 w 702"/>
              <a:gd name="T33" fmla="*/ 628 h 827"/>
              <a:gd name="T34" fmla="*/ 347 w 702"/>
              <a:gd name="T35" fmla="*/ 514 h 827"/>
              <a:gd name="T36" fmla="*/ 596 w 702"/>
              <a:gd name="T37" fmla="*/ 472 h 827"/>
              <a:gd name="T38" fmla="*/ 35 w 702"/>
              <a:gd name="T39" fmla="*/ 308 h 827"/>
              <a:gd name="T40" fmla="*/ 382 w 702"/>
              <a:gd name="T41" fmla="*/ 593 h 827"/>
              <a:gd name="T42" fmla="*/ 666 w 702"/>
              <a:gd name="T43" fmla="*/ 508 h 827"/>
              <a:gd name="T44" fmla="*/ 382 w 702"/>
              <a:gd name="T45" fmla="*/ 593 h 827"/>
              <a:gd name="T46" fmla="*/ 488 w 702"/>
              <a:gd name="T47" fmla="*/ 182 h 827"/>
              <a:gd name="T48" fmla="*/ 481 w 702"/>
              <a:gd name="T49" fmla="*/ 273 h 827"/>
              <a:gd name="T50" fmla="*/ 573 w 702"/>
              <a:gd name="T51" fmla="*/ 209 h 827"/>
              <a:gd name="T52" fmla="*/ 312 w 702"/>
              <a:gd name="T53" fmla="*/ 84 h 827"/>
              <a:gd name="T54" fmla="*/ 405 w 702"/>
              <a:gd name="T55" fmla="*/ 207 h 827"/>
              <a:gd name="T56" fmla="*/ 424 w 702"/>
              <a:gd name="T57" fmla="*/ 273 h 827"/>
              <a:gd name="T58" fmla="*/ 473 w 702"/>
              <a:gd name="T59" fmla="*/ 214 h 827"/>
              <a:gd name="T60" fmla="*/ 189 w 702"/>
              <a:gd name="T61" fmla="*/ 142 h 827"/>
              <a:gd name="T62" fmla="*/ 387 w 702"/>
              <a:gd name="T63" fmla="*/ 273 h 827"/>
              <a:gd name="T64" fmla="*/ 125 w 702"/>
              <a:gd name="T65" fmla="*/ 160 h 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02" h="827">
                <a:moveTo>
                  <a:pt x="42" y="827"/>
                </a:moveTo>
                <a:cubicBezTo>
                  <a:pt x="18" y="827"/>
                  <a:pt x="0" y="809"/>
                  <a:pt x="0" y="785"/>
                </a:cubicBezTo>
                <a:cubicBezTo>
                  <a:pt x="0" y="315"/>
                  <a:pt x="0" y="315"/>
                  <a:pt x="0" y="315"/>
                </a:cubicBezTo>
                <a:cubicBezTo>
                  <a:pt x="0" y="292"/>
                  <a:pt x="18" y="273"/>
                  <a:pt x="42" y="273"/>
                </a:cubicBezTo>
                <a:cubicBezTo>
                  <a:pt x="54" y="273"/>
                  <a:pt x="54" y="273"/>
                  <a:pt x="54" y="273"/>
                </a:cubicBezTo>
                <a:cubicBezTo>
                  <a:pt x="91" y="151"/>
                  <a:pt x="91" y="151"/>
                  <a:pt x="91" y="151"/>
                </a:cubicBezTo>
                <a:cubicBezTo>
                  <a:pt x="95" y="135"/>
                  <a:pt x="110" y="124"/>
                  <a:pt x="127" y="124"/>
                </a:cubicBezTo>
                <a:cubicBezTo>
                  <a:pt x="130" y="124"/>
                  <a:pt x="134" y="125"/>
                  <a:pt x="138" y="126"/>
                </a:cubicBezTo>
                <a:cubicBezTo>
                  <a:pt x="154" y="131"/>
                  <a:pt x="154" y="131"/>
                  <a:pt x="154" y="131"/>
                </a:cubicBezTo>
                <a:cubicBezTo>
                  <a:pt x="193" y="61"/>
                  <a:pt x="193" y="61"/>
                  <a:pt x="193" y="61"/>
                </a:cubicBezTo>
                <a:cubicBezTo>
                  <a:pt x="199" y="49"/>
                  <a:pt x="212" y="42"/>
                  <a:pt x="226" y="42"/>
                </a:cubicBezTo>
                <a:cubicBezTo>
                  <a:pt x="232" y="42"/>
                  <a:pt x="238" y="43"/>
                  <a:pt x="244" y="46"/>
                </a:cubicBezTo>
                <a:cubicBezTo>
                  <a:pt x="280" y="66"/>
                  <a:pt x="280" y="66"/>
                  <a:pt x="280" y="66"/>
                </a:cubicBezTo>
                <a:cubicBezTo>
                  <a:pt x="321" y="14"/>
                  <a:pt x="321" y="14"/>
                  <a:pt x="321" y="14"/>
                </a:cubicBezTo>
                <a:cubicBezTo>
                  <a:pt x="328" y="5"/>
                  <a:pt x="339" y="0"/>
                  <a:pt x="351" y="0"/>
                </a:cubicBezTo>
                <a:cubicBezTo>
                  <a:pt x="359" y="0"/>
                  <a:pt x="367" y="2"/>
                  <a:pt x="374" y="8"/>
                </a:cubicBezTo>
                <a:cubicBezTo>
                  <a:pt x="594" y="180"/>
                  <a:pt x="594" y="180"/>
                  <a:pt x="594" y="180"/>
                </a:cubicBezTo>
                <a:cubicBezTo>
                  <a:pt x="610" y="193"/>
                  <a:pt x="613" y="216"/>
                  <a:pt x="600" y="233"/>
                </a:cubicBezTo>
                <a:cubicBezTo>
                  <a:pt x="569" y="273"/>
                  <a:pt x="569" y="273"/>
                  <a:pt x="569" y="273"/>
                </a:cubicBezTo>
                <a:cubicBezTo>
                  <a:pt x="589" y="273"/>
                  <a:pt x="589" y="273"/>
                  <a:pt x="589" y="273"/>
                </a:cubicBezTo>
                <a:cubicBezTo>
                  <a:pt x="613" y="273"/>
                  <a:pt x="631" y="292"/>
                  <a:pt x="631" y="315"/>
                </a:cubicBezTo>
                <a:cubicBezTo>
                  <a:pt x="631" y="472"/>
                  <a:pt x="631" y="472"/>
                  <a:pt x="631" y="472"/>
                </a:cubicBezTo>
                <a:cubicBezTo>
                  <a:pt x="660" y="472"/>
                  <a:pt x="660" y="472"/>
                  <a:pt x="660" y="472"/>
                </a:cubicBezTo>
                <a:cubicBezTo>
                  <a:pt x="683" y="472"/>
                  <a:pt x="702" y="491"/>
                  <a:pt x="702" y="514"/>
                </a:cubicBezTo>
                <a:cubicBezTo>
                  <a:pt x="702" y="586"/>
                  <a:pt x="702" y="586"/>
                  <a:pt x="702" y="586"/>
                </a:cubicBezTo>
                <a:cubicBezTo>
                  <a:pt x="702" y="609"/>
                  <a:pt x="683" y="628"/>
                  <a:pt x="660" y="628"/>
                </a:cubicBezTo>
                <a:cubicBezTo>
                  <a:pt x="631" y="628"/>
                  <a:pt x="631" y="628"/>
                  <a:pt x="631" y="628"/>
                </a:cubicBezTo>
                <a:cubicBezTo>
                  <a:pt x="631" y="785"/>
                  <a:pt x="631" y="785"/>
                  <a:pt x="631" y="785"/>
                </a:cubicBezTo>
                <a:cubicBezTo>
                  <a:pt x="631" y="809"/>
                  <a:pt x="613" y="827"/>
                  <a:pt x="589" y="827"/>
                </a:cubicBezTo>
                <a:lnTo>
                  <a:pt x="42" y="827"/>
                </a:lnTo>
                <a:close/>
                <a:moveTo>
                  <a:pt x="35" y="792"/>
                </a:moveTo>
                <a:cubicBezTo>
                  <a:pt x="596" y="792"/>
                  <a:pt x="596" y="792"/>
                  <a:pt x="596" y="792"/>
                </a:cubicBezTo>
                <a:cubicBezTo>
                  <a:pt x="596" y="628"/>
                  <a:pt x="596" y="628"/>
                  <a:pt x="596" y="628"/>
                </a:cubicBezTo>
                <a:cubicBezTo>
                  <a:pt x="389" y="628"/>
                  <a:pt x="389" y="628"/>
                  <a:pt x="389" y="628"/>
                </a:cubicBezTo>
                <a:cubicBezTo>
                  <a:pt x="365" y="628"/>
                  <a:pt x="347" y="609"/>
                  <a:pt x="347" y="586"/>
                </a:cubicBezTo>
                <a:cubicBezTo>
                  <a:pt x="347" y="514"/>
                  <a:pt x="347" y="514"/>
                  <a:pt x="347" y="514"/>
                </a:cubicBezTo>
                <a:cubicBezTo>
                  <a:pt x="347" y="491"/>
                  <a:pt x="365" y="472"/>
                  <a:pt x="389" y="472"/>
                </a:cubicBezTo>
                <a:cubicBezTo>
                  <a:pt x="596" y="472"/>
                  <a:pt x="596" y="472"/>
                  <a:pt x="596" y="472"/>
                </a:cubicBezTo>
                <a:cubicBezTo>
                  <a:pt x="596" y="308"/>
                  <a:pt x="596" y="308"/>
                  <a:pt x="596" y="308"/>
                </a:cubicBezTo>
                <a:cubicBezTo>
                  <a:pt x="35" y="308"/>
                  <a:pt x="35" y="308"/>
                  <a:pt x="35" y="308"/>
                </a:cubicBezTo>
                <a:lnTo>
                  <a:pt x="35" y="792"/>
                </a:lnTo>
                <a:close/>
                <a:moveTo>
                  <a:pt x="382" y="593"/>
                </a:moveTo>
                <a:cubicBezTo>
                  <a:pt x="666" y="593"/>
                  <a:pt x="666" y="593"/>
                  <a:pt x="666" y="593"/>
                </a:cubicBezTo>
                <a:cubicBezTo>
                  <a:pt x="666" y="508"/>
                  <a:pt x="666" y="508"/>
                  <a:pt x="666" y="508"/>
                </a:cubicBezTo>
                <a:cubicBezTo>
                  <a:pt x="382" y="508"/>
                  <a:pt x="382" y="508"/>
                  <a:pt x="382" y="508"/>
                </a:cubicBezTo>
                <a:lnTo>
                  <a:pt x="382" y="593"/>
                </a:lnTo>
                <a:close/>
                <a:moveTo>
                  <a:pt x="312" y="84"/>
                </a:moveTo>
                <a:cubicBezTo>
                  <a:pt x="488" y="182"/>
                  <a:pt x="488" y="182"/>
                  <a:pt x="488" y="182"/>
                </a:cubicBezTo>
                <a:cubicBezTo>
                  <a:pt x="506" y="192"/>
                  <a:pt x="513" y="215"/>
                  <a:pt x="503" y="233"/>
                </a:cubicBezTo>
                <a:cubicBezTo>
                  <a:pt x="481" y="273"/>
                  <a:pt x="481" y="273"/>
                  <a:pt x="481" y="273"/>
                </a:cubicBezTo>
                <a:cubicBezTo>
                  <a:pt x="523" y="273"/>
                  <a:pt x="523" y="273"/>
                  <a:pt x="523" y="273"/>
                </a:cubicBezTo>
                <a:cubicBezTo>
                  <a:pt x="573" y="209"/>
                  <a:pt x="573" y="209"/>
                  <a:pt x="573" y="209"/>
                </a:cubicBezTo>
                <a:cubicBezTo>
                  <a:pt x="350" y="34"/>
                  <a:pt x="350" y="34"/>
                  <a:pt x="350" y="34"/>
                </a:cubicBezTo>
                <a:lnTo>
                  <a:pt x="312" y="84"/>
                </a:lnTo>
                <a:close/>
                <a:moveTo>
                  <a:pt x="189" y="142"/>
                </a:moveTo>
                <a:cubicBezTo>
                  <a:pt x="405" y="207"/>
                  <a:pt x="405" y="207"/>
                  <a:pt x="405" y="207"/>
                </a:cubicBezTo>
                <a:cubicBezTo>
                  <a:pt x="425" y="213"/>
                  <a:pt x="436" y="234"/>
                  <a:pt x="430" y="254"/>
                </a:cubicBezTo>
                <a:cubicBezTo>
                  <a:pt x="424" y="273"/>
                  <a:pt x="424" y="273"/>
                  <a:pt x="424" y="273"/>
                </a:cubicBezTo>
                <a:cubicBezTo>
                  <a:pt x="440" y="273"/>
                  <a:pt x="440" y="273"/>
                  <a:pt x="440" y="273"/>
                </a:cubicBezTo>
                <a:cubicBezTo>
                  <a:pt x="473" y="214"/>
                  <a:pt x="473" y="214"/>
                  <a:pt x="473" y="214"/>
                </a:cubicBezTo>
                <a:cubicBezTo>
                  <a:pt x="225" y="77"/>
                  <a:pt x="225" y="77"/>
                  <a:pt x="225" y="77"/>
                </a:cubicBezTo>
                <a:lnTo>
                  <a:pt x="189" y="142"/>
                </a:lnTo>
                <a:close/>
                <a:moveTo>
                  <a:pt x="91" y="273"/>
                </a:moveTo>
                <a:cubicBezTo>
                  <a:pt x="387" y="273"/>
                  <a:pt x="387" y="273"/>
                  <a:pt x="387" y="273"/>
                </a:cubicBezTo>
                <a:cubicBezTo>
                  <a:pt x="396" y="242"/>
                  <a:pt x="396" y="242"/>
                  <a:pt x="396" y="242"/>
                </a:cubicBezTo>
                <a:cubicBezTo>
                  <a:pt x="125" y="160"/>
                  <a:pt x="125" y="160"/>
                  <a:pt x="125" y="160"/>
                </a:cubicBezTo>
                <a:lnTo>
                  <a:pt x="91" y="273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180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7" name="Freeform 50"/>
          <p:cNvSpPr>
            <a:spLocks noEditPoints="1"/>
          </p:cNvSpPr>
          <p:nvPr/>
        </p:nvSpPr>
        <p:spPr bwMode="auto">
          <a:xfrm>
            <a:off x="6928686" y="2223473"/>
            <a:ext cx="239912" cy="285766"/>
          </a:xfrm>
          <a:custGeom>
            <a:avLst/>
            <a:gdLst>
              <a:gd name="T0" fmla="*/ 160 w 216"/>
              <a:gd name="T1" fmla="*/ 119 h 258"/>
              <a:gd name="T2" fmla="*/ 179 w 216"/>
              <a:gd name="T3" fmla="*/ 71 h 258"/>
              <a:gd name="T4" fmla="*/ 108 w 216"/>
              <a:gd name="T5" fmla="*/ 0 h 258"/>
              <a:gd name="T6" fmla="*/ 36 w 216"/>
              <a:gd name="T7" fmla="*/ 71 h 258"/>
              <a:gd name="T8" fmla="*/ 56 w 216"/>
              <a:gd name="T9" fmla="*/ 119 h 258"/>
              <a:gd name="T10" fmla="*/ 0 w 216"/>
              <a:gd name="T11" fmla="*/ 250 h 258"/>
              <a:gd name="T12" fmla="*/ 2 w 216"/>
              <a:gd name="T13" fmla="*/ 256 h 258"/>
              <a:gd name="T14" fmla="*/ 8 w 216"/>
              <a:gd name="T15" fmla="*/ 258 h 258"/>
              <a:gd name="T16" fmla="*/ 208 w 216"/>
              <a:gd name="T17" fmla="*/ 258 h 258"/>
              <a:gd name="T18" fmla="*/ 214 w 216"/>
              <a:gd name="T19" fmla="*/ 256 h 258"/>
              <a:gd name="T20" fmla="*/ 216 w 216"/>
              <a:gd name="T21" fmla="*/ 250 h 258"/>
              <a:gd name="T22" fmla="*/ 160 w 216"/>
              <a:gd name="T23" fmla="*/ 119 h 258"/>
              <a:gd name="T24" fmla="*/ 108 w 216"/>
              <a:gd name="T25" fmla="*/ 16 h 258"/>
              <a:gd name="T26" fmla="*/ 163 w 216"/>
              <a:gd name="T27" fmla="*/ 71 h 258"/>
              <a:gd name="T28" fmla="*/ 108 w 216"/>
              <a:gd name="T29" fmla="*/ 126 h 258"/>
              <a:gd name="T30" fmla="*/ 52 w 216"/>
              <a:gd name="T31" fmla="*/ 71 h 258"/>
              <a:gd name="T32" fmla="*/ 108 w 216"/>
              <a:gd name="T33" fmla="*/ 16 h 258"/>
              <a:gd name="T34" fmla="*/ 17 w 216"/>
              <a:gd name="T35" fmla="*/ 242 h 258"/>
              <a:gd name="T36" fmla="*/ 68 w 216"/>
              <a:gd name="T37" fmla="*/ 130 h 258"/>
              <a:gd name="T38" fmla="*/ 108 w 216"/>
              <a:gd name="T39" fmla="*/ 142 h 258"/>
              <a:gd name="T40" fmla="*/ 148 w 216"/>
              <a:gd name="T41" fmla="*/ 130 h 258"/>
              <a:gd name="T42" fmla="*/ 199 w 216"/>
              <a:gd name="T43" fmla="*/ 242 h 258"/>
              <a:gd name="T44" fmla="*/ 17 w 216"/>
              <a:gd name="T45" fmla="*/ 242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16" h="258">
                <a:moveTo>
                  <a:pt x="160" y="119"/>
                </a:moveTo>
                <a:cubicBezTo>
                  <a:pt x="172" y="107"/>
                  <a:pt x="179" y="90"/>
                  <a:pt x="179" y="71"/>
                </a:cubicBezTo>
                <a:cubicBezTo>
                  <a:pt x="179" y="32"/>
                  <a:pt x="147" y="0"/>
                  <a:pt x="108" y="0"/>
                </a:cubicBezTo>
                <a:cubicBezTo>
                  <a:pt x="68" y="0"/>
                  <a:pt x="36" y="32"/>
                  <a:pt x="36" y="71"/>
                </a:cubicBezTo>
                <a:cubicBezTo>
                  <a:pt x="36" y="90"/>
                  <a:pt x="44" y="107"/>
                  <a:pt x="56" y="119"/>
                </a:cubicBezTo>
                <a:cubicBezTo>
                  <a:pt x="26" y="145"/>
                  <a:pt x="4" y="193"/>
                  <a:pt x="0" y="250"/>
                </a:cubicBezTo>
                <a:cubicBezTo>
                  <a:pt x="0" y="252"/>
                  <a:pt x="0" y="254"/>
                  <a:pt x="2" y="256"/>
                </a:cubicBezTo>
                <a:cubicBezTo>
                  <a:pt x="4" y="257"/>
                  <a:pt x="6" y="258"/>
                  <a:pt x="8" y="258"/>
                </a:cubicBezTo>
                <a:cubicBezTo>
                  <a:pt x="208" y="258"/>
                  <a:pt x="208" y="258"/>
                  <a:pt x="208" y="258"/>
                </a:cubicBezTo>
                <a:cubicBezTo>
                  <a:pt x="210" y="258"/>
                  <a:pt x="212" y="257"/>
                  <a:pt x="214" y="256"/>
                </a:cubicBezTo>
                <a:cubicBezTo>
                  <a:pt x="215" y="254"/>
                  <a:pt x="216" y="252"/>
                  <a:pt x="216" y="250"/>
                </a:cubicBezTo>
                <a:cubicBezTo>
                  <a:pt x="212" y="193"/>
                  <a:pt x="190" y="145"/>
                  <a:pt x="160" y="119"/>
                </a:cubicBezTo>
                <a:moveTo>
                  <a:pt x="108" y="16"/>
                </a:moveTo>
                <a:cubicBezTo>
                  <a:pt x="138" y="16"/>
                  <a:pt x="163" y="41"/>
                  <a:pt x="163" y="71"/>
                </a:cubicBezTo>
                <a:cubicBezTo>
                  <a:pt x="163" y="102"/>
                  <a:pt x="138" y="126"/>
                  <a:pt x="108" y="126"/>
                </a:cubicBezTo>
                <a:cubicBezTo>
                  <a:pt x="77" y="126"/>
                  <a:pt x="52" y="102"/>
                  <a:pt x="52" y="71"/>
                </a:cubicBezTo>
                <a:cubicBezTo>
                  <a:pt x="52" y="41"/>
                  <a:pt x="77" y="16"/>
                  <a:pt x="108" y="16"/>
                </a:cubicBezTo>
                <a:moveTo>
                  <a:pt x="17" y="242"/>
                </a:moveTo>
                <a:cubicBezTo>
                  <a:pt x="22" y="192"/>
                  <a:pt x="41" y="151"/>
                  <a:pt x="68" y="130"/>
                </a:cubicBezTo>
                <a:cubicBezTo>
                  <a:pt x="79" y="138"/>
                  <a:pt x="93" y="142"/>
                  <a:pt x="108" y="142"/>
                </a:cubicBezTo>
                <a:cubicBezTo>
                  <a:pt x="123" y="142"/>
                  <a:pt x="137" y="138"/>
                  <a:pt x="148" y="130"/>
                </a:cubicBezTo>
                <a:cubicBezTo>
                  <a:pt x="174" y="151"/>
                  <a:pt x="194" y="192"/>
                  <a:pt x="199" y="242"/>
                </a:cubicBezTo>
                <a:lnTo>
                  <a:pt x="17" y="24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1800">
              <a:solidFill>
                <a:schemeClr val="bg2"/>
              </a:solidFill>
              <a:cs typeface="+mn-ea"/>
              <a:sym typeface="+mn-lt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5978046" y="3959400"/>
            <a:ext cx="335998" cy="330544"/>
            <a:chOff x="2433339" y="4342379"/>
            <a:chExt cx="406625" cy="400024"/>
          </a:xfrm>
          <a:solidFill>
            <a:schemeClr val="bg2"/>
          </a:solidFill>
        </p:grpSpPr>
        <p:sp>
          <p:nvSpPr>
            <p:cNvPr id="49" name="Freeform 53"/>
            <p:cNvSpPr>
              <a:spLocks noEditPoints="1"/>
            </p:cNvSpPr>
            <p:nvPr/>
          </p:nvSpPr>
          <p:spPr bwMode="auto">
            <a:xfrm>
              <a:off x="2433339" y="4342379"/>
              <a:ext cx="406625" cy="400024"/>
            </a:xfrm>
            <a:custGeom>
              <a:avLst/>
              <a:gdLst>
                <a:gd name="T0" fmla="*/ 127 w 130"/>
                <a:gd name="T1" fmla="*/ 42 h 128"/>
                <a:gd name="T2" fmla="*/ 87 w 130"/>
                <a:gd name="T3" fmla="*/ 2 h 128"/>
                <a:gd name="T4" fmla="*/ 79 w 130"/>
                <a:gd name="T5" fmla="*/ 0 h 128"/>
                <a:gd name="T6" fmla="*/ 75 w 130"/>
                <a:gd name="T7" fmla="*/ 2 h 128"/>
                <a:gd name="T8" fmla="*/ 73 w 130"/>
                <a:gd name="T9" fmla="*/ 6 h 128"/>
                <a:gd name="T10" fmla="*/ 64 w 130"/>
                <a:gd name="T11" fmla="*/ 21 h 128"/>
                <a:gd name="T12" fmla="*/ 41 w 130"/>
                <a:gd name="T13" fmla="*/ 37 h 128"/>
                <a:gd name="T14" fmla="*/ 15 w 130"/>
                <a:gd name="T15" fmla="*/ 55 h 128"/>
                <a:gd name="T16" fmla="*/ 1 w 130"/>
                <a:gd name="T17" fmla="*/ 78 h 128"/>
                <a:gd name="T18" fmla="*/ 3 w 130"/>
                <a:gd name="T19" fmla="*/ 86 h 128"/>
                <a:gd name="T20" fmla="*/ 43 w 130"/>
                <a:gd name="T21" fmla="*/ 126 h 128"/>
                <a:gd name="T22" fmla="*/ 51 w 130"/>
                <a:gd name="T23" fmla="*/ 128 h 128"/>
                <a:gd name="T24" fmla="*/ 55 w 130"/>
                <a:gd name="T25" fmla="*/ 126 h 128"/>
                <a:gd name="T26" fmla="*/ 57 w 130"/>
                <a:gd name="T27" fmla="*/ 122 h 128"/>
                <a:gd name="T28" fmla="*/ 66 w 130"/>
                <a:gd name="T29" fmla="*/ 107 h 128"/>
                <a:gd name="T30" fmla="*/ 89 w 130"/>
                <a:gd name="T31" fmla="*/ 91 h 128"/>
                <a:gd name="T32" fmla="*/ 115 w 130"/>
                <a:gd name="T33" fmla="*/ 73 h 128"/>
                <a:gd name="T34" fmla="*/ 129 w 130"/>
                <a:gd name="T35" fmla="*/ 50 h 128"/>
                <a:gd name="T36" fmla="*/ 127 w 130"/>
                <a:gd name="T37" fmla="*/ 42 h 128"/>
                <a:gd name="T38" fmla="*/ 49 w 130"/>
                <a:gd name="T39" fmla="*/ 120 h 128"/>
                <a:gd name="T40" fmla="*/ 9 w 130"/>
                <a:gd name="T41" fmla="*/ 80 h 128"/>
                <a:gd name="T42" fmla="*/ 81 w 130"/>
                <a:gd name="T43" fmla="*/ 8 h 128"/>
                <a:gd name="T44" fmla="*/ 121 w 130"/>
                <a:gd name="T45" fmla="*/ 48 h 128"/>
                <a:gd name="T46" fmla="*/ 49 w 130"/>
                <a:gd name="T47" fmla="*/ 12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0" h="128">
                  <a:moveTo>
                    <a:pt x="127" y="42"/>
                  </a:moveTo>
                  <a:cubicBezTo>
                    <a:pt x="87" y="2"/>
                    <a:pt x="87" y="2"/>
                    <a:pt x="87" y="2"/>
                  </a:cubicBezTo>
                  <a:cubicBezTo>
                    <a:pt x="85" y="0"/>
                    <a:pt x="82" y="0"/>
                    <a:pt x="79" y="0"/>
                  </a:cubicBezTo>
                  <a:cubicBezTo>
                    <a:pt x="78" y="1"/>
                    <a:pt x="76" y="1"/>
                    <a:pt x="75" y="2"/>
                  </a:cubicBezTo>
                  <a:cubicBezTo>
                    <a:pt x="74" y="3"/>
                    <a:pt x="74" y="4"/>
                    <a:pt x="73" y="6"/>
                  </a:cubicBezTo>
                  <a:cubicBezTo>
                    <a:pt x="72" y="12"/>
                    <a:pt x="68" y="17"/>
                    <a:pt x="64" y="21"/>
                  </a:cubicBezTo>
                  <a:cubicBezTo>
                    <a:pt x="58" y="27"/>
                    <a:pt x="50" y="32"/>
                    <a:pt x="41" y="37"/>
                  </a:cubicBezTo>
                  <a:cubicBezTo>
                    <a:pt x="32" y="42"/>
                    <a:pt x="23" y="48"/>
                    <a:pt x="15" y="55"/>
                  </a:cubicBezTo>
                  <a:cubicBezTo>
                    <a:pt x="8" y="62"/>
                    <a:pt x="4" y="69"/>
                    <a:pt x="1" y="78"/>
                  </a:cubicBezTo>
                  <a:cubicBezTo>
                    <a:pt x="0" y="80"/>
                    <a:pt x="1" y="84"/>
                    <a:pt x="3" y="8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5" y="128"/>
                    <a:pt x="48" y="128"/>
                    <a:pt x="51" y="128"/>
                  </a:cubicBezTo>
                  <a:cubicBezTo>
                    <a:pt x="52" y="127"/>
                    <a:pt x="54" y="127"/>
                    <a:pt x="55" y="126"/>
                  </a:cubicBezTo>
                  <a:cubicBezTo>
                    <a:pt x="56" y="125"/>
                    <a:pt x="56" y="124"/>
                    <a:pt x="57" y="122"/>
                  </a:cubicBezTo>
                  <a:cubicBezTo>
                    <a:pt x="58" y="116"/>
                    <a:pt x="62" y="111"/>
                    <a:pt x="66" y="107"/>
                  </a:cubicBezTo>
                  <a:cubicBezTo>
                    <a:pt x="72" y="101"/>
                    <a:pt x="80" y="96"/>
                    <a:pt x="89" y="91"/>
                  </a:cubicBezTo>
                  <a:cubicBezTo>
                    <a:pt x="98" y="86"/>
                    <a:pt x="107" y="80"/>
                    <a:pt x="115" y="73"/>
                  </a:cubicBezTo>
                  <a:cubicBezTo>
                    <a:pt x="122" y="66"/>
                    <a:pt x="126" y="59"/>
                    <a:pt x="129" y="50"/>
                  </a:cubicBezTo>
                  <a:cubicBezTo>
                    <a:pt x="130" y="48"/>
                    <a:pt x="129" y="44"/>
                    <a:pt x="127" y="42"/>
                  </a:cubicBezTo>
                  <a:close/>
                  <a:moveTo>
                    <a:pt x="49" y="120"/>
                  </a:moveTo>
                  <a:cubicBezTo>
                    <a:pt x="36" y="107"/>
                    <a:pt x="22" y="93"/>
                    <a:pt x="9" y="80"/>
                  </a:cubicBezTo>
                  <a:cubicBezTo>
                    <a:pt x="20" y="43"/>
                    <a:pt x="70" y="45"/>
                    <a:pt x="81" y="8"/>
                  </a:cubicBezTo>
                  <a:cubicBezTo>
                    <a:pt x="94" y="21"/>
                    <a:pt x="108" y="35"/>
                    <a:pt x="121" y="48"/>
                  </a:cubicBezTo>
                  <a:cubicBezTo>
                    <a:pt x="110" y="85"/>
                    <a:pt x="60" y="83"/>
                    <a:pt x="49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50" name="Freeform 54"/>
            <p:cNvSpPr>
              <a:spLocks noEditPoints="1"/>
            </p:cNvSpPr>
            <p:nvPr/>
          </p:nvSpPr>
          <p:spPr bwMode="auto">
            <a:xfrm>
              <a:off x="2581203" y="4482321"/>
              <a:ext cx="108257" cy="113538"/>
            </a:xfrm>
            <a:custGeom>
              <a:avLst/>
              <a:gdLst>
                <a:gd name="T0" fmla="*/ 28 w 35"/>
                <a:gd name="T1" fmla="*/ 12 h 36"/>
                <a:gd name="T2" fmla="*/ 20 w 35"/>
                <a:gd name="T3" fmla="*/ 13 h 36"/>
                <a:gd name="T4" fmla="*/ 10 w 35"/>
                <a:gd name="T5" fmla="*/ 7 h 36"/>
                <a:gd name="T6" fmla="*/ 15 w 35"/>
                <a:gd name="T7" fmla="*/ 6 h 36"/>
                <a:gd name="T8" fmla="*/ 19 w 35"/>
                <a:gd name="T9" fmla="*/ 6 h 36"/>
                <a:gd name="T10" fmla="*/ 20 w 35"/>
                <a:gd name="T11" fmla="*/ 2 h 36"/>
                <a:gd name="T12" fmla="*/ 13 w 35"/>
                <a:gd name="T13" fmla="*/ 1 h 36"/>
                <a:gd name="T14" fmla="*/ 6 w 35"/>
                <a:gd name="T15" fmla="*/ 4 h 36"/>
                <a:gd name="T16" fmla="*/ 5 w 35"/>
                <a:gd name="T17" fmla="*/ 3 h 36"/>
                <a:gd name="T18" fmla="*/ 3 w 35"/>
                <a:gd name="T19" fmla="*/ 5 h 36"/>
                <a:gd name="T20" fmla="*/ 4 w 35"/>
                <a:gd name="T21" fmla="*/ 6 h 36"/>
                <a:gd name="T22" fmla="*/ 1 w 35"/>
                <a:gd name="T23" fmla="*/ 15 h 36"/>
                <a:gd name="T24" fmla="*/ 3 w 35"/>
                <a:gd name="T25" fmla="*/ 22 h 36"/>
                <a:gd name="T26" fmla="*/ 18 w 35"/>
                <a:gd name="T27" fmla="*/ 21 h 36"/>
                <a:gd name="T28" fmla="*/ 23 w 35"/>
                <a:gd name="T29" fmla="*/ 31 h 36"/>
                <a:gd name="T30" fmla="*/ 19 w 35"/>
                <a:gd name="T31" fmla="*/ 30 h 36"/>
                <a:gd name="T32" fmla="*/ 16 w 35"/>
                <a:gd name="T33" fmla="*/ 28 h 36"/>
                <a:gd name="T34" fmla="*/ 13 w 35"/>
                <a:gd name="T35" fmla="*/ 31 h 36"/>
                <a:gd name="T36" fmla="*/ 17 w 35"/>
                <a:gd name="T37" fmla="*/ 35 h 36"/>
                <a:gd name="T38" fmla="*/ 25 w 35"/>
                <a:gd name="T39" fmla="*/ 36 h 36"/>
                <a:gd name="T40" fmla="*/ 31 w 35"/>
                <a:gd name="T41" fmla="*/ 35 h 36"/>
                <a:gd name="T42" fmla="*/ 33 w 35"/>
                <a:gd name="T43" fmla="*/ 34 h 36"/>
                <a:gd name="T44" fmla="*/ 33 w 35"/>
                <a:gd name="T45" fmla="*/ 32 h 36"/>
                <a:gd name="T46" fmla="*/ 34 w 35"/>
                <a:gd name="T47" fmla="*/ 26 h 36"/>
                <a:gd name="T48" fmla="*/ 35 w 35"/>
                <a:gd name="T49" fmla="*/ 18 h 36"/>
                <a:gd name="T50" fmla="*/ 10 w 35"/>
                <a:gd name="T51" fmla="*/ 17 h 36"/>
                <a:gd name="T52" fmla="*/ 6 w 35"/>
                <a:gd name="T53" fmla="*/ 15 h 36"/>
                <a:gd name="T54" fmla="*/ 7 w 35"/>
                <a:gd name="T55" fmla="*/ 11 h 36"/>
                <a:gd name="T56" fmla="*/ 14 w 35"/>
                <a:gd name="T57" fmla="*/ 16 h 36"/>
                <a:gd name="T58" fmla="*/ 29 w 35"/>
                <a:gd name="T59" fmla="*/ 25 h 36"/>
                <a:gd name="T60" fmla="*/ 21 w 35"/>
                <a:gd name="T61" fmla="*/ 20 h 36"/>
                <a:gd name="T62" fmla="*/ 25 w 35"/>
                <a:gd name="T63" fmla="*/ 18 h 36"/>
                <a:gd name="T64" fmla="*/ 28 w 35"/>
                <a:gd name="T65" fmla="*/ 20 h 36"/>
                <a:gd name="T66" fmla="*/ 29 w 35"/>
                <a:gd name="T67" fmla="*/ 2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5" h="36">
                  <a:moveTo>
                    <a:pt x="32" y="15"/>
                  </a:moveTo>
                  <a:cubicBezTo>
                    <a:pt x="31" y="14"/>
                    <a:pt x="30" y="13"/>
                    <a:pt x="28" y="12"/>
                  </a:cubicBezTo>
                  <a:cubicBezTo>
                    <a:pt x="27" y="12"/>
                    <a:pt x="26" y="12"/>
                    <a:pt x="24" y="12"/>
                  </a:cubicBezTo>
                  <a:cubicBezTo>
                    <a:pt x="23" y="12"/>
                    <a:pt x="22" y="12"/>
                    <a:pt x="20" y="13"/>
                  </a:cubicBezTo>
                  <a:cubicBezTo>
                    <a:pt x="19" y="13"/>
                    <a:pt x="18" y="14"/>
                    <a:pt x="16" y="15"/>
                  </a:cubicBezTo>
                  <a:cubicBezTo>
                    <a:pt x="14" y="12"/>
                    <a:pt x="12" y="10"/>
                    <a:pt x="10" y="7"/>
                  </a:cubicBezTo>
                  <a:cubicBezTo>
                    <a:pt x="11" y="7"/>
                    <a:pt x="12" y="6"/>
                    <a:pt x="13" y="6"/>
                  </a:cubicBezTo>
                  <a:cubicBezTo>
                    <a:pt x="14" y="6"/>
                    <a:pt x="14" y="6"/>
                    <a:pt x="15" y="6"/>
                  </a:cubicBezTo>
                  <a:cubicBezTo>
                    <a:pt x="16" y="7"/>
                    <a:pt x="17" y="7"/>
                    <a:pt x="18" y="7"/>
                  </a:cubicBezTo>
                  <a:cubicBezTo>
                    <a:pt x="18" y="7"/>
                    <a:pt x="19" y="7"/>
                    <a:pt x="19" y="6"/>
                  </a:cubicBezTo>
                  <a:cubicBezTo>
                    <a:pt x="20" y="6"/>
                    <a:pt x="20" y="5"/>
                    <a:pt x="20" y="5"/>
                  </a:cubicBezTo>
                  <a:cubicBezTo>
                    <a:pt x="20" y="4"/>
                    <a:pt x="20" y="3"/>
                    <a:pt x="20" y="2"/>
                  </a:cubicBezTo>
                  <a:cubicBezTo>
                    <a:pt x="19" y="1"/>
                    <a:pt x="18" y="1"/>
                    <a:pt x="16" y="0"/>
                  </a:cubicBezTo>
                  <a:cubicBezTo>
                    <a:pt x="15" y="0"/>
                    <a:pt x="14" y="0"/>
                    <a:pt x="13" y="1"/>
                  </a:cubicBezTo>
                  <a:cubicBezTo>
                    <a:pt x="11" y="1"/>
                    <a:pt x="10" y="1"/>
                    <a:pt x="9" y="2"/>
                  </a:cubicBezTo>
                  <a:cubicBezTo>
                    <a:pt x="8" y="3"/>
                    <a:pt x="7" y="3"/>
                    <a:pt x="6" y="4"/>
                  </a:cubicBezTo>
                  <a:cubicBezTo>
                    <a:pt x="6" y="4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3" y="5"/>
                    <a:pt x="3" y="5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2" y="9"/>
                    <a:pt x="2" y="10"/>
                  </a:cubicBezTo>
                  <a:cubicBezTo>
                    <a:pt x="1" y="12"/>
                    <a:pt x="1" y="13"/>
                    <a:pt x="1" y="15"/>
                  </a:cubicBezTo>
                  <a:cubicBezTo>
                    <a:pt x="0" y="16"/>
                    <a:pt x="1" y="17"/>
                    <a:pt x="1" y="18"/>
                  </a:cubicBezTo>
                  <a:cubicBezTo>
                    <a:pt x="1" y="20"/>
                    <a:pt x="2" y="21"/>
                    <a:pt x="3" y="22"/>
                  </a:cubicBezTo>
                  <a:cubicBezTo>
                    <a:pt x="5" y="23"/>
                    <a:pt x="8" y="24"/>
                    <a:pt x="10" y="24"/>
                  </a:cubicBezTo>
                  <a:cubicBezTo>
                    <a:pt x="13" y="23"/>
                    <a:pt x="15" y="23"/>
                    <a:pt x="18" y="21"/>
                  </a:cubicBezTo>
                  <a:cubicBezTo>
                    <a:pt x="21" y="24"/>
                    <a:pt x="23" y="27"/>
                    <a:pt x="25" y="29"/>
                  </a:cubicBezTo>
                  <a:cubicBezTo>
                    <a:pt x="24" y="30"/>
                    <a:pt x="24" y="30"/>
                    <a:pt x="23" y="31"/>
                  </a:cubicBezTo>
                  <a:cubicBezTo>
                    <a:pt x="22" y="31"/>
                    <a:pt x="21" y="31"/>
                    <a:pt x="21" y="31"/>
                  </a:cubicBezTo>
                  <a:cubicBezTo>
                    <a:pt x="20" y="30"/>
                    <a:pt x="20" y="30"/>
                    <a:pt x="19" y="30"/>
                  </a:cubicBezTo>
                  <a:cubicBezTo>
                    <a:pt x="18" y="29"/>
                    <a:pt x="18" y="29"/>
                    <a:pt x="17" y="29"/>
                  </a:cubicBezTo>
                  <a:cubicBezTo>
                    <a:pt x="17" y="28"/>
                    <a:pt x="16" y="28"/>
                    <a:pt x="16" y="28"/>
                  </a:cubicBezTo>
                  <a:cubicBezTo>
                    <a:pt x="15" y="28"/>
                    <a:pt x="15" y="29"/>
                    <a:pt x="14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2"/>
                    <a:pt x="13" y="33"/>
                    <a:pt x="14" y="33"/>
                  </a:cubicBezTo>
                  <a:cubicBezTo>
                    <a:pt x="15" y="34"/>
                    <a:pt x="16" y="35"/>
                    <a:pt x="17" y="35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6"/>
                    <a:pt x="23" y="36"/>
                    <a:pt x="25" y="36"/>
                  </a:cubicBezTo>
                  <a:cubicBezTo>
                    <a:pt x="26" y="35"/>
                    <a:pt x="27" y="34"/>
                    <a:pt x="29" y="33"/>
                  </a:cubicBezTo>
                  <a:cubicBezTo>
                    <a:pt x="30" y="33"/>
                    <a:pt x="30" y="34"/>
                    <a:pt x="31" y="35"/>
                  </a:cubicBezTo>
                  <a:cubicBezTo>
                    <a:pt x="31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4"/>
                  </a:cubicBezTo>
                  <a:cubicBezTo>
                    <a:pt x="33" y="34"/>
                    <a:pt x="34" y="34"/>
                    <a:pt x="34" y="33"/>
                  </a:cubicBezTo>
                  <a:cubicBezTo>
                    <a:pt x="34" y="33"/>
                    <a:pt x="33" y="32"/>
                    <a:pt x="33" y="32"/>
                  </a:cubicBezTo>
                  <a:cubicBezTo>
                    <a:pt x="32" y="32"/>
                    <a:pt x="32" y="31"/>
                    <a:pt x="31" y="30"/>
                  </a:cubicBezTo>
                  <a:cubicBezTo>
                    <a:pt x="32" y="29"/>
                    <a:pt x="33" y="27"/>
                    <a:pt x="34" y="26"/>
                  </a:cubicBezTo>
                  <a:cubicBezTo>
                    <a:pt x="35" y="24"/>
                    <a:pt x="35" y="23"/>
                    <a:pt x="35" y="21"/>
                  </a:cubicBezTo>
                  <a:cubicBezTo>
                    <a:pt x="35" y="20"/>
                    <a:pt x="35" y="19"/>
                    <a:pt x="35" y="18"/>
                  </a:cubicBezTo>
                  <a:cubicBezTo>
                    <a:pt x="34" y="17"/>
                    <a:pt x="33" y="16"/>
                    <a:pt x="32" y="15"/>
                  </a:cubicBezTo>
                  <a:close/>
                  <a:moveTo>
                    <a:pt x="10" y="17"/>
                  </a:moveTo>
                  <a:cubicBezTo>
                    <a:pt x="9" y="17"/>
                    <a:pt x="8" y="17"/>
                    <a:pt x="7" y="16"/>
                  </a:cubicBezTo>
                  <a:cubicBezTo>
                    <a:pt x="7" y="16"/>
                    <a:pt x="6" y="15"/>
                    <a:pt x="6" y="15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3"/>
                    <a:pt x="6" y="12"/>
                    <a:pt x="7" y="11"/>
                  </a:cubicBezTo>
                  <a:cubicBezTo>
                    <a:pt x="7" y="11"/>
                    <a:pt x="7" y="10"/>
                    <a:pt x="8" y="9"/>
                  </a:cubicBezTo>
                  <a:cubicBezTo>
                    <a:pt x="10" y="11"/>
                    <a:pt x="12" y="14"/>
                    <a:pt x="14" y="16"/>
                  </a:cubicBezTo>
                  <a:cubicBezTo>
                    <a:pt x="12" y="17"/>
                    <a:pt x="11" y="17"/>
                    <a:pt x="10" y="17"/>
                  </a:cubicBezTo>
                  <a:close/>
                  <a:moveTo>
                    <a:pt x="29" y="25"/>
                  </a:moveTo>
                  <a:cubicBezTo>
                    <a:pt x="28" y="26"/>
                    <a:pt x="28" y="27"/>
                    <a:pt x="27" y="27"/>
                  </a:cubicBezTo>
                  <a:cubicBezTo>
                    <a:pt x="25" y="25"/>
                    <a:pt x="23" y="22"/>
                    <a:pt x="21" y="20"/>
                  </a:cubicBezTo>
                  <a:cubicBezTo>
                    <a:pt x="21" y="20"/>
                    <a:pt x="22" y="19"/>
                    <a:pt x="23" y="19"/>
                  </a:cubicBezTo>
                  <a:cubicBezTo>
                    <a:pt x="23" y="19"/>
                    <a:pt x="24" y="19"/>
                    <a:pt x="25" y="18"/>
                  </a:cubicBezTo>
                  <a:cubicBezTo>
                    <a:pt x="25" y="18"/>
                    <a:pt x="26" y="18"/>
                    <a:pt x="27" y="19"/>
                  </a:cubicBezTo>
                  <a:cubicBezTo>
                    <a:pt x="27" y="19"/>
                    <a:pt x="28" y="19"/>
                    <a:pt x="28" y="20"/>
                  </a:cubicBezTo>
                  <a:cubicBezTo>
                    <a:pt x="29" y="20"/>
                    <a:pt x="29" y="21"/>
                    <a:pt x="29" y="21"/>
                  </a:cubicBezTo>
                  <a:cubicBezTo>
                    <a:pt x="30" y="22"/>
                    <a:pt x="30" y="23"/>
                    <a:pt x="29" y="23"/>
                  </a:cubicBezTo>
                  <a:cubicBezTo>
                    <a:pt x="29" y="24"/>
                    <a:pt x="29" y="25"/>
                    <a:pt x="29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auto">
            <a:xfrm>
              <a:off x="2571961" y="4616983"/>
              <a:ext cx="59410" cy="66011"/>
            </a:xfrm>
            <a:custGeom>
              <a:avLst/>
              <a:gdLst>
                <a:gd name="T0" fmla="*/ 16 w 19"/>
                <a:gd name="T1" fmla="*/ 1 h 21"/>
                <a:gd name="T2" fmla="*/ 16 w 19"/>
                <a:gd name="T3" fmla="*/ 1 h 21"/>
                <a:gd name="T4" fmla="*/ 9 w 19"/>
                <a:gd name="T5" fmla="*/ 7 h 21"/>
                <a:gd name="T6" fmla="*/ 3 w 19"/>
                <a:gd name="T7" fmla="*/ 14 h 21"/>
                <a:gd name="T8" fmla="*/ 0 w 19"/>
                <a:gd name="T9" fmla="*/ 17 h 21"/>
                <a:gd name="T10" fmla="*/ 0 w 19"/>
                <a:gd name="T11" fmla="*/ 17 h 21"/>
                <a:gd name="T12" fmla="*/ 0 w 19"/>
                <a:gd name="T13" fmla="*/ 20 h 21"/>
                <a:gd name="T14" fmla="*/ 3 w 19"/>
                <a:gd name="T15" fmla="*/ 20 h 21"/>
                <a:gd name="T16" fmla="*/ 3 w 19"/>
                <a:gd name="T17" fmla="*/ 20 h 21"/>
                <a:gd name="T18" fmla="*/ 6 w 19"/>
                <a:gd name="T19" fmla="*/ 16 h 21"/>
                <a:gd name="T20" fmla="*/ 11 w 19"/>
                <a:gd name="T21" fmla="*/ 10 h 21"/>
                <a:gd name="T22" fmla="*/ 18 w 19"/>
                <a:gd name="T23" fmla="*/ 4 h 21"/>
                <a:gd name="T24" fmla="*/ 18 w 19"/>
                <a:gd name="T25" fmla="*/ 4 h 21"/>
                <a:gd name="T26" fmla="*/ 19 w 19"/>
                <a:gd name="T27" fmla="*/ 4 h 21"/>
                <a:gd name="T28" fmla="*/ 19 w 19"/>
                <a:gd name="T29" fmla="*/ 1 h 21"/>
                <a:gd name="T30" fmla="*/ 16 w 19"/>
                <a:gd name="T31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21"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3" y="3"/>
                    <a:pt x="11" y="5"/>
                    <a:pt x="9" y="7"/>
                  </a:cubicBezTo>
                  <a:cubicBezTo>
                    <a:pt x="6" y="9"/>
                    <a:pt x="5" y="11"/>
                    <a:pt x="3" y="1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1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8" y="14"/>
                    <a:pt x="9" y="12"/>
                    <a:pt x="11" y="10"/>
                  </a:cubicBezTo>
                  <a:cubicBezTo>
                    <a:pt x="14" y="8"/>
                    <a:pt x="16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9" y="4"/>
                  </a:cubicBezTo>
                  <a:cubicBezTo>
                    <a:pt x="19" y="3"/>
                    <a:pt x="19" y="2"/>
                    <a:pt x="19" y="1"/>
                  </a:cubicBezTo>
                  <a:cubicBezTo>
                    <a:pt x="18" y="0"/>
                    <a:pt x="17" y="0"/>
                    <a:pt x="1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auto">
            <a:xfrm>
              <a:off x="2643252" y="4404429"/>
              <a:ext cx="62050" cy="66011"/>
            </a:xfrm>
            <a:custGeom>
              <a:avLst/>
              <a:gdLst>
                <a:gd name="T0" fmla="*/ 8 w 20"/>
                <a:gd name="T1" fmla="*/ 11 h 21"/>
                <a:gd name="T2" fmla="*/ 1 w 20"/>
                <a:gd name="T3" fmla="*/ 17 h 21"/>
                <a:gd name="T4" fmla="*/ 0 w 20"/>
                <a:gd name="T5" fmla="*/ 17 h 21"/>
                <a:gd name="T6" fmla="*/ 0 w 20"/>
                <a:gd name="T7" fmla="*/ 20 h 21"/>
                <a:gd name="T8" fmla="*/ 3 w 20"/>
                <a:gd name="T9" fmla="*/ 20 h 21"/>
                <a:gd name="T10" fmla="*/ 3 w 20"/>
                <a:gd name="T11" fmla="*/ 20 h 21"/>
                <a:gd name="T12" fmla="*/ 10 w 20"/>
                <a:gd name="T13" fmla="*/ 14 h 21"/>
                <a:gd name="T14" fmla="*/ 16 w 20"/>
                <a:gd name="T15" fmla="*/ 7 h 21"/>
                <a:gd name="T16" fmla="*/ 19 w 20"/>
                <a:gd name="T17" fmla="*/ 3 h 21"/>
                <a:gd name="T18" fmla="*/ 19 w 20"/>
                <a:gd name="T19" fmla="*/ 3 h 21"/>
                <a:gd name="T20" fmla="*/ 19 w 20"/>
                <a:gd name="T21" fmla="*/ 0 h 21"/>
                <a:gd name="T22" fmla="*/ 16 w 20"/>
                <a:gd name="T23" fmla="*/ 0 h 21"/>
                <a:gd name="T24" fmla="*/ 16 w 20"/>
                <a:gd name="T25" fmla="*/ 1 h 21"/>
                <a:gd name="T26" fmla="*/ 13 w 20"/>
                <a:gd name="T27" fmla="*/ 5 h 21"/>
                <a:gd name="T28" fmla="*/ 8 w 20"/>
                <a:gd name="T29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21">
                  <a:moveTo>
                    <a:pt x="8" y="11"/>
                  </a:moveTo>
                  <a:cubicBezTo>
                    <a:pt x="5" y="13"/>
                    <a:pt x="3" y="15"/>
                    <a:pt x="1" y="17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1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6" y="18"/>
                    <a:pt x="8" y="16"/>
                    <a:pt x="10" y="14"/>
                  </a:cubicBezTo>
                  <a:cubicBezTo>
                    <a:pt x="13" y="12"/>
                    <a:pt x="14" y="9"/>
                    <a:pt x="16" y="7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1" y="7"/>
                    <a:pt x="10" y="9"/>
                    <a:pt x="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46770" y="308848"/>
            <a:ext cx="480060" cy="273844"/>
          </a:xfrm>
        </p:spPr>
        <p:txBody>
          <a:bodyPr/>
          <a:lstStyle/>
          <a:p>
            <a:fld id="{EA01570A-8480-497D-96D4-D725A6D7C6AA}" type="slidenum">
              <a:rPr lang="en-US" smtClean="0">
                <a:cs typeface="+mn-ea"/>
                <a:sym typeface="+mn-lt"/>
              </a:rPr>
              <a:t>18</a:t>
            </a:fld>
            <a:endParaRPr 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43130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7" presetID="2" presetClass="entr" presetSubtype="2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2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51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4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8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6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73" presetID="2" presetClass="entr" presetSubtype="2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76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7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85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8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9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9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2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5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" grpId="0" animBg="1"/>
          <p:bldP spid="6" grpId="0" animBg="1"/>
          <p:bldP spid="7" grpId="0" animBg="1"/>
          <p:bldP spid="8" grpId="0" animBg="1"/>
          <p:bldP spid="9" grpId="0" animBg="1"/>
          <p:bldP spid="10" grpId="0" animBg="1"/>
          <p:bldP spid="11" grpId="0" animBg="1"/>
          <p:bldP spid="12" grpId="0" animBg="1"/>
          <p:bldP spid="13" grpId="0"/>
          <p:bldP spid="14" grpId="0"/>
          <p:bldP spid="15" grpId="0"/>
          <p:bldP spid="16" grpId="0"/>
          <p:bldP spid="17" grpId="0"/>
          <p:bldP spid="18" grpId="0"/>
          <p:bldP spid="19" grpId="0"/>
          <p:bldP spid="20" grpId="0"/>
          <p:bldP spid="21" grpId="0"/>
          <p:bldP spid="33" grpId="0" animBg="1"/>
          <p:bldP spid="46" grpId="0" animBg="1"/>
          <p:bldP spid="47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7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6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2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51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4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8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6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73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7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8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9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9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2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5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" grpId="0" animBg="1"/>
          <p:bldP spid="6" grpId="0" animBg="1"/>
          <p:bldP spid="7" grpId="0" animBg="1"/>
          <p:bldP spid="8" grpId="0" animBg="1"/>
          <p:bldP spid="9" grpId="0" animBg="1"/>
          <p:bldP spid="10" grpId="0" animBg="1"/>
          <p:bldP spid="11" grpId="0" animBg="1"/>
          <p:bldP spid="12" grpId="0" animBg="1"/>
          <p:bldP spid="13" grpId="0"/>
          <p:bldP spid="14" grpId="0"/>
          <p:bldP spid="15" grpId="0"/>
          <p:bldP spid="16" grpId="0"/>
          <p:bldP spid="17" grpId="0"/>
          <p:bldP spid="18" grpId="0"/>
          <p:bldP spid="19" grpId="0"/>
          <p:bldP spid="20" grpId="0"/>
          <p:bldP spid="21" grpId="0"/>
          <p:bldP spid="33" grpId="0" animBg="1"/>
          <p:bldP spid="46" grpId="0" animBg="1"/>
          <p:bldP spid="47" grpId="0" animBg="1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点击此处输入标题</a:t>
            </a:r>
            <a:endParaRPr 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138658" y="3558289"/>
            <a:ext cx="3409139" cy="10343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20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588300" y="3558289"/>
            <a:ext cx="3410264" cy="103431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20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138659" y="1188721"/>
            <a:ext cx="1341152" cy="233373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20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513565" y="1188721"/>
            <a:ext cx="1343402" cy="114786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20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513565" y="2374591"/>
            <a:ext cx="1343402" cy="114569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20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3899723" y="1188721"/>
            <a:ext cx="1341152" cy="23337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20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6660787" y="1188721"/>
            <a:ext cx="1341152" cy="23337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20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276881" y="1188721"/>
            <a:ext cx="1341152" cy="11478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20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5276881" y="2374591"/>
            <a:ext cx="1341152" cy="114569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20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99722" y="1193551"/>
            <a:ext cx="1334403" cy="23852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11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en-US" altLang="zh-CN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4" name="Content Placeholder 19"/>
          <p:cNvSpPr txBox="1">
            <a:spLocks/>
          </p:cNvSpPr>
          <p:nvPr/>
        </p:nvSpPr>
        <p:spPr>
          <a:xfrm>
            <a:off x="3856969" y="2355587"/>
            <a:ext cx="1419911" cy="739808"/>
          </a:xfrm>
          <a:prstGeom prst="rect">
            <a:avLst/>
          </a:prstGeom>
          <a:noFill/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800" dirty="0">
                <a:solidFill>
                  <a:schemeClr val="bg2"/>
                </a:solidFill>
                <a:cs typeface="+mn-ea"/>
                <a:sym typeface="+mn-lt"/>
              </a:rPr>
              <a:t>Contrary to It has roots in a piece of classical Latin literature from 45 BC. </a:t>
            </a:r>
            <a:endParaRPr lang="id-ID" sz="8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5" name="Freeform 350"/>
          <p:cNvSpPr>
            <a:spLocks noEditPoints="1"/>
          </p:cNvSpPr>
          <p:nvPr/>
        </p:nvSpPr>
        <p:spPr bwMode="auto">
          <a:xfrm>
            <a:off x="4402400" y="2032590"/>
            <a:ext cx="329047" cy="246514"/>
          </a:xfrm>
          <a:custGeom>
            <a:avLst/>
            <a:gdLst>
              <a:gd name="T0" fmla="*/ 105 w 128"/>
              <a:gd name="T1" fmla="*/ 2 h 96"/>
              <a:gd name="T2" fmla="*/ 28 w 128"/>
              <a:gd name="T3" fmla="*/ 0 h 96"/>
              <a:gd name="T4" fmla="*/ 2 w 128"/>
              <a:gd name="T5" fmla="*/ 23 h 96"/>
              <a:gd name="T6" fmla="*/ 2 w 128"/>
              <a:gd name="T7" fmla="*/ 34 h 96"/>
              <a:gd name="T8" fmla="*/ 64 w 128"/>
              <a:gd name="T9" fmla="*/ 96 h 96"/>
              <a:gd name="T10" fmla="*/ 126 w 128"/>
              <a:gd name="T11" fmla="*/ 34 h 96"/>
              <a:gd name="T12" fmla="*/ 126 w 128"/>
              <a:gd name="T13" fmla="*/ 23 h 96"/>
              <a:gd name="T14" fmla="*/ 55 w 128"/>
              <a:gd name="T15" fmla="*/ 28 h 96"/>
              <a:gd name="T16" fmla="*/ 73 w 128"/>
              <a:gd name="T17" fmla="*/ 28 h 96"/>
              <a:gd name="T18" fmla="*/ 78 w 128"/>
              <a:gd name="T19" fmla="*/ 9 h 96"/>
              <a:gd name="T20" fmla="*/ 76 w 128"/>
              <a:gd name="T21" fmla="*/ 25 h 96"/>
              <a:gd name="T22" fmla="*/ 52 w 128"/>
              <a:gd name="T23" fmla="*/ 25 h 96"/>
              <a:gd name="T24" fmla="*/ 50 w 128"/>
              <a:gd name="T25" fmla="*/ 9 h 96"/>
              <a:gd name="T26" fmla="*/ 52 w 128"/>
              <a:gd name="T27" fmla="*/ 25 h 96"/>
              <a:gd name="T28" fmla="*/ 64 w 128"/>
              <a:gd name="T29" fmla="*/ 82 h 96"/>
              <a:gd name="T30" fmla="*/ 74 w 128"/>
              <a:gd name="T31" fmla="*/ 32 h 96"/>
              <a:gd name="T32" fmla="*/ 98 w 128"/>
              <a:gd name="T33" fmla="*/ 32 h 96"/>
              <a:gd name="T34" fmla="*/ 78 w 128"/>
              <a:gd name="T35" fmla="*/ 32 h 96"/>
              <a:gd name="T36" fmla="*/ 89 w 128"/>
              <a:gd name="T37" fmla="*/ 20 h 96"/>
              <a:gd name="T38" fmla="*/ 79 w 128"/>
              <a:gd name="T39" fmla="*/ 28 h 96"/>
              <a:gd name="T40" fmla="*/ 97 w 128"/>
              <a:gd name="T41" fmla="*/ 8 h 96"/>
              <a:gd name="T42" fmla="*/ 83 w 128"/>
              <a:gd name="T43" fmla="*/ 8 h 96"/>
              <a:gd name="T44" fmla="*/ 55 w 128"/>
              <a:gd name="T45" fmla="*/ 8 h 96"/>
              <a:gd name="T46" fmla="*/ 64 w 128"/>
              <a:gd name="T47" fmla="*/ 15 h 96"/>
              <a:gd name="T48" fmla="*/ 31 w 128"/>
              <a:gd name="T49" fmla="*/ 8 h 96"/>
              <a:gd name="T50" fmla="*/ 39 w 128"/>
              <a:gd name="T51" fmla="*/ 14 h 96"/>
              <a:gd name="T52" fmla="*/ 49 w 128"/>
              <a:gd name="T53" fmla="*/ 28 h 96"/>
              <a:gd name="T54" fmla="*/ 39 w 128"/>
              <a:gd name="T55" fmla="*/ 20 h 96"/>
              <a:gd name="T56" fmla="*/ 60 w 128"/>
              <a:gd name="T57" fmla="*/ 81 h 96"/>
              <a:gd name="T58" fmla="*/ 50 w 128"/>
              <a:gd name="T59" fmla="*/ 32 h 96"/>
              <a:gd name="T60" fmla="*/ 11 w 128"/>
              <a:gd name="T61" fmla="*/ 32 h 96"/>
              <a:gd name="T62" fmla="*/ 51 w 128"/>
              <a:gd name="T63" fmla="*/ 74 h 96"/>
              <a:gd name="T64" fmla="*/ 117 w 128"/>
              <a:gd name="T65" fmla="*/ 32 h 96"/>
              <a:gd name="T66" fmla="*/ 102 w 128"/>
              <a:gd name="T67" fmla="*/ 32 h 96"/>
              <a:gd name="T68" fmla="*/ 92 w 128"/>
              <a:gd name="T69" fmla="*/ 17 h 96"/>
              <a:gd name="T70" fmla="*/ 120 w 128"/>
              <a:gd name="T71" fmla="*/ 28 h 96"/>
              <a:gd name="T72" fmla="*/ 27 w 128"/>
              <a:gd name="T73" fmla="*/ 10 h 96"/>
              <a:gd name="T74" fmla="*/ 25 w 128"/>
              <a:gd name="T75" fmla="*/ 28 h 96"/>
              <a:gd name="T76" fmla="*/ 27 w 128"/>
              <a:gd name="T77" fmla="*/ 10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8" h="96">
                <a:moveTo>
                  <a:pt x="126" y="23"/>
                </a:moveTo>
                <a:cubicBezTo>
                  <a:pt x="105" y="2"/>
                  <a:pt x="105" y="2"/>
                  <a:pt x="105" y="2"/>
                </a:cubicBezTo>
                <a:cubicBezTo>
                  <a:pt x="104" y="1"/>
                  <a:pt x="102" y="0"/>
                  <a:pt x="100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26" y="0"/>
                  <a:pt x="24" y="1"/>
                  <a:pt x="23" y="2"/>
                </a:cubicBezTo>
                <a:cubicBezTo>
                  <a:pt x="2" y="23"/>
                  <a:pt x="2" y="23"/>
                  <a:pt x="2" y="23"/>
                </a:cubicBezTo>
                <a:cubicBezTo>
                  <a:pt x="1" y="24"/>
                  <a:pt x="0" y="26"/>
                  <a:pt x="0" y="28"/>
                </a:cubicBezTo>
                <a:cubicBezTo>
                  <a:pt x="0" y="30"/>
                  <a:pt x="1" y="32"/>
                  <a:pt x="2" y="34"/>
                </a:cubicBezTo>
                <a:cubicBezTo>
                  <a:pt x="58" y="93"/>
                  <a:pt x="58" y="93"/>
                  <a:pt x="58" y="93"/>
                </a:cubicBezTo>
                <a:cubicBezTo>
                  <a:pt x="60" y="95"/>
                  <a:pt x="62" y="96"/>
                  <a:pt x="64" y="96"/>
                </a:cubicBezTo>
                <a:cubicBezTo>
                  <a:pt x="66" y="96"/>
                  <a:pt x="68" y="95"/>
                  <a:pt x="70" y="93"/>
                </a:cubicBezTo>
                <a:cubicBezTo>
                  <a:pt x="126" y="34"/>
                  <a:pt x="126" y="34"/>
                  <a:pt x="126" y="34"/>
                </a:cubicBezTo>
                <a:cubicBezTo>
                  <a:pt x="127" y="32"/>
                  <a:pt x="128" y="30"/>
                  <a:pt x="128" y="28"/>
                </a:cubicBezTo>
                <a:cubicBezTo>
                  <a:pt x="128" y="26"/>
                  <a:pt x="127" y="24"/>
                  <a:pt x="126" y="23"/>
                </a:cubicBezTo>
                <a:close/>
                <a:moveTo>
                  <a:pt x="73" y="28"/>
                </a:moveTo>
                <a:cubicBezTo>
                  <a:pt x="55" y="28"/>
                  <a:pt x="55" y="28"/>
                  <a:pt x="55" y="28"/>
                </a:cubicBezTo>
                <a:cubicBezTo>
                  <a:pt x="64" y="21"/>
                  <a:pt x="64" y="21"/>
                  <a:pt x="64" y="21"/>
                </a:cubicBezTo>
                <a:lnTo>
                  <a:pt x="73" y="28"/>
                </a:lnTo>
                <a:close/>
                <a:moveTo>
                  <a:pt x="67" y="18"/>
                </a:moveTo>
                <a:cubicBezTo>
                  <a:pt x="78" y="9"/>
                  <a:pt x="78" y="9"/>
                  <a:pt x="78" y="9"/>
                </a:cubicBezTo>
                <a:cubicBezTo>
                  <a:pt x="86" y="17"/>
                  <a:pt x="86" y="17"/>
                  <a:pt x="86" y="17"/>
                </a:cubicBezTo>
                <a:cubicBezTo>
                  <a:pt x="76" y="25"/>
                  <a:pt x="76" y="25"/>
                  <a:pt x="76" y="25"/>
                </a:cubicBezTo>
                <a:lnTo>
                  <a:pt x="67" y="18"/>
                </a:lnTo>
                <a:close/>
                <a:moveTo>
                  <a:pt x="52" y="25"/>
                </a:moveTo>
                <a:cubicBezTo>
                  <a:pt x="42" y="17"/>
                  <a:pt x="42" y="17"/>
                  <a:pt x="42" y="17"/>
                </a:cubicBezTo>
                <a:cubicBezTo>
                  <a:pt x="50" y="9"/>
                  <a:pt x="50" y="9"/>
                  <a:pt x="50" y="9"/>
                </a:cubicBezTo>
                <a:cubicBezTo>
                  <a:pt x="61" y="18"/>
                  <a:pt x="61" y="18"/>
                  <a:pt x="61" y="18"/>
                </a:cubicBezTo>
                <a:lnTo>
                  <a:pt x="52" y="25"/>
                </a:lnTo>
                <a:close/>
                <a:moveTo>
                  <a:pt x="74" y="32"/>
                </a:moveTo>
                <a:cubicBezTo>
                  <a:pt x="64" y="82"/>
                  <a:pt x="64" y="82"/>
                  <a:pt x="64" y="82"/>
                </a:cubicBezTo>
                <a:cubicBezTo>
                  <a:pt x="54" y="32"/>
                  <a:pt x="54" y="32"/>
                  <a:pt x="54" y="32"/>
                </a:cubicBezTo>
                <a:lnTo>
                  <a:pt x="74" y="32"/>
                </a:lnTo>
                <a:close/>
                <a:moveTo>
                  <a:pt x="78" y="32"/>
                </a:moveTo>
                <a:cubicBezTo>
                  <a:pt x="98" y="32"/>
                  <a:pt x="98" y="32"/>
                  <a:pt x="98" y="32"/>
                </a:cubicBezTo>
                <a:cubicBezTo>
                  <a:pt x="68" y="81"/>
                  <a:pt x="68" y="81"/>
                  <a:pt x="68" y="81"/>
                </a:cubicBezTo>
                <a:lnTo>
                  <a:pt x="78" y="32"/>
                </a:lnTo>
                <a:close/>
                <a:moveTo>
                  <a:pt x="79" y="28"/>
                </a:moveTo>
                <a:cubicBezTo>
                  <a:pt x="89" y="20"/>
                  <a:pt x="89" y="20"/>
                  <a:pt x="89" y="20"/>
                </a:cubicBezTo>
                <a:cubicBezTo>
                  <a:pt x="97" y="28"/>
                  <a:pt x="97" y="28"/>
                  <a:pt x="97" y="28"/>
                </a:cubicBezTo>
                <a:lnTo>
                  <a:pt x="79" y="28"/>
                </a:lnTo>
                <a:close/>
                <a:moveTo>
                  <a:pt x="83" y="8"/>
                </a:moveTo>
                <a:cubicBezTo>
                  <a:pt x="97" y="8"/>
                  <a:pt x="97" y="8"/>
                  <a:pt x="97" y="8"/>
                </a:cubicBezTo>
                <a:cubicBezTo>
                  <a:pt x="89" y="14"/>
                  <a:pt x="89" y="14"/>
                  <a:pt x="89" y="14"/>
                </a:cubicBezTo>
                <a:lnTo>
                  <a:pt x="83" y="8"/>
                </a:lnTo>
                <a:close/>
                <a:moveTo>
                  <a:pt x="64" y="15"/>
                </a:moveTo>
                <a:cubicBezTo>
                  <a:pt x="55" y="8"/>
                  <a:pt x="55" y="8"/>
                  <a:pt x="55" y="8"/>
                </a:cubicBezTo>
                <a:cubicBezTo>
                  <a:pt x="73" y="8"/>
                  <a:pt x="73" y="8"/>
                  <a:pt x="73" y="8"/>
                </a:cubicBezTo>
                <a:lnTo>
                  <a:pt x="64" y="15"/>
                </a:lnTo>
                <a:close/>
                <a:moveTo>
                  <a:pt x="39" y="14"/>
                </a:moveTo>
                <a:cubicBezTo>
                  <a:pt x="31" y="8"/>
                  <a:pt x="31" y="8"/>
                  <a:pt x="31" y="8"/>
                </a:cubicBezTo>
                <a:cubicBezTo>
                  <a:pt x="45" y="8"/>
                  <a:pt x="45" y="8"/>
                  <a:pt x="45" y="8"/>
                </a:cubicBezTo>
                <a:lnTo>
                  <a:pt x="39" y="14"/>
                </a:lnTo>
                <a:close/>
                <a:moveTo>
                  <a:pt x="39" y="20"/>
                </a:moveTo>
                <a:cubicBezTo>
                  <a:pt x="49" y="28"/>
                  <a:pt x="49" y="28"/>
                  <a:pt x="49" y="28"/>
                </a:cubicBezTo>
                <a:cubicBezTo>
                  <a:pt x="31" y="28"/>
                  <a:pt x="31" y="28"/>
                  <a:pt x="31" y="28"/>
                </a:cubicBezTo>
                <a:lnTo>
                  <a:pt x="39" y="20"/>
                </a:lnTo>
                <a:close/>
                <a:moveTo>
                  <a:pt x="50" y="32"/>
                </a:moveTo>
                <a:cubicBezTo>
                  <a:pt x="60" y="81"/>
                  <a:pt x="60" y="81"/>
                  <a:pt x="60" y="81"/>
                </a:cubicBezTo>
                <a:cubicBezTo>
                  <a:pt x="30" y="32"/>
                  <a:pt x="30" y="32"/>
                  <a:pt x="30" y="32"/>
                </a:cubicBezTo>
                <a:lnTo>
                  <a:pt x="50" y="32"/>
                </a:lnTo>
                <a:close/>
                <a:moveTo>
                  <a:pt x="51" y="74"/>
                </a:moveTo>
                <a:cubicBezTo>
                  <a:pt x="11" y="32"/>
                  <a:pt x="11" y="32"/>
                  <a:pt x="11" y="32"/>
                </a:cubicBezTo>
                <a:cubicBezTo>
                  <a:pt x="26" y="32"/>
                  <a:pt x="26" y="32"/>
                  <a:pt x="26" y="32"/>
                </a:cubicBezTo>
                <a:lnTo>
                  <a:pt x="51" y="74"/>
                </a:lnTo>
                <a:close/>
                <a:moveTo>
                  <a:pt x="102" y="32"/>
                </a:moveTo>
                <a:cubicBezTo>
                  <a:pt x="117" y="32"/>
                  <a:pt x="117" y="32"/>
                  <a:pt x="117" y="32"/>
                </a:cubicBezTo>
                <a:cubicBezTo>
                  <a:pt x="77" y="74"/>
                  <a:pt x="77" y="74"/>
                  <a:pt x="77" y="74"/>
                </a:cubicBezTo>
                <a:lnTo>
                  <a:pt x="102" y="32"/>
                </a:lnTo>
                <a:close/>
                <a:moveTo>
                  <a:pt x="103" y="28"/>
                </a:moveTo>
                <a:cubicBezTo>
                  <a:pt x="92" y="17"/>
                  <a:pt x="92" y="17"/>
                  <a:pt x="92" y="17"/>
                </a:cubicBezTo>
                <a:cubicBezTo>
                  <a:pt x="101" y="10"/>
                  <a:pt x="101" y="10"/>
                  <a:pt x="101" y="10"/>
                </a:cubicBezTo>
                <a:cubicBezTo>
                  <a:pt x="120" y="28"/>
                  <a:pt x="120" y="28"/>
                  <a:pt x="120" y="28"/>
                </a:cubicBezTo>
                <a:lnTo>
                  <a:pt x="103" y="28"/>
                </a:lnTo>
                <a:close/>
                <a:moveTo>
                  <a:pt x="27" y="10"/>
                </a:moveTo>
                <a:cubicBezTo>
                  <a:pt x="36" y="17"/>
                  <a:pt x="36" y="17"/>
                  <a:pt x="36" y="17"/>
                </a:cubicBezTo>
                <a:cubicBezTo>
                  <a:pt x="25" y="28"/>
                  <a:pt x="25" y="28"/>
                  <a:pt x="25" y="28"/>
                </a:cubicBezTo>
                <a:cubicBezTo>
                  <a:pt x="8" y="28"/>
                  <a:pt x="8" y="28"/>
                  <a:pt x="8" y="28"/>
                </a:cubicBezTo>
                <a:lnTo>
                  <a:pt x="27" y="1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 sz="120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276879" y="1193610"/>
            <a:ext cx="1334403" cy="19236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8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en-US" altLang="zh-CN" sz="8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7" name="Content Placeholder 19"/>
          <p:cNvSpPr txBox="1">
            <a:spLocks/>
          </p:cNvSpPr>
          <p:nvPr/>
        </p:nvSpPr>
        <p:spPr>
          <a:xfrm>
            <a:off x="5265393" y="1593516"/>
            <a:ext cx="1359391" cy="739808"/>
          </a:xfrm>
          <a:prstGeom prst="rect">
            <a:avLst/>
          </a:prstGeom>
          <a:noFill/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800" dirty="0">
                <a:solidFill>
                  <a:schemeClr val="bg2"/>
                </a:solidFill>
                <a:cs typeface="+mn-ea"/>
                <a:sym typeface="+mn-lt"/>
              </a:rPr>
              <a:t>Contrary to It has roots in a piece of classical Latin literature from 45 BC. </a:t>
            </a:r>
            <a:endParaRPr lang="id-ID" sz="8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283865" y="2378977"/>
            <a:ext cx="1334403" cy="207749"/>
          </a:xfrm>
          <a:prstGeom prst="rect">
            <a:avLst/>
          </a:prstGeom>
          <a:solidFill>
            <a:schemeClr val="accent1"/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9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en-US" altLang="zh-CN" sz="9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9" name="Content Placeholder 19"/>
          <p:cNvSpPr txBox="1">
            <a:spLocks/>
          </p:cNvSpPr>
          <p:nvPr/>
        </p:nvSpPr>
        <p:spPr>
          <a:xfrm>
            <a:off x="5272380" y="2709381"/>
            <a:ext cx="1359391" cy="739808"/>
          </a:xfrm>
          <a:prstGeom prst="rect">
            <a:avLst/>
          </a:prstGeom>
          <a:noFill/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800" dirty="0">
                <a:solidFill>
                  <a:schemeClr val="bg2"/>
                </a:solidFill>
                <a:cs typeface="+mn-ea"/>
                <a:sym typeface="+mn-lt"/>
              </a:rPr>
              <a:t>Contrary to It has roots in a piece of classical Latin literature from 45 BC. </a:t>
            </a:r>
            <a:endParaRPr lang="id-ID" sz="8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67067" y="1193551"/>
            <a:ext cx="1334403" cy="23852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11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en-US" altLang="zh-CN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1" name="Content Placeholder 19"/>
          <p:cNvSpPr txBox="1">
            <a:spLocks/>
          </p:cNvSpPr>
          <p:nvPr/>
        </p:nvSpPr>
        <p:spPr>
          <a:xfrm>
            <a:off x="6624313" y="2355587"/>
            <a:ext cx="1419911" cy="739808"/>
          </a:xfrm>
          <a:prstGeom prst="rect">
            <a:avLst/>
          </a:prstGeom>
          <a:noFill/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800" dirty="0">
                <a:solidFill>
                  <a:schemeClr val="bg2"/>
                </a:solidFill>
                <a:cs typeface="+mn-ea"/>
                <a:sym typeface="+mn-lt"/>
              </a:rPr>
              <a:t>Contrary to It has roots in a piece of classical Latin literature from 45 BC. </a:t>
            </a:r>
            <a:endParaRPr lang="id-ID" sz="8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7069444" y="2014825"/>
            <a:ext cx="423212" cy="277310"/>
            <a:chOff x="5757863" y="2919413"/>
            <a:chExt cx="695324" cy="455612"/>
          </a:xfrm>
          <a:solidFill>
            <a:schemeClr val="bg2"/>
          </a:solidFill>
        </p:grpSpPr>
        <p:sp>
          <p:nvSpPr>
            <p:cNvPr id="23" name="Freeform 477"/>
            <p:cNvSpPr>
              <a:spLocks noEditPoints="1"/>
            </p:cNvSpPr>
            <p:nvPr/>
          </p:nvSpPr>
          <p:spPr bwMode="auto">
            <a:xfrm>
              <a:off x="5875338" y="2919413"/>
              <a:ext cx="468312" cy="455612"/>
            </a:xfrm>
            <a:custGeom>
              <a:avLst/>
              <a:gdLst>
                <a:gd name="T0" fmla="*/ 223 w 223"/>
                <a:gd name="T1" fmla="*/ 216 h 216"/>
                <a:gd name="T2" fmla="*/ 0 w 223"/>
                <a:gd name="T3" fmla="*/ 216 h 216"/>
                <a:gd name="T4" fmla="*/ 0 w 223"/>
                <a:gd name="T5" fmla="*/ 211 h 216"/>
                <a:gd name="T6" fmla="*/ 83 w 223"/>
                <a:gd name="T7" fmla="*/ 144 h 216"/>
                <a:gd name="T8" fmla="*/ 85 w 223"/>
                <a:gd name="T9" fmla="*/ 137 h 216"/>
                <a:gd name="T10" fmla="*/ 67 w 223"/>
                <a:gd name="T11" fmla="*/ 103 h 216"/>
                <a:gd name="T12" fmla="*/ 58 w 223"/>
                <a:gd name="T13" fmla="*/ 92 h 216"/>
                <a:gd name="T14" fmla="*/ 60 w 223"/>
                <a:gd name="T15" fmla="*/ 67 h 216"/>
                <a:gd name="T16" fmla="*/ 60 w 223"/>
                <a:gd name="T17" fmla="*/ 67 h 216"/>
                <a:gd name="T18" fmla="*/ 71 w 223"/>
                <a:gd name="T19" fmla="*/ 15 h 216"/>
                <a:gd name="T20" fmla="*/ 111 w 223"/>
                <a:gd name="T21" fmla="*/ 0 h 216"/>
                <a:gd name="T22" fmla="*/ 151 w 223"/>
                <a:gd name="T23" fmla="*/ 15 h 216"/>
                <a:gd name="T24" fmla="*/ 163 w 223"/>
                <a:gd name="T25" fmla="*/ 67 h 216"/>
                <a:gd name="T26" fmla="*/ 163 w 223"/>
                <a:gd name="T27" fmla="*/ 67 h 216"/>
                <a:gd name="T28" fmla="*/ 165 w 223"/>
                <a:gd name="T29" fmla="*/ 92 h 216"/>
                <a:gd name="T30" fmla="*/ 156 w 223"/>
                <a:gd name="T31" fmla="*/ 103 h 216"/>
                <a:gd name="T32" fmla="*/ 138 w 223"/>
                <a:gd name="T33" fmla="*/ 137 h 216"/>
                <a:gd name="T34" fmla="*/ 140 w 223"/>
                <a:gd name="T35" fmla="*/ 144 h 216"/>
                <a:gd name="T36" fmla="*/ 223 w 223"/>
                <a:gd name="T37" fmla="*/ 211 h 216"/>
                <a:gd name="T38" fmla="*/ 223 w 223"/>
                <a:gd name="T39" fmla="*/ 216 h 216"/>
                <a:gd name="T40" fmla="*/ 12 w 223"/>
                <a:gd name="T41" fmla="*/ 205 h 216"/>
                <a:gd name="T42" fmla="*/ 211 w 223"/>
                <a:gd name="T43" fmla="*/ 205 h 216"/>
                <a:gd name="T44" fmla="*/ 181 w 223"/>
                <a:gd name="T45" fmla="*/ 175 h 216"/>
                <a:gd name="T46" fmla="*/ 137 w 223"/>
                <a:gd name="T47" fmla="*/ 155 h 216"/>
                <a:gd name="T48" fmla="*/ 127 w 223"/>
                <a:gd name="T49" fmla="*/ 134 h 216"/>
                <a:gd name="T50" fmla="*/ 127 w 223"/>
                <a:gd name="T51" fmla="*/ 132 h 216"/>
                <a:gd name="T52" fmla="*/ 128 w 223"/>
                <a:gd name="T53" fmla="*/ 130 h 216"/>
                <a:gd name="T54" fmla="*/ 145 w 223"/>
                <a:gd name="T55" fmla="*/ 98 h 216"/>
                <a:gd name="T56" fmla="*/ 146 w 223"/>
                <a:gd name="T57" fmla="*/ 93 h 216"/>
                <a:gd name="T58" fmla="*/ 151 w 223"/>
                <a:gd name="T59" fmla="*/ 93 h 216"/>
                <a:gd name="T60" fmla="*/ 155 w 223"/>
                <a:gd name="T61" fmla="*/ 86 h 216"/>
                <a:gd name="T62" fmla="*/ 153 w 223"/>
                <a:gd name="T63" fmla="*/ 74 h 216"/>
                <a:gd name="T64" fmla="*/ 151 w 223"/>
                <a:gd name="T65" fmla="*/ 72 h 216"/>
                <a:gd name="T66" fmla="*/ 151 w 223"/>
                <a:gd name="T67" fmla="*/ 69 h 216"/>
                <a:gd name="T68" fmla="*/ 151 w 223"/>
                <a:gd name="T69" fmla="*/ 66 h 216"/>
                <a:gd name="T70" fmla="*/ 143 w 223"/>
                <a:gd name="T71" fmla="*/ 23 h 216"/>
                <a:gd name="T72" fmla="*/ 111 w 223"/>
                <a:gd name="T73" fmla="*/ 12 h 216"/>
                <a:gd name="T74" fmla="*/ 80 w 223"/>
                <a:gd name="T75" fmla="*/ 23 h 216"/>
                <a:gd name="T76" fmla="*/ 72 w 223"/>
                <a:gd name="T77" fmla="*/ 66 h 216"/>
                <a:gd name="T78" fmla="*/ 72 w 223"/>
                <a:gd name="T79" fmla="*/ 69 h 216"/>
                <a:gd name="T80" fmla="*/ 72 w 223"/>
                <a:gd name="T81" fmla="*/ 72 h 216"/>
                <a:gd name="T82" fmla="*/ 70 w 223"/>
                <a:gd name="T83" fmla="*/ 74 h 216"/>
                <a:gd name="T84" fmla="*/ 68 w 223"/>
                <a:gd name="T85" fmla="*/ 86 h 216"/>
                <a:gd name="T86" fmla="*/ 72 w 223"/>
                <a:gd name="T87" fmla="*/ 93 h 216"/>
                <a:gd name="T88" fmla="*/ 77 w 223"/>
                <a:gd name="T89" fmla="*/ 93 h 216"/>
                <a:gd name="T90" fmla="*/ 77 w 223"/>
                <a:gd name="T91" fmla="*/ 98 h 216"/>
                <a:gd name="T92" fmla="*/ 95 w 223"/>
                <a:gd name="T93" fmla="*/ 130 h 216"/>
                <a:gd name="T94" fmla="*/ 96 w 223"/>
                <a:gd name="T95" fmla="*/ 132 h 216"/>
                <a:gd name="T96" fmla="*/ 96 w 223"/>
                <a:gd name="T97" fmla="*/ 134 h 216"/>
                <a:gd name="T98" fmla="*/ 86 w 223"/>
                <a:gd name="T99" fmla="*/ 155 h 216"/>
                <a:gd name="T100" fmla="*/ 42 w 223"/>
                <a:gd name="T101" fmla="*/ 175 h 216"/>
                <a:gd name="T102" fmla="*/ 12 w 223"/>
                <a:gd name="T103" fmla="*/ 205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3" h="216">
                  <a:moveTo>
                    <a:pt x="223" y="216"/>
                  </a:moveTo>
                  <a:cubicBezTo>
                    <a:pt x="0" y="216"/>
                    <a:pt x="0" y="216"/>
                    <a:pt x="0" y="216"/>
                  </a:cubicBezTo>
                  <a:cubicBezTo>
                    <a:pt x="0" y="211"/>
                    <a:pt x="0" y="211"/>
                    <a:pt x="0" y="211"/>
                  </a:cubicBezTo>
                  <a:cubicBezTo>
                    <a:pt x="0" y="176"/>
                    <a:pt x="65" y="148"/>
                    <a:pt x="83" y="144"/>
                  </a:cubicBezTo>
                  <a:cubicBezTo>
                    <a:pt x="84" y="143"/>
                    <a:pt x="84" y="140"/>
                    <a:pt x="85" y="137"/>
                  </a:cubicBezTo>
                  <a:cubicBezTo>
                    <a:pt x="81" y="132"/>
                    <a:pt x="71" y="120"/>
                    <a:pt x="67" y="103"/>
                  </a:cubicBezTo>
                  <a:cubicBezTo>
                    <a:pt x="63" y="102"/>
                    <a:pt x="60" y="98"/>
                    <a:pt x="58" y="92"/>
                  </a:cubicBezTo>
                  <a:cubicBezTo>
                    <a:pt x="55" y="85"/>
                    <a:pt x="55" y="74"/>
                    <a:pt x="60" y="67"/>
                  </a:cubicBezTo>
                  <a:cubicBezTo>
                    <a:pt x="60" y="67"/>
                    <a:pt x="60" y="67"/>
                    <a:pt x="60" y="67"/>
                  </a:cubicBezTo>
                  <a:cubicBezTo>
                    <a:pt x="59" y="57"/>
                    <a:pt x="56" y="32"/>
                    <a:pt x="71" y="15"/>
                  </a:cubicBezTo>
                  <a:cubicBezTo>
                    <a:pt x="80" y="5"/>
                    <a:pt x="94" y="0"/>
                    <a:pt x="111" y="0"/>
                  </a:cubicBezTo>
                  <a:cubicBezTo>
                    <a:pt x="129" y="0"/>
                    <a:pt x="142" y="5"/>
                    <a:pt x="151" y="15"/>
                  </a:cubicBezTo>
                  <a:cubicBezTo>
                    <a:pt x="166" y="32"/>
                    <a:pt x="164" y="57"/>
                    <a:pt x="163" y="67"/>
                  </a:cubicBezTo>
                  <a:cubicBezTo>
                    <a:pt x="163" y="67"/>
                    <a:pt x="163" y="67"/>
                    <a:pt x="163" y="67"/>
                  </a:cubicBezTo>
                  <a:cubicBezTo>
                    <a:pt x="168" y="74"/>
                    <a:pt x="168" y="85"/>
                    <a:pt x="165" y="92"/>
                  </a:cubicBezTo>
                  <a:cubicBezTo>
                    <a:pt x="163" y="98"/>
                    <a:pt x="160" y="102"/>
                    <a:pt x="156" y="103"/>
                  </a:cubicBezTo>
                  <a:cubicBezTo>
                    <a:pt x="152" y="120"/>
                    <a:pt x="142" y="132"/>
                    <a:pt x="138" y="137"/>
                  </a:cubicBezTo>
                  <a:cubicBezTo>
                    <a:pt x="138" y="140"/>
                    <a:pt x="139" y="143"/>
                    <a:pt x="140" y="144"/>
                  </a:cubicBezTo>
                  <a:cubicBezTo>
                    <a:pt x="158" y="148"/>
                    <a:pt x="223" y="176"/>
                    <a:pt x="223" y="211"/>
                  </a:cubicBezTo>
                  <a:lnTo>
                    <a:pt x="223" y="216"/>
                  </a:lnTo>
                  <a:close/>
                  <a:moveTo>
                    <a:pt x="12" y="205"/>
                  </a:moveTo>
                  <a:cubicBezTo>
                    <a:pt x="211" y="205"/>
                    <a:pt x="211" y="205"/>
                    <a:pt x="211" y="205"/>
                  </a:cubicBezTo>
                  <a:cubicBezTo>
                    <a:pt x="208" y="195"/>
                    <a:pt x="197" y="185"/>
                    <a:pt x="181" y="175"/>
                  </a:cubicBezTo>
                  <a:cubicBezTo>
                    <a:pt x="164" y="164"/>
                    <a:pt x="144" y="157"/>
                    <a:pt x="137" y="155"/>
                  </a:cubicBezTo>
                  <a:cubicBezTo>
                    <a:pt x="128" y="154"/>
                    <a:pt x="127" y="140"/>
                    <a:pt x="127" y="134"/>
                  </a:cubicBezTo>
                  <a:cubicBezTo>
                    <a:pt x="127" y="132"/>
                    <a:pt x="127" y="132"/>
                    <a:pt x="127" y="132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0"/>
                    <a:pt x="142" y="116"/>
                    <a:pt x="145" y="98"/>
                  </a:cubicBezTo>
                  <a:cubicBezTo>
                    <a:pt x="146" y="93"/>
                    <a:pt x="146" y="93"/>
                    <a:pt x="146" y="93"/>
                  </a:cubicBezTo>
                  <a:cubicBezTo>
                    <a:pt x="151" y="93"/>
                    <a:pt x="151" y="93"/>
                    <a:pt x="151" y="93"/>
                  </a:cubicBezTo>
                  <a:cubicBezTo>
                    <a:pt x="152" y="93"/>
                    <a:pt x="154" y="91"/>
                    <a:pt x="155" y="86"/>
                  </a:cubicBezTo>
                  <a:cubicBezTo>
                    <a:pt x="156" y="81"/>
                    <a:pt x="155" y="76"/>
                    <a:pt x="153" y="74"/>
                  </a:cubicBezTo>
                  <a:cubicBezTo>
                    <a:pt x="151" y="72"/>
                    <a:pt x="151" y="72"/>
                    <a:pt x="151" y="72"/>
                  </a:cubicBezTo>
                  <a:cubicBezTo>
                    <a:pt x="151" y="69"/>
                    <a:pt x="151" y="69"/>
                    <a:pt x="151" y="69"/>
                  </a:cubicBezTo>
                  <a:cubicBezTo>
                    <a:pt x="151" y="68"/>
                    <a:pt x="151" y="67"/>
                    <a:pt x="151" y="66"/>
                  </a:cubicBezTo>
                  <a:cubicBezTo>
                    <a:pt x="152" y="57"/>
                    <a:pt x="154" y="36"/>
                    <a:pt x="143" y="23"/>
                  </a:cubicBezTo>
                  <a:cubicBezTo>
                    <a:pt x="136" y="15"/>
                    <a:pt x="126" y="12"/>
                    <a:pt x="111" y="12"/>
                  </a:cubicBezTo>
                  <a:cubicBezTo>
                    <a:pt x="97" y="12"/>
                    <a:pt x="87" y="15"/>
                    <a:pt x="80" y="23"/>
                  </a:cubicBezTo>
                  <a:cubicBezTo>
                    <a:pt x="68" y="36"/>
                    <a:pt x="71" y="57"/>
                    <a:pt x="72" y="66"/>
                  </a:cubicBezTo>
                  <a:cubicBezTo>
                    <a:pt x="72" y="67"/>
                    <a:pt x="72" y="68"/>
                    <a:pt x="72" y="69"/>
                  </a:cubicBezTo>
                  <a:cubicBezTo>
                    <a:pt x="72" y="72"/>
                    <a:pt x="72" y="72"/>
                    <a:pt x="72" y="72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67" y="76"/>
                    <a:pt x="67" y="81"/>
                    <a:pt x="68" y="86"/>
                  </a:cubicBezTo>
                  <a:cubicBezTo>
                    <a:pt x="69" y="91"/>
                    <a:pt x="71" y="93"/>
                    <a:pt x="72" y="93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77" y="98"/>
                    <a:pt x="77" y="98"/>
                    <a:pt x="77" y="98"/>
                  </a:cubicBezTo>
                  <a:cubicBezTo>
                    <a:pt x="80" y="116"/>
                    <a:pt x="94" y="130"/>
                    <a:pt x="95" y="130"/>
                  </a:cubicBezTo>
                  <a:cubicBezTo>
                    <a:pt x="96" y="132"/>
                    <a:pt x="96" y="132"/>
                    <a:pt x="96" y="132"/>
                  </a:cubicBezTo>
                  <a:cubicBezTo>
                    <a:pt x="96" y="134"/>
                    <a:pt x="96" y="134"/>
                    <a:pt x="96" y="134"/>
                  </a:cubicBezTo>
                  <a:cubicBezTo>
                    <a:pt x="96" y="140"/>
                    <a:pt x="95" y="154"/>
                    <a:pt x="86" y="155"/>
                  </a:cubicBezTo>
                  <a:cubicBezTo>
                    <a:pt x="79" y="157"/>
                    <a:pt x="59" y="164"/>
                    <a:pt x="42" y="175"/>
                  </a:cubicBezTo>
                  <a:cubicBezTo>
                    <a:pt x="25" y="185"/>
                    <a:pt x="15" y="195"/>
                    <a:pt x="12" y="2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24" name="Freeform 478"/>
            <p:cNvSpPr>
              <a:spLocks/>
            </p:cNvSpPr>
            <p:nvPr/>
          </p:nvSpPr>
          <p:spPr bwMode="auto">
            <a:xfrm>
              <a:off x="6216650" y="2936875"/>
              <a:ext cx="236537" cy="381000"/>
            </a:xfrm>
            <a:custGeom>
              <a:avLst/>
              <a:gdLst>
                <a:gd name="T0" fmla="*/ 43 w 113"/>
                <a:gd name="T1" fmla="*/ 120 h 181"/>
                <a:gd name="T2" fmla="*/ 42 w 113"/>
                <a:gd name="T3" fmla="*/ 114 h 181"/>
                <a:gd name="T4" fmla="*/ 57 w 113"/>
                <a:gd name="T5" fmla="*/ 86 h 181"/>
                <a:gd name="T6" fmla="*/ 64 w 113"/>
                <a:gd name="T7" fmla="*/ 77 h 181"/>
                <a:gd name="T8" fmla="*/ 62 w 113"/>
                <a:gd name="T9" fmla="*/ 56 h 181"/>
                <a:gd name="T10" fmla="*/ 62 w 113"/>
                <a:gd name="T11" fmla="*/ 56 h 181"/>
                <a:gd name="T12" fmla="*/ 53 w 113"/>
                <a:gd name="T13" fmla="*/ 13 h 181"/>
                <a:gd name="T14" fmla="*/ 19 w 113"/>
                <a:gd name="T15" fmla="*/ 0 h 181"/>
                <a:gd name="T16" fmla="*/ 0 w 113"/>
                <a:gd name="T17" fmla="*/ 4 h 181"/>
                <a:gd name="T18" fmla="*/ 5 w 113"/>
                <a:gd name="T19" fmla="*/ 12 h 181"/>
                <a:gd name="T20" fmla="*/ 19 w 113"/>
                <a:gd name="T21" fmla="*/ 10 h 181"/>
                <a:gd name="T22" fmla="*/ 46 w 113"/>
                <a:gd name="T23" fmla="*/ 19 h 181"/>
                <a:gd name="T24" fmla="*/ 53 w 113"/>
                <a:gd name="T25" fmla="*/ 55 h 181"/>
                <a:gd name="T26" fmla="*/ 52 w 113"/>
                <a:gd name="T27" fmla="*/ 58 h 181"/>
                <a:gd name="T28" fmla="*/ 52 w 113"/>
                <a:gd name="T29" fmla="*/ 60 h 181"/>
                <a:gd name="T30" fmla="*/ 54 w 113"/>
                <a:gd name="T31" fmla="*/ 62 h 181"/>
                <a:gd name="T32" fmla="*/ 56 w 113"/>
                <a:gd name="T33" fmla="*/ 72 h 181"/>
                <a:gd name="T34" fmla="*/ 52 w 113"/>
                <a:gd name="T35" fmla="*/ 78 h 181"/>
                <a:gd name="T36" fmla="*/ 48 w 113"/>
                <a:gd name="T37" fmla="*/ 78 h 181"/>
                <a:gd name="T38" fmla="*/ 48 w 113"/>
                <a:gd name="T39" fmla="*/ 82 h 181"/>
                <a:gd name="T40" fmla="*/ 33 w 113"/>
                <a:gd name="T41" fmla="*/ 109 h 181"/>
                <a:gd name="T42" fmla="*/ 32 w 113"/>
                <a:gd name="T43" fmla="*/ 110 h 181"/>
                <a:gd name="T44" fmla="*/ 32 w 113"/>
                <a:gd name="T45" fmla="*/ 112 h 181"/>
                <a:gd name="T46" fmla="*/ 41 w 113"/>
                <a:gd name="T47" fmla="*/ 130 h 181"/>
                <a:gd name="T48" fmla="*/ 77 w 113"/>
                <a:gd name="T49" fmla="*/ 146 h 181"/>
                <a:gd name="T50" fmla="*/ 102 w 113"/>
                <a:gd name="T51" fmla="*/ 171 h 181"/>
                <a:gd name="T52" fmla="*/ 58 w 113"/>
                <a:gd name="T53" fmla="*/ 171 h 181"/>
                <a:gd name="T54" fmla="*/ 65 w 113"/>
                <a:gd name="T55" fmla="*/ 181 h 181"/>
                <a:gd name="T56" fmla="*/ 113 w 113"/>
                <a:gd name="T57" fmla="*/ 181 h 181"/>
                <a:gd name="T58" fmla="*/ 113 w 113"/>
                <a:gd name="T59" fmla="*/ 176 h 181"/>
                <a:gd name="T60" fmla="*/ 43 w 113"/>
                <a:gd name="T61" fmla="*/ 12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3" h="181">
                  <a:moveTo>
                    <a:pt x="43" y="120"/>
                  </a:moveTo>
                  <a:cubicBezTo>
                    <a:pt x="42" y="119"/>
                    <a:pt x="42" y="117"/>
                    <a:pt x="42" y="114"/>
                  </a:cubicBezTo>
                  <a:cubicBezTo>
                    <a:pt x="45" y="110"/>
                    <a:pt x="53" y="100"/>
                    <a:pt x="57" y="86"/>
                  </a:cubicBezTo>
                  <a:cubicBezTo>
                    <a:pt x="60" y="85"/>
                    <a:pt x="62" y="82"/>
                    <a:pt x="64" y="77"/>
                  </a:cubicBezTo>
                  <a:cubicBezTo>
                    <a:pt x="66" y="71"/>
                    <a:pt x="67" y="62"/>
                    <a:pt x="62" y="56"/>
                  </a:cubicBezTo>
                  <a:cubicBezTo>
                    <a:pt x="62" y="56"/>
                    <a:pt x="62" y="56"/>
                    <a:pt x="62" y="56"/>
                  </a:cubicBezTo>
                  <a:cubicBezTo>
                    <a:pt x="63" y="48"/>
                    <a:pt x="65" y="27"/>
                    <a:pt x="53" y="13"/>
                  </a:cubicBezTo>
                  <a:cubicBezTo>
                    <a:pt x="45" y="5"/>
                    <a:pt x="34" y="0"/>
                    <a:pt x="19" y="0"/>
                  </a:cubicBezTo>
                  <a:cubicBezTo>
                    <a:pt x="12" y="0"/>
                    <a:pt x="5" y="2"/>
                    <a:pt x="0" y="4"/>
                  </a:cubicBezTo>
                  <a:cubicBezTo>
                    <a:pt x="2" y="6"/>
                    <a:pt x="3" y="9"/>
                    <a:pt x="5" y="12"/>
                  </a:cubicBezTo>
                  <a:cubicBezTo>
                    <a:pt x="9" y="11"/>
                    <a:pt x="14" y="10"/>
                    <a:pt x="19" y="10"/>
                  </a:cubicBezTo>
                  <a:cubicBezTo>
                    <a:pt x="31" y="10"/>
                    <a:pt x="40" y="13"/>
                    <a:pt x="46" y="19"/>
                  </a:cubicBezTo>
                  <a:cubicBezTo>
                    <a:pt x="55" y="30"/>
                    <a:pt x="53" y="48"/>
                    <a:pt x="53" y="55"/>
                  </a:cubicBezTo>
                  <a:cubicBezTo>
                    <a:pt x="52" y="56"/>
                    <a:pt x="52" y="57"/>
                    <a:pt x="52" y="58"/>
                  </a:cubicBezTo>
                  <a:cubicBezTo>
                    <a:pt x="52" y="60"/>
                    <a:pt x="52" y="60"/>
                    <a:pt x="52" y="60"/>
                  </a:cubicBezTo>
                  <a:cubicBezTo>
                    <a:pt x="54" y="62"/>
                    <a:pt x="54" y="62"/>
                    <a:pt x="54" y="62"/>
                  </a:cubicBezTo>
                  <a:cubicBezTo>
                    <a:pt x="56" y="63"/>
                    <a:pt x="57" y="68"/>
                    <a:pt x="56" y="72"/>
                  </a:cubicBezTo>
                  <a:cubicBezTo>
                    <a:pt x="55" y="76"/>
                    <a:pt x="53" y="78"/>
                    <a:pt x="52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8" y="82"/>
                    <a:pt x="48" y="82"/>
                    <a:pt x="48" y="82"/>
                  </a:cubicBezTo>
                  <a:cubicBezTo>
                    <a:pt x="45" y="97"/>
                    <a:pt x="34" y="109"/>
                    <a:pt x="33" y="109"/>
                  </a:cubicBezTo>
                  <a:cubicBezTo>
                    <a:pt x="32" y="110"/>
                    <a:pt x="32" y="110"/>
                    <a:pt x="32" y="110"/>
                  </a:cubicBezTo>
                  <a:cubicBezTo>
                    <a:pt x="32" y="112"/>
                    <a:pt x="32" y="112"/>
                    <a:pt x="32" y="112"/>
                  </a:cubicBezTo>
                  <a:cubicBezTo>
                    <a:pt x="32" y="117"/>
                    <a:pt x="33" y="129"/>
                    <a:pt x="41" y="130"/>
                  </a:cubicBezTo>
                  <a:cubicBezTo>
                    <a:pt x="47" y="131"/>
                    <a:pt x="63" y="137"/>
                    <a:pt x="77" y="146"/>
                  </a:cubicBezTo>
                  <a:cubicBezTo>
                    <a:pt x="91" y="154"/>
                    <a:pt x="100" y="163"/>
                    <a:pt x="102" y="171"/>
                  </a:cubicBezTo>
                  <a:cubicBezTo>
                    <a:pt x="58" y="171"/>
                    <a:pt x="58" y="171"/>
                    <a:pt x="58" y="171"/>
                  </a:cubicBezTo>
                  <a:cubicBezTo>
                    <a:pt x="60" y="174"/>
                    <a:pt x="63" y="177"/>
                    <a:pt x="65" y="181"/>
                  </a:cubicBezTo>
                  <a:cubicBezTo>
                    <a:pt x="113" y="181"/>
                    <a:pt x="113" y="181"/>
                    <a:pt x="113" y="181"/>
                  </a:cubicBezTo>
                  <a:cubicBezTo>
                    <a:pt x="113" y="176"/>
                    <a:pt x="113" y="176"/>
                    <a:pt x="113" y="176"/>
                  </a:cubicBezTo>
                  <a:cubicBezTo>
                    <a:pt x="113" y="147"/>
                    <a:pt x="58" y="123"/>
                    <a:pt x="43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25" name="Freeform 479"/>
            <p:cNvSpPr>
              <a:spLocks/>
            </p:cNvSpPr>
            <p:nvPr/>
          </p:nvSpPr>
          <p:spPr bwMode="auto">
            <a:xfrm>
              <a:off x="5757863" y="2936875"/>
              <a:ext cx="244475" cy="381000"/>
            </a:xfrm>
            <a:custGeom>
              <a:avLst/>
              <a:gdLst>
                <a:gd name="T0" fmla="*/ 59 w 116"/>
                <a:gd name="T1" fmla="*/ 171 h 181"/>
                <a:gd name="T2" fmla="*/ 11 w 116"/>
                <a:gd name="T3" fmla="*/ 171 h 181"/>
                <a:gd name="T4" fmla="*/ 35 w 116"/>
                <a:gd name="T5" fmla="*/ 146 h 181"/>
                <a:gd name="T6" fmla="*/ 72 w 116"/>
                <a:gd name="T7" fmla="*/ 130 h 181"/>
                <a:gd name="T8" fmla="*/ 81 w 116"/>
                <a:gd name="T9" fmla="*/ 112 h 181"/>
                <a:gd name="T10" fmla="*/ 81 w 116"/>
                <a:gd name="T11" fmla="*/ 110 h 181"/>
                <a:gd name="T12" fmla="*/ 79 w 116"/>
                <a:gd name="T13" fmla="*/ 109 h 181"/>
                <a:gd name="T14" fmla="*/ 65 w 116"/>
                <a:gd name="T15" fmla="*/ 82 h 181"/>
                <a:gd name="T16" fmla="*/ 64 w 116"/>
                <a:gd name="T17" fmla="*/ 78 h 181"/>
                <a:gd name="T18" fmla="*/ 60 w 116"/>
                <a:gd name="T19" fmla="*/ 78 h 181"/>
                <a:gd name="T20" fmla="*/ 57 w 116"/>
                <a:gd name="T21" fmla="*/ 72 h 181"/>
                <a:gd name="T22" fmla="*/ 59 w 116"/>
                <a:gd name="T23" fmla="*/ 62 h 181"/>
                <a:gd name="T24" fmla="*/ 61 w 116"/>
                <a:gd name="T25" fmla="*/ 60 h 181"/>
                <a:gd name="T26" fmla="*/ 60 w 116"/>
                <a:gd name="T27" fmla="*/ 58 h 181"/>
                <a:gd name="T28" fmla="*/ 60 w 116"/>
                <a:gd name="T29" fmla="*/ 55 h 181"/>
                <a:gd name="T30" fmla="*/ 67 w 116"/>
                <a:gd name="T31" fmla="*/ 19 h 181"/>
                <a:gd name="T32" fmla="*/ 93 w 116"/>
                <a:gd name="T33" fmla="*/ 10 h 181"/>
                <a:gd name="T34" fmla="*/ 112 w 116"/>
                <a:gd name="T35" fmla="*/ 13 h 181"/>
                <a:gd name="T36" fmla="*/ 116 w 116"/>
                <a:gd name="T37" fmla="*/ 5 h 181"/>
                <a:gd name="T38" fmla="*/ 93 w 116"/>
                <a:gd name="T39" fmla="*/ 0 h 181"/>
                <a:gd name="T40" fmla="*/ 60 w 116"/>
                <a:gd name="T41" fmla="*/ 13 h 181"/>
                <a:gd name="T42" fmla="*/ 51 w 116"/>
                <a:gd name="T43" fmla="*/ 56 h 181"/>
                <a:gd name="T44" fmla="*/ 51 w 116"/>
                <a:gd name="T45" fmla="*/ 56 h 181"/>
                <a:gd name="T46" fmla="*/ 49 w 116"/>
                <a:gd name="T47" fmla="*/ 77 h 181"/>
                <a:gd name="T48" fmla="*/ 56 w 116"/>
                <a:gd name="T49" fmla="*/ 86 h 181"/>
                <a:gd name="T50" fmla="*/ 71 w 116"/>
                <a:gd name="T51" fmla="*/ 114 h 181"/>
                <a:gd name="T52" fmla="*/ 70 w 116"/>
                <a:gd name="T53" fmla="*/ 120 h 181"/>
                <a:gd name="T54" fmla="*/ 0 w 116"/>
                <a:gd name="T55" fmla="*/ 176 h 181"/>
                <a:gd name="T56" fmla="*/ 0 w 116"/>
                <a:gd name="T57" fmla="*/ 181 h 181"/>
                <a:gd name="T58" fmla="*/ 52 w 116"/>
                <a:gd name="T59" fmla="*/ 181 h 181"/>
                <a:gd name="T60" fmla="*/ 59 w 116"/>
                <a:gd name="T61" fmla="*/ 17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6" h="181">
                  <a:moveTo>
                    <a:pt x="59" y="171"/>
                  </a:moveTo>
                  <a:cubicBezTo>
                    <a:pt x="11" y="171"/>
                    <a:pt x="11" y="171"/>
                    <a:pt x="11" y="171"/>
                  </a:cubicBezTo>
                  <a:cubicBezTo>
                    <a:pt x="13" y="163"/>
                    <a:pt x="22" y="154"/>
                    <a:pt x="35" y="146"/>
                  </a:cubicBezTo>
                  <a:cubicBezTo>
                    <a:pt x="50" y="137"/>
                    <a:pt x="66" y="131"/>
                    <a:pt x="72" y="130"/>
                  </a:cubicBezTo>
                  <a:cubicBezTo>
                    <a:pt x="80" y="129"/>
                    <a:pt x="81" y="117"/>
                    <a:pt x="81" y="112"/>
                  </a:cubicBezTo>
                  <a:cubicBezTo>
                    <a:pt x="81" y="110"/>
                    <a:pt x="81" y="110"/>
                    <a:pt x="81" y="110"/>
                  </a:cubicBezTo>
                  <a:cubicBezTo>
                    <a:pt x="79" y="109"/>
                    <a:pt x="79" y="109"/>
                    <a:pt x="79" y="109"/>
                  </a:cubicBezTo>
                  <a:cubicBezTo>
                    <a:pt x="79" y="109"/>
                    <a:pt x="68" y="97"/>
                    <a:pt x="65" y="82"/>
                  </a:cubicBezTo>
                  <a:cubicBezTo>
                    <a:pt x="64" y="78"/>
                    <a:pt x="64" y="78"/>
                    <a:pt x="64" y="78"/>
                  </a:cubicBezTo>
                  <a:cubicBezTo>
                    <a:pt x="60" y="78"/>
                    <a:pt x="60" y="78"/>
                    <a:pt x="60" y="78"/>
                  </a:cubicBezTo>
                  <a:cubicBezTo>
                    <a:pt x="60" y="78"/>
                    <a:pt x="58" y="76"/>
                    <a:pt x="57" y="72"/>
                  </a:cubicBezTo>
                  <a:cubicBezTo>
                    <a:pt x="56" y="68"/>
                    <a:pt x="57" y="63"/>
                    <a:pt x="59" y="62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0" y="58"/>
                    <a:pt x="60" y="58"/>
                    <a:pt x="60" y="58"/>
                  </a:cubicBezTo>
                  <a:cubicBezTo>
                    <a:pt x="60" y="57"/>
                    <a:pt x="60" y="56"/>
                    <a:pt x="60" y="55"/>
                  </a:cubicBezTo>
                  <a:cubicBezTo>
                    <a:pt x="59" y="48"/>
                    <a:pt x="58" y="30"/>
                    <a:pt x="67" y="19"/>
                  </a:cubicBezTo>
                  <a:cubicBezTo>
                    <a:pt x="73" y="13"/>
                    <a:pt x="82" y="10"/>
                    <a:pt x="93" y="10"/>
                  </a:cubicBezTo>
                  <a:cubicBezTo>
                    <a:pt x="101" y="10"/>
                    <a:pt x="107" y="11"/>
                    <a:pt x="112" y="13"/>
                  </a:cubicBezTo>
                  <a:cubicBezTo>
                    <a:pt x="113" y="11"/>
                    <a:pt x="114" y="8"/>
                    <a:pt x="116" y="5"/>
                  </a:cubicBezTo>
                  <a:cubicBezTo>
                    <a:pt x="110" y="2"/>
                    <a:pt x="102" y="0"/>
                    <a:pt x="93" y="0"/>
                  </a:cubicBezTo>
                  <a:cubicBezTo>
                    <a:pt x="79" y="0"/>
                    <a:pt x="67" y="5"/>
                    <a:pt x="60" y="13"/>
                  </a:cubicBezTo>
                  <a:cubicBezTo>
                    <a:pt x="48" y="27"/>
                    <a:pt x="50" y="48"/>
                    <a:pt x="51" y="56"/>
                  </a:cubicBezTo>
                  <a:cubicBezTo>
                    <a:pt x="51" y="56"/>
                    <a:pt x="51" y="56"/>
                    <a:pt x="51" y="56"/>
                  </a:cubicBezTo>
                  <a:cubicBezTo>
                    <a:pt x="46" y="62"/>
                    <a:pt x="46" y="71"/>
                    <a:pt x="49" y="77"/>
                  </a:cubicBezTo>
                  <a:cubicBezTo>
                    <a:pt x="50" y="82"/>
                    <a:pt x="53" y="85"/>
                    <a:pt x="56" y="86"/>
                  </a:cubicBezTo>
                  <a:cubicBezTo>
                    <a:pt x="59" y="100"/>
                    <a:pt x="68" y="110"/>
                    <a:pt x="71" y="114"/>
                  </a:cubicBezTo>
                  <a:cubicBezTo>
                    <a:pt x="71" y="117"/>
                    <a:pt x="70" y="119"/>
                    <a:pt x="70" y="120"/>
                  </a:cubicBezTo>
                  <a:cubicBezTo>
                    <a:pt x="55" y="123"/>
                    <a:pt x="0" y="147"/>
                    <a:pt x="0" y="176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52" y="181"/>
                    <a:pt x="52" y="181"/>
                    <a:pt x="52" y="181"/>
                  </a:cubicBezTo>
                  <a:cubicBezTo>
                    <a:pt x="54" y="177"/>
                    <a:pt x="56" y="174"/>
                    <a:pt x="59" y="1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1142531" y="1193550"/>
            <a:ext cx="1334403" cy="238527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11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en-US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7" name="Content Placeholder 19"/>
          <p:cNvSpPr txBox="1">
            <a:spLocks/>
          </p:cNvSpPr>
          <p:nvPr/>
        </p:nvSpPr>
        <p:spPr>
          <a:xfrm>
            <a:off x="1099777" y="2355586"/>
            <a:ext cx="1419911" cy="739808"/>
          </a:xfrm>
          <a:prstGeom prst="rect">
            <a:avLst/>
          </a:prstGeom>
          <a:noFill/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800" dirty="0">
                <a:solidFill>
                  <a:schemeClr val="bg2"/>
                </a:solidFill>
                <a:cs typeface="+mn-ea"/>
                <a:sym typeface="+mn-lt"/>
              </a:rPr>
              <a:t>Contrary to It has roots in a piece of classical Latin literature from 45 BC. </a:t>
            </a:r>
            <a:endParaRPr lang="id-ID" sz="8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519688" y="1193609"/>
            <a:ext cx="1334403" cy="19236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8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en-US" altLang="zh-CN" sz="8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9" name="Content Placeholder 19"/>
          <p:cNvSpPr txBox="1">
            <a:spLocks/>
          </p:cNvSpPr>
          <p:nvPr/>
        </p:nvSpPr>
        <p:spPr>
          <a:xfrm>
            <a:off x="2508203" y="1593515"/>
            <a:ext cx="1359391" cy="739808"/>
          </a:xfrm>
          <a:prstGeom prst="rect">
            <a:avLst/>
          </a:prstGeom>
          <a:noFill/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800" dirty="0">
                <a:solidFill>
                  <a:schemeClr val="bg2"/>
                </a:solidFill>
                <a:cs typeface="+mn-ea"/>
                <a:sym typeface="+mn-lt"/>
              </a:rPr>
              <a:t>Contrary to It has roots in a piece of classical Latin literature from 45 BC. </a:t>
            </a:r>
            <a:endParaRPr lang="id-ID" sz="8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504955" y="2378976"/>
            <a:ext cx="1356122" cy="207749"/>
          </a:xfrm>
          <a:prstGeom prst="rect">
            <a:avLst/>
          </a:prstGeom>
          <a:solidFill>
            <a:schemeClr val="accent6"/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9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en-US" altLang="zh-CN" sz="9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1" name="Content Placeholder 19"/>
          <p:cNvSpPr txBox="1">
            <a:spLocks/>
          </p:cNvSpPr>
          <p:nvPr/>
        </p:nvSpPr>
        <p:spPr>
          <a:xfrm>
            <a:off x="2515188" y="2709379"/>
            <a:ext cx="1359391" cy="739808"/>
          </a:xfrm>
          <a:prstGeom prst="rect">
            <a:avLst/>
          </a:prstGeom>
          <a:noFill/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800" dirty="0">
                <a:solidFill>
                  <a:schemeClr val="bg2"/>
                </a:solidFill>
                <a:cs typeface="+mn-ea"/>
                <a:sym typeface="+mn-lt"/>
              </a:rPr>
              <a:t>Contrary to It has roots in a piece of classical Latin literature from 45 BC. </a:t>
            </a:r>
            <a:endParaRPr lang="id-ID" sz="8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1568144" y="2046209"/>
            <a:ext cx="430629" cy="190384"/>
            <a:chOff x="2865438" y="5287963"/>
            <a:chExt cx="754062" cy="333375"/>
          </a:xfrm>
          <a:solidFill>
            <a:schemeClr val="bg2"/>
          </a:solidFill>
        </p:grpSpPr>
        <p:sp>
          <p:nvSpPr>
            <p:cNvPr id="33" name="Freeform 31"/>
            <p:cNvSpPr>
              <a:spLocks/>
            </p:cNvSpPr>
            <p:nvPr/>
          </p:nvSpPr>
          <p:spPr bwMode="auto">
            <a:xfrm>
              <a:off x="3173413" y="5508626"/>
              <a:ext cx="92075" cy="93663"/>
            </a:xfrm>
            <a:custGeom>
              <a:avLst/>
              <a:gdLst>
                <a:gd name="T0" fmla="*/ 23 w 24"/>
                <a:gd name="T1" fmla="*/ 7 h 24"/>
                <a:gd name="T2" fmla="*/ 24 w 24"/>
                <a:gd name="T3" fmla="*/ 3 h 24"/>
                <a:gd name="T4" fmla="*/ 22 w 24"/>
                <a:gd name="T5" fmla="*/ 1 h 24"/>
                <a:gd name="T6" fmla="*/ 20 w 24"/>
                <a:gd name="T7" fmla="*/ 0 h 24"/>
                <a:gd name="T8" fmla="*/ 16 w 24"/>
                <a:gd name="T9" fmla="*/ 2 h 24"/>
                <a:gd name="T10" fmla="*/ 0 w 24"/>
                <a:gd name="T11" fmla="*/ 22 h 24"/>
                <a:gd name="T12" fmla="*/ 8 w 24"/>
                <a:gd name="T13" fmla="*/ 24 h 24"/>
                <a:gd name="T14" fmla="*/ 8 w 24"/>
                <a:gd name="T15" fmla="*/ 24 h 24"/>
                <a:gd name="T16" fmla="*/ 21 w 24"/>
                <a:gd name="T17" fmla="*/ 9 h 24"/>
                <a:gd name="T18" fmla="*/ 23 w 24"/>
                <a:gd name="T19" fmla="*/ 7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23" y="7"/>
                  </a:moveTo>
                  <a:cubicBezTo>
                    <a:pt x="23" y="6"/>
                    <a:pt x="24" y="5"/>
                    <a:pt x="24" y="3"/>
                  </a:cubicBezTo>
                  <a:cubicBezTo>
                    <a:pt x="23" y="2"/>
                    <a:pt x="23" y="2"/>
                    <a:pt x="22" y="1"/>
                  </a:cubicBezTo>
                  <a:cubicBezTo>
                    <a:pt x="22" y="0"/>
                    <a:pt x="21" y="0"/>
                    <a:pt x="20" y="0"/>
                  </a:cubicBezTo>
                  <a:cubicBezTo>
                    <a:pt x="18" y="0"/>
                    <a:pt x="17" y="1"/>
                    <a:pt x="16" y="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" y="23"/>
                    <a:pt x="5" y="23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8"/>
                    <a:pt x="22" y="7"/>
                    <a:pt x="2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r"/>
              <a:endParaRPr lang="id-ID" sz="12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34" name="Freeform 32"/>
            <p:cNvSpPr>
              <a:spLocks/>
            </p:cNvSpPr>
            <p:nvPr/>
          </p:nvSpPr>
          <p:spPr bwMode="auto">
            <a:xfrm>
              <a:off x="3127375" y="5505451"/>
              <a:ext cx="80962" cy="80963"/>
            </a:xfrm>
            <a:custGeom>
              <a:avLst/>
              <a:gdLst>
                <a:gd name="T0" fmla="*/ 21 w 21"/>
                <a:gd name="T1" fmla="*/ 4 h 21"/>
                <a:gd name="T2" fmla="*/ 19 w 21"/>
                <a:gd name="T3" fmla="*/ 1 h 21"/>
                <a:gd name="T4" fmla="*/ 17 w 21"/>
                <a:gd name="T5" fmla="*/ 0 h 21"/>
                <a:gd name="T6" fmla="*/ 13 w 21"/>
                <a:gd name="T7" fmla="*/ 2 h 21"/>
                <a:gd name="T8" fmla="*/ 0 w 21"/>
                <a:gd name="T9" fmla="*/ 18 h 21"/>
                <a:gd name="T10" fmla="*/ 8 w 21"/>
                <a:gd name="T11" fmla="*/ 21 h 21"/>
                <a:gd name="T12" fmla="*/ 20 w 21"/>
                <a:gd name="T13" fmla="*/ 7 h 21"/>
                <a:gd name="T14" fmla="*/ 21 w 21"/>
                <a:gd name="T15" fmla="*/ 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21">
                  <a:moveTo>
                    <a:pt x="21" y="4"/>
                  </a:moveTo>
                  <a:cubicBezTo>
                    <a:pt x="21" y="2"/>
                    <a:pt x="20" y="1"/>
                    <a:pt x="19" y="1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6" y="0"/>
                    <a:pt x="14" y="1"/>
                    <a:pt x="13" y="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3" y="19"/>
                    <a:pt x="5" y="20"/>
                    <a:pt x="8" y="21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6"/>
                    <a:pt x="21" y="5"/>
                    <a:pt x="2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r"/>
              <a:endParaRPr lang="id-ID" sz="12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35" name="Freeform 33"/>
            <p:cNvSpPr>
              <a:spLocks/>
            </p:cNvSpPr>
            <p:nvPr/>
          </p:nvSpPr>
          <p:spPr bwMode="auto">
            <a:xfrm>
              <a:off x="3219450" y="5548313"/>
              <a:ext cx="73025" cy="69850"/>
            </a:xfrm>
            <a:custGeom>
              <a:avLst/>
              <a:gdLst>
                <a:gd name="T0" fmla="*/ 14 w 19"/>
                <a:gd name="T1" fmla="*/ 0 h 18"/>
                <a:gd name="T2" fmla="*/ 13 w 19"/>
                <a:gd name="T3" fmla="*/ 0 h 18"/>
                <a:gd name="T4" fmla="*/ 0 w 19"/>
                <a:gd name="T5" fmla="*/ 16 h 18"/>
                <a:gd name="T6" fmla="*/ 9 w 19"/>
                <a:gd name="T7" fmla="*/ 18 h 18"/>
                <a:gd name="T8" fmla="*/ 17 w 19"/>
                <a:gd name="T9" fmla="*/ 8 h 18"/>
                <a:gd name="T10" fmla="*/ 17 w 19"/>
                <a:gd name="T11" fmla="*/ 7 h 18"/>
                <a:gd name="T12" fmla="*/ 18 w 19"/>
                <a:gd name="T13" fmla="*/ 6 h 18"/>
                <a:gd name="T14" fmla="*/ 17 w 19"/>
                <a:gd name="T15" fmla="*/ 1 h 18"/>
                <a:gd name="T16" fmla="*/ 14 w 19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18">
                  <a:moveTo>
                    <a:pt x="14" y="0"/>
                  </a:moveTo>
                  <a:cubicBezTo>
                    <a:pt x="14" y="0"/>
                    <a:pt x="13" y="0"/>
                    <a:pt x="13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3" y="16"/>
                    <a:pt x="6" y="17"/>
                    <a:pt x="9" y="1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5"/>
                    <a:pt x="19" y="2"/>
                    <a:pt x="17" y="1"/>
                  </a:cubicBezTo>
                  <a:cubicBezTo>
                    <a:pt x="16" y="0"/>
                    <a:pt x="15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r"/>
              <a:endParaRPr lang="id-ID" sz="12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36" name="Freeform 34"/>
            <p:cNvSpPr>
              <a:spLocks/>
            </p:cNvSpPr>
            <p:nvPr/>
          </p:nvSpPr>
          <p:spPr bwMode="auto">
            <a:xfrm>
              <a:off x="3094038" y="5529263"/>
              <a:ext cx="41275" cy="38100"/>
            </a:xfrm>
            <a:custGeom>
              <a:avLst/>
              <a:gdLst>
                <a:gd name="T0" fmla="*/ 9 w 11"/>
                <a:gd name="T1" fmla="*/ 1 h 10"/>
                <a:gd name="T2" fmla="*/ 6 w 11"/>
                <a:gd name="T3" fmla="*/ 0 h 10"/>
                <a:gd name="T4" fmla="*/ 6 w 11"/>
                <a:gd name="T5" fmla="*/ 0 h 10"/>
                <a:gd name="T6" fmla="*/ 0 w 11"/>
                <a:gd name="T7" fmla="*/ 7 h 10"/>
                <a:gd name="T8" fmla="*/ 5 w 11"/>
                <a:gd name="T9" fmla="*/ 10 h 10"/>
                <a:gd name="T10" fmla="*/ 10 w 11"/>
                <a:gd name="T11" fmla="*/ 4 h 10"/>
                <a:gd name="T12" fmla="*/ 9 w 11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9" y="1"/>
                  </a:moveTo>
                  <a:cubicBezTo>
                    <a:pt x="8" y="0"/>
                    <a:pt x="7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8"/>
                    <a:pt x="3" y="9"/>
                    <a:pt x="5" y="10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1" y="4"/>
                    <a:pt x="10" y="2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r"/>
              <a:endParaRPr lang="id-ID" sz="12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37" name="Freeform 35"/>
            <p:cNvSpPr>
              <a:spLocks/>
            </p:cNvSpPr>
            <p:nvPr/>
          </p:nvSpPr>
          <p:spPr bwMode="auto">
            <a:xfrm>
              <a:off x="3268663" y="5602288"/>
              <a:ext cx="15875" cy="19050"/>
            </a:xfrm>
            <a:custGeom>
              <a:avLst/>
              <a:gdLst>
                <a:gd name="T0" fmla="*/ 0 w 4"/>
                <a:gd name="T1" fmla="*/ 5 h 5"/>
                <a:gd name="T2" fmla="*/ 0 w 4"/>
                <a:gd name="T3" fmla="*/ 5 h 5"/>
                <a:gd name="T4" fmla="*/ 4 w 4"/>
                <a:gd name="T5" fmla="*/ 4 h 5"/>
                <a:gd name="T6" fmla="*/ 4 w 4"/>
                <a:gd name="T7" fmla="*/ 0 h 5"/>
                <a:gd name="T8" fmla="*/ 0 w 4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2" y="5"/>
                    <a:pt x="4" y="4"/>
                    <a:pt x="4" y="4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r"/>
              <a:endParaRPr lang="id-ID" sz="12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38" name="Freeform 36"/>
            <p:cNvSpPr>
              <a:spLocks/>
            </p:cNvSpPr>
            <p:nvPr/>
          </p:nvSpPr>
          <p:spPr bwMode="auto">
            <a:xfrm>
              <a:off x="3170238" y="5294313"/>
              <a:ext cx="449262" cy="254000"/>
            </a:xfrm>
            <a:custGeom>
              <a:avLst/>
              <a:gdLst>
                <a:gd name="T0" fmla="*/ 117 w 118"/>
                <a:gd name="T1" fmla="*/ 9 h 65"/>
                <a:gd name="T2" fmla="*/ 101 w 118"/>
                <a:gd name="T3" fmla="*/ 0 h 65"/>
                <a:gd name="T4" fmla="*/ 85 w 118"/>
                <a:gd name="T5" fmla="*/ 10 h 65"/>
                <a:gd name="T6" fmla="*/ 85 w 118"/>
                <a:gd name="T7" fmla="*/ 13 h 65"/>
                <a:gd name="T8" fmla="*/ 63 w 118"/>
                <a:gd name="T9" fmla="*/ 21 h 65"/>
                <a:gd name="T10" fmla="*/ 62 w 118"/>
                <a:gd name="T11" fmla="*/ 20 h 65"/>
                <a:gd name="T12" fmla="*/ 36 w 118"/>
                <a:gd name="T13" fmla="*/ 7 h 65"/>
                <a:gd name="T14" fmla="*/ 36 w 118"/>
                <a:gd name="T15" fmla="*/ 7 h 65"/>
                <a:gd name="T16" fmla="*/ 30 w 118"/>
                <a:gd name="T17" fmla="*/ 5 h 65"/>
                <a:gd name="T18" fmla="*/ 25 w 118"/>
                <a:gd name="T19" fmla="*/ 7 h 65"/>
                <a:gd name="T20" fmla="*/ 25 w 118"/>
                <a:gd name="T21" fmla="*/ 7 h 65"/>
                <a:gd name="T22" fmla="*/ 7 w 118"/>
                <a:gd name="T23" fmla="*/ 17 h 65"/>
                <a:gd name="T24" fmla="*/ 3 w 118"/>
                <a:gd name="T25" fmla="*/ 29 h 65"/>
                <a:gd name="T26" fmla="*/ 2 w 118"/>
                <a:gd name="T27" fmla="*/ 39 h 65"/>
                <a:gd name="T28" fmla="*/ 3 w 118"/>
                <a:gd name="T29" fmla="*/ 40 h 65"/>
                <a:gd name="T30" fmla="*/ 8 w 118"/>
                <a:gd name="T31" fmla="*/ 38 h 65"/>
                <a:gd name="T32" fmla="*/ 21 w 118"/>
                <a:gd name="T33" fmla="*/ 20 h 65"/>
                <a:gd name="T34" fmla="*/ 22 w 118"/>
                <a:gd name="T35" fmla="*/ 18 h 65"/>
                <a:gd name="T36" fmla="*/ 24 w 118"/>
                <a:gd name="T37" fmla="*/ 19 h 65"/>
                <a:gd name="T38" fmla="*/ 28 w 118"/>
                <a:gd name="T39" fmla="*/ 21 h 65"/>
                <a:gd name="T40" fmla="*/ 34 w 118"/>
                <a:gd name="T41" fmla="*/ 24 h 65"/>
                <a:gd name="T42" fmla="*/ 34 w 118"/>
                <a:gd name="T43" fmla="*/ 24 h 65"/>
                <a:gd name="T44" fmla="*/ 46 w 118"/>
                <a:gd name="T45" fmla="*/ 34 h 65"/>
                <a:gd name="T46" fmla="*/ 58 w 118"/>
                <a:gd name="T47" fmla="*/ 46 h 65"/>
                <a:gd name="T48" fmla="*/ 58 w 118"/>
                <a:gd name="T49" fmla="*/ 46 h 65"/>
                <a:gd name="T50" fmla="*/ 58 w 118"/>
                <a:gd name="T51" fmla="*/ 46 h 65"/>
                <a:gd name="T52" fmla="*/ 59 w 118"/>
                <a:gd name="T53" fmla="*/ 65 h 65"/>
                <a:gd name="T54" fmla="*/ 86 w 118"/>
                <a:gd name="T55" fmla="*/ 52 h 65"/>
                <a:gd name="T56" fmla="*/ 102 w 118"/>
                <a:gd name="T57" fmla="*/ 58 h 65"/>
                <a:gd name="T58" fmla="*/ 118 w 118"/>
                <a:gd name="T59" fmla="*/ 49 h 65"/>
                <a:gd name="T60" fmla="*/ 117 w 118"/>
                <a:gd name="T61" fmla="*/ 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8" h="65">
                  <a:moveTo>
                    <a:pt x="117" y="9"/>
                  </a:moveTo>
                  <a:cubicBezTo>
                    <a:pt x="117" y="4"/>
                    <a:pt x="110" y="0"/>
                    <a:pt x="101" y="0"/>
                  </a:cubicBezTo>
                  <a:cubicBezTo>
                    <a:pt x="92" y="0"/>
                    <a:pt x="85" y="5"/>
                    <a:pt x="85" y="10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63" y="21"/>
                    <a:pt x="63" y="21"/>
                    <a:pt x="63" y="21"/>
                  </a:cubicBezTo>
                  <a:cubicBezTo>
                    <a:pt x="62" y="20"/>
                    <a:pt x="62" y="20"/>
                    <a:pt x="62" y="20"/>
                  </a:cubicBezTo>
                  <a:cubicBezTo>
                    <a:pt x="60" y="18"/>
                    <a:pt x="45" y="11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4" y="6"/>
                    <a:pt x="32" y="5"/>
                    <a:pt x="30" y="5"/>
                  </a:cubicBezTo>
                  <a:cubicBezTo>
                    <a:pt x="27" y="5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0" y="37"/>
                    <a:pt x="1" y="39"/>
                    <a:pt x="2" y="39"/>
                  </a:cubicBezTo>
                  <a:cubicBezTo>
                    <a:pt x="2" y="39"/>
                    <a:pt x="2" y="40"/>
                    <a:pt x="3" y="40"/>
                  </a:cubicBezTo>
                  <a:cubicBezTo>
                    <a:pt x="5" y="40"/>
                    <a:pt x="7" y="39"/>
                    <a:pt x="8" y="38"/>
                  </a:cubicBezTo>
                  <a:cubicBezTo>
                    <a:pt x="16" y="33"/>
                    <a:pt x="21" y="20"/>
                    <a:pt x="21" y="20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5" y="20"/>
                    <a:pt x="26" y="20"/>
                    <a:pt x="28" y="21"/>
                  </a:cubicBezTo>
                  <a:cubicBezTo>
                    <a:pt x="30" y="22"/>
                    <a:pt x="33" y="23"/>
                    <a:pt x="34" y="24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8" y="28"/>
                    <a:pt x="42" y="31"/>
                    <a:pt x="46" y="34"/>
                  </a:cubicBezTo>
                  <a:cubicBezTo>
                    <a:pt x="51" y="38"/>
                    <a:pt x="56" y="41"/>
                    <a:pt x="58" y="46"/>
                  </a:cubicBezTo>
                  <a:cubicBezTo>
                    <a:pt x="58" y="46"/>
                    <a:pt x="58" y="46"/>
                    <a:pt x="58" y="46"/>
                  </a:cubicBezTo>
                  <a:cubicBezTo>
                    <a:pt x="58" y="46"/>
                    <a:pt x="58" y="46"/>
                    <a:pt x="58" y="46"/>
                  </a:cubicBezTo>
                  <a:cubicBezTo>
                    <a:pt x="59" y="54"/>
                    <a:pt x="59" y="61"/>
                    <a:pt x="59" y="65"/>
                  </a:cubicBezTo>
                  <a:cubicBezTo>
                    <a:pt x="86" y="52"/>
                    <a:pt x="86" y="52"/>
                    <a:pt x="86" y="52"/>
                  </a:cubicBezTo>
                  <a:cubicBezTo>
                    <a:pt x="88" y="56"/>
                    <a:pt x="94" y="58"/>
                    <a:pt x="102" y="58"/>
                  </a:cubicBezTo>
                  <a:cubicBezTo>
                    <a:pt x="111" y="58"/>
                    <a:pt x="118" y="54"/>
                    <a:pt x="118" y="49"/>
                  </a:cubicBezTo>
                  <a:lnTo>
                    <a:pt x="117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r"/>
              <a:endParaRPr lang="id-ID" sz="12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39" name="Freeform 37"/>
            <p:cNvSpPr>
              <a:spLocks/>
            </p:cNvSpPr>
            <p:nvPr/>
          </p:nvSpPr>
          <p:spPr bwMode="auto">
            <a:xfrm>
              <a:off x="2865438" y="5287963"/>
              <a:ext cx="517525" cy="327025"/>
            </a:xfrm>
            <a:custGeom>
              <a:avLst/>
              <a:gdLst>
                <a:gd name="T0" fmla="*/ 123 w 136"/>
                <a:gd name="T1" fmla="*/ 38 h 84"/>
                <a:gd name="T2" fmla="*/ 112 w 136"/>
                <a:gd name="T3" fmla="*/ 29 h 84"/>
                <a:gd name="T4" fmla="*/ 107 w 136"/>
                <a:gd name="T5" fmla="*/ 26 h 84"/>
                <a:gd name="T6" fmla="*/ 104 w 136"/>
                <a:gd name="T7" fmla="*/ 25 h 84"/>
                <a:gd name="T8" fmla="*/ 90 w 136"/>
                <a:gd name="T9" fmla="*/ 43 h 84"/>
                <a:gd name="T10" fmla="*/ 90 w 136"/>
                <a:gd name="T11" fmla="*/ 43 h 84"/>
                <a:gd name="T12" fmla="*/ 83 w 136"/>
                <a:gd name="T13" fmla="*/ 45 h 84"/>
                <a:gd name="T14" fmla="*/ 79 w 136"/>
                <a:gd name="T15" fmla="*/ 43 h 84"/>
                <a:gd name="T16" fmla="*/ 80 w 136"/>
                <a:gd name="T17" fmla="*/ 30 h 84"/>
                <a:gd name="T18" fmla="*/ 84 w 136"/>
                <a:gd name="T19" fmla="*/ 17 h 84"/>
                <a:gd name="T20" fmla="*/ 95 w 136"/>
                <a:gd name="T21" fmla="*/ 10 h 84"/>
                <a:gd name="T22" fmla="*/ 87 w 136"/>
                <a:gd name="T23" fmla="*/ 8 h 84"/>
                <a:gd name="T24" fmla="*/ 57 w 136"/>
                <a:gd name="T25" fmla="*/ 19 h 84"/>
                <a:gd name="T26" fmla="*/ 57 w 136"/>
                <a:gd name="T27" fmla="*/ 20 h 84"/>
                <a:gd name="T28" fmla="*/ 32 w 136"/>
                <a:gd name="T29" fmla="*/ 9 h 84"/>
                <a:gd name="T30" fmla="*/ 16 w 136"/>
                <a:gd name="T31" fmla="*/ 0 h 84"/>
                <a:gd name="T32" fmla="*/ 0 w 136"/>
                <a:gd name="T33" fmla="*/ 10 h 84"/>
                <a:gd name="T34" fmla="*/ 0 w 136"/>
                <a:gd name="T35" fmla="*/ 49 h 84"/>
                <a:gd name="T36" fmla="*/ 17 w 136"/>
                <a:gd name="T37" fmla="*/ 58 h 84"/>
                <a:gd name="T38" fmla="*/ 33 w 136"/>
                <a:gd name="T39" fmla="*/ 51 h 84"/>
                <a:gd name="T40" fmla="*/ 57 w 136"/>
                <a:gd name="T41" fmla="*/ 62 h 84"/>
                <a:gd name="T42" fmla="*/ 57 w 136"/>
                <a:gd name="T43" fmla="*/ 63 h 84"/>
                <a:gd name="T44" fmla="*/ 58 w 136"/>
                <a:gd name="T45" fmla="*/ 66 h 84"/>
                <a:gd name="T46" fmla="*/ 63 w 136"/>
                <a:gd name="T47" fmla="*/ 60 h 84"/>
                <a:gd name="T48" fmla="*/ 66 w 136"/>
                <a:gd name="T49" fmla="*/ 58 h 84"/>
                <a:gd name="T50" fmla="*/ 71 w 136"/>
                <a:gd name="T51" fmla="*/ 60 h 84"/>
                <a:gd name="T52" fmla="*/ 73 w 136"/>
                <a:gd name="T53" fmla="*/ 62 h 84"/>
                <a:gd name="T54" fmla="*/ 79 w 136"/>
                <a:gd name="T55" fmla="*/ 55 h 84"/>
                <a:gd name="T56" fmla="*/ 86 w 136"/>
                <a:gd name="T57" fmla="*/ 52 h 84"/>
                <a:gd name="T58" fmla="*/ 91 w 136"/>
                <a:gd name="T59" fmla="*/ 54 h 84"/>
                <a:gd name="T60" fmla="*/ 93 w 136"/>
                <a:gd name="T61" fmla="*/ 57 h 84"/>
                <a:gd name="T62" fmla="*/ 94 w 136"/>
                <a:gd name="T63" fmla="*/ 57 h 84"/>
                <a:gd name="T64" fmla="*/ 101 w 136"/>
                <a:gd name="T65" fmla="*/ 53 h 84"/>
                <a:gd name="T66" fmla="*/ 106 w 136"/>
                <a:gd name="T67" fmla="*/ 55 h 84"/>
                <a:gd name="T68" fmla="*/ 108 w 136"/>
                <a:gd name="T69" fmla="*/ 60 h 84"/>
                <a:gd name="T70" fmla="*/ 108 w 136"/>
                <a:gd name="T71" fmla="*/ 63 h 84"/>
                <a:gd name="T72" fmla="*/ 113 w 136"/>
                <a:gd name="T73" fmla="*/ 65 h 84"/>
                <a:gd name="T74" fmla="*/ 114 w 136"/>
                <a:gd name="T75" fmla="*/ 76 h 84"/>
                <a:gd name="T76" fmla="*/ 113 w 136"/>
                <a:gd name="T77" fmla="*/ 78 h 84"/>
                <a:gd name="T78" fmla="*/ 113 w 136"/>
                <a:gd name="T79" fmla="*/ 84 h 84"/>
                <a:gd name="T80" fmla="*/ 114 w 136"/>
                <a:gd name="T81" fmla="*/ 84 h 84"/>
                <a:gd name="T82" fmla="*/ 119 w 136"/>
                <a:gd name="T83" fmla="*/ 80 h 84"/>
                <a:gd name="T84" fmla="*/ 119 w 136"/>
                <a:gd name="T85" fmla="*/ 64 h 84"/>
                <a:gd name="T86" fmla="*/ 118 w 136"/>
                <a:gd name="T87" fmla="*/ 62 h 84"/>
                <a:gd name="T88" fmla="*/ 106 w 136"/>
                <a:gd name="T89" fmla="*/ 50 h 84"/>
                <a:gd name="T90" fmla="*/ 108 w 136"/>
                <a:gd name="T91" fmla="*/ 48 h 84"/>
                <a:gd name="T92" fmla="*/ 121 w 136"/>
                <a:gd name="T93" fmla="*/ 61 h 84"/>
                <a:gd name="T94" fmla="*/ 122 w 136"/>
                <a:gd name="T95" fmla="*/ 63 h 84"/>
                <a:gd name="T96" fmla="*/ 122 w 136"/>
                <a:gd name="T97" fmla="*/ 79 h 84"/>
                <a:gd name="T98" fmla="*/ 123 w 136"/>
                <a:gd name="T99" fmla="*/ 79 h 84"/>
                <a:gd name="T100" fmla="*/ 128 w 136"/>
                <a:gd name="T101" fmla="*/ 76 h 84"/>
                <a:gd name="T102" fmla="*/ 128 w 136"/>
                <a:gd name="T103" fmla="*/ 66 h 84"/>
                <a:gd name="T104" fmla="*/ 127 w 136"/>
                <a:gd name="T105" fmla="*/ 53 h 84"/>
                <a:gd name="T106" fmla="*/ 111 w 136"/>
                <a:gd name="T107" fmla="*/ 38 h 84"/>
                <a:gd name="T108" fmla="*/ 113 w 136"/>
                <a:gd name="T109" fmla="*/ 36 h 84"/>
                <a:gd name="T110" fmla="*/ 129 w 136"/>
                <a:gd name="T111" fmla="*/ 52 h 84"/>
                <a:gd name="T112" fmla="*/ 131 w 136"/>
                <a:gd name="T113" fmla="*/ 66 h 84"/>
                <a:gd name="T114" fmla="*/ 131 w 136"/>
                <a:gd name="T115" fmla="*/ 75 h 84"/>
                <a:gd name="T116" fmla="*/ 131 w 136"/>
                <a:gd name="T117" fmla="*/ 75 h 84"/>
                <a:gd name="T118" fmla="*/ 135 w 136"/>
                <a:gd name="T119" fmla="*/ 74 h 84"/>
                <a:gd name="T120" fmla="*/ 135 w 136"/>
                <a:gd name="T121" fmla="*/ 73 h 84"/>
                <a:gd name="T122" fmla="*/ 134 w 136"/>
                <a:gd name="T123" fmla="*/ 49 h 84"/>
                <a:gd name="T124" fmla="*/ 123 w 136"/>
                <a:gd name="T125" fmla="*/ 3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6" h="84">
                  <a:moveTo>
                    <a:pt x="123" y="38"/>
                  </a:moveTo>
                  <a:cubicBezTo>
                    <a:pt x="120" y="35"/>
                    <a:pt x="115" y="32"/>
                    <a:pt x="112" y="29"/>
                  </a:cubicBezTo>
                  <a:cubicBezTo>
                    <a:pt x="111" y="28"/>
                    <a:pt x="109" y="27"/>
                    <a:pt x="107" y="26"/>
                  </a:cubicBezTo>
                  <a:cubicBezTo>
                    <a:pt x="106" y="26"/>
                    <a:pt x="105" y="26"/>
                    <a:pt x="104" y="25"/>
                  </a:cubicBezTo>
                  <a:cubicBezTo>
                    <a:pt x="102" y="29"/>
                    <a:pt x="97" y="39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9" y="43"/>
                    <a:pt x="86" y="45"/>
                    <a:pt x="83" y="45"/>
                  </a:cubicBezTo>
                  <a:cubicBezTo>
                    <a:pt x="81" y="45"/>
                    <a:pt x="79" y="44"/>
                    <a:pt x="79" y="43"/>
                  </a:cubicBezTo>
                  <a:cubicBezTo>
                    <a:pt x="77" y="41"/>
                    <a:pt x="77" y="37"/>
                    <a:pt x="80" y="30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3" y="9"/>
                    <a:pt x="90" y="8"/>
                    <a:pt x="87" y="8"/>
                  </a:cubicBezTo>
                  <a:cubicBezTo>
                    <a:pt x="74" y="9"/>
                    <a:pt x="57" y="19"/>
                    <a:pt x="57" y="19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2" y="4"/>
                    <a:pt x="25" y="0"/>
                    <a:pt x="16" y="0"/>
                  </a:cubicBezTo>
                  <a:cubicBezTo>
                    <a:pt x="7" y="1"/>
                    <a:pt x="0" y="5"/>
                    <a:pt x="0" y="1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5"/>
                    <a:pt x="8" y="59"/>
                    <a:pt x="17" y="58"/>
                  </a:cubicBezTo>
                  <a:cubicBezTo>
                    <a:pt x="25" y="58"/>
                    <a:pt x="31" y="55"/>
                    <a:pt x="33" y="51"/>
                  </a:cubicBezTo>
                  <a:cubicBezTo>
                    <a:pt x="57" y="62"/>
                    <a:pt x="57" y="62"/>
                    <a:pt x="57" y="62"/>
                  </a:cubicBezTo>
                  <a:cubicBezTo>
                    <a:pt x="57" y="63"/>
                    <a:pt x="57" y="63"/>
                    <a:pt x="57" y="63"/>
                  </a:cubicBezTo>
                  <a:cubicBezTo>
                    <a:pt x="57" y="64"/>
                    <a:pt x="57" y="65"/>
                    <a:pt x="58" y="66"/>
                  </a:cubicBezTo>
                  <a:cubicBezTo>
                    <a:pt x="63" y="60"/>
                    <a:pt x="63" y="60"/>
                    <a:pt x="63" y="60"/>
                  </a:cubicBezTo>
                  <a:cubicBezTo>
                    <a:pt x="63" y="59"/>
                    <a:pt x="65" y="58"/>
                    <a:pt x="66" y="58"/>
                  </a:cubicBezTo>
                  <a:cubicBezTo>
                    <a:pt x="68" y="58"/>
                    <a:pt x="70" y="59"/>
                    <a:pt x="71" y="60"/>
                  </a:cubicBezTo>
                  <a:cubicBezTo>
                    <a:pt x="72" y="61"/>
                    <a:pt x="73" y="62"/>
                    <a:pt x="73" y="62"/>
                  </a:cubicBezTo>
                  <a:cubicBezTo>
                    <a:pt x="79" y="55"/>
                    <a:pt x="79" y="55"/>
                    <a:pt x="79" y="55"/>
                  </a:cubicBezTo>
                  <a:cubicBezTo>
                    <a:pt x="81" y="53"/>
                    <a:pt x="83" y="52"/>
                    <a:pt x="86" y="52"/>
                  </a:cubicBezTo>
                  <a:cubicBezTo>
                    <a:pt x="88" y="52"/>
                    <a:pt x="90" y="53"/>
                    <a:pt x="91" y="54"/>
                  </a:cubicBezTo>
                  <a:cubicBezTo>
                    <a:pt x="92" y="55"/>
                    <a:pt x="93" y="56"/>
                    <a:pt x="93" y="57"/>
                  </a:cubicBezTo>
                  <a:cubicBezTo>
                    <a:pt x="94" y="57"/>
                    <a:pt x="94" y="57"/>
                    <a:pt x="94" y="57"/>
                  </a:cubicBezTo>
                  <a:cubicBezTo>
                    <a:pt x="96" y="54"/>
                    <a:pt x="98" y="53"/>
                    <a:pt x="101" y="53"/>
                  </a:cubicBezTo>
                  <a:cubicBezTo>
                    <a:pt x="103" y="53"/>
                    <a:pt x="104" y="54"/>
                    <a:pt x="106" y="55"/>
                  </a:cubicBezTo>
                  <a:cubicBezTo>
                    <a:pt x="107" y="56"/>
                    <a:pt x="108" y="58"/>
                    <a:pt x="108" y="60"/>
                  </a:cubicBezTo>
                  <a:cubicBezTo>
                    <a:pt x="109" y="61"/>
                    <a:pt x="108" y="62"/>
                    <a:pt x="108" y="63"/>
                  </a:cubicBezTo>
                  <a:cubicBezTo>
                    <a:pt x="110" y="63"/>
                    <a:pt x="111" y="64"/>
                    <a:pt x="113" y="65"/>
                  </a:cubicBezTo>
                  <a:cubicBezTo>
                    <a:pt x="116" y="68"/>
                    <a:pt x="117" y="73"/>
                    <a:pt x="114" y="76"/>
                  </a:cubicBezTo>
                  <a:cubicBezTo>
                    <a:pt x="113" y="78"/>
                    <a:pt x="113" y="78"/>
                    <a:pt x="113" y="78"/>
                  </a:cubicBezTo>
                  <a:cubicBezTo>
                    <a:pt x="113" y="84"/>
                    <a:pt x="113" y="84"/>
                    <a:pt x="113" y="84"/>
                  </a:cubicBezTo>
                  <a:cubicBezTo>
                    <a:pt x="113" y="84"/>
                    <a:pt x="113" y="84"/>
                    <a:pt x="114" y="84"/>
                  </a:cubicBezTo>
                  <a:cubicBezTo>
                    <a:pt x="117" y="84"/>
                    <a:pt x="119" y="81"/>
                    <a:pt x="119" y="80"/>
                  </a:cubicBezTo>
                  <a:cubicBezTo>
                    <a:pt x="119" y="78"/>
                    <a:pt x="120" y="69"/>
                    <a:pt x="119" y="64"/>
                  </a:cubicBezTo>
                  <a:cubicBezTo>
                    <a:pt x="119" y="63"/>
                    <a:pt x="118" y="63"/>
                    <a:pt x="118" y="62"/>
                  </a:cubicBezTo>
                  <a:cubicBezTo>
                    <a:pt x="117" y="59"/>
                    <a:pt x="109" y="53"/>
                    <a:pt x="106" y="50"/>
                  </a:cubicBezTo>
                  <a:cubicBezTo>
                    <a:pt x="108" y="48"/>
                    <a:pt x="108" y="48"/>
                    <a:pt x="108" y="48"/>
                  </a:cubicBezTo>
                  <a:cubicBezTo>
                    <a:pt x="109" y="49"/>
                    <a:pt x="119" y="56"/>
                    <a:pt x="121" y="61"/>
                  </a:cubicBezTo>
                  <a:cubicBezTo>
                    <a:pt x="121" y="62"/>
                    <a:pt x="121" y="62"/>
                    <a:pt x="122" y="63"/>
                  </a:cubicBezTo>
                  <a:cubicBezTo>
                    <a:pt x="123" y="68"/>
                    <a:pt x="122" y="76"/>
                    <a:pt x="122" y="79"/>
                  </a:cubicBezTo>
                  <a:cubicBezTo>
                    <a:pt x="123" y="79"/>
                    <a:pt x="123" y="79"/>
                    <a:pt x="123" y="79"/>
                  </a:cubicBezTo>
                  <a:cubicBezTo>
                    <a:pt x="127" y="79"/>
                    <a:pt x="128" y="77"/>
                    <a:pt x="128" y="76"/>
                  </a:cubicBezTo>
                  <a:cubicBezTo>
                    <a:pt x="128" y="76"/>
                    <a:pt x="128" y="71"/>
                    <a:pt x="128" y="66"/>
                  </a:cubicBezTo>
                  <a:cubicBezTo>
                    <a:pt x="128" y="58"/>
                    <a:pt x="127" y="54"/>
                    <a:pt x="127" y="53"/>
                  </a:cubicBezTo>
                  <a:cubicBezTo>
                    <a:pt x="125" y="49"/>
                    <a:pt x="115" y="41"/>
                    <a:pt x="111" y="38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3" y="36"/>
                    <a:pt x="127" y="46"/>
                    <a:pt x="129" y="52"/>
                  </a:cubicBezTo>
                  <a:cubicBezTo>
                    <a:pt x="130" y="54"/>
                    <a:pt x="131" y="59"/>
                    <a:pt x="131" y="66"/>
                  </a:cubicBezTo>
                  <a:cubicBezTo>
                    <a:pt x="131" y="70"/>
                    <a:pt x="131" y="74"/>
                    <a:pt x="131" y="75"/>
                  </a:cubicBezTo>
                  <a:cubicBezTo>
                    <a:pt x="131" y="75"/>
                    <a:pt x="131" y="75"/>
                    <a:pt x="131" y="75"/>
                  </a:cubicBezTo>
                  <a:cubicBezTo>
                    <a:pt x="133" y="75"/>
                    <a:pt x="134" y="75"/>
                    <a:pt x="135" y="74"/>
                  </a:cubicBezTo>
                  <a:cubicBezTo>
                    <a:pt x="135" y="73"/>
                    <a:pt x="135" y="73"/>
                    <a:pt x="135" y="73"/>
                  </a:cubicBezTo>
                  <a:cubicBezTo>
                    <a:pt x="135" y="73"/>
                    <a:pt x="136" y="63"/>
                    <a:pt x="134" y="49"/>
                  </a:cubicBezTo>
                  <a:cubicBezTo>
                    <a:pt x="133" y="45"/>
                    <a:pt x="128" y="42"/>
                    <a:pt x="123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r"/>
              <a:endParaRPr lang="id-ID" sz="12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1147972" y="3563722"/>
            <a:ext cx="3399825" cy="19236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8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en-US" altLang="zh-CN" sz="8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1" name="Content Placeholder 19"/>
          <p:cNvSpPr txBox="1">
            <a:spLocks/>
          </p:cNvSpPr>
          <p:nvPr/>
        </p:nvSpPr>
        <p:spPr>
          <a:xfrm>
            <a:off x="2247342" y="3811895"/>
            <a:ext cx="2275142" cy="739808"/>
          </a:xfrm>
          <a:prstGeom prst="rect">
            <a:avLst/>
          </a:prstGeom>
          <a:noFill/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800" dirty="0">
                <a:solidFill>
                  <a:schemeClr val="bg2"/>
                </a:solidFill>
                <a:cs typeface="+mn-ea"/>
                <a:sym typeface="+mn-lt"/>
              </a:rPr>
              <a:t>Contrary to It has roots in a piece of classical Latin literature from 45 BC. Contrary to popular belief It has roots in a piece of literature from 45 BC. </a:t>
            </a:r>
            <a:endParaRPr lang="en-US" sz="800" b="1" dirty="0">
              <a:solidFill>
                <a:schemeClr val="bg2"/>
              </a:solidFill>
              <a:cs typeface="+mn-ea"/>
              <a:sym typeface="+mn-lt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id-ID" sz="8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4584429" y="3563722"/>
            <a:ext cx="3410639" cy="192360"/>
          </a:xfrm>
          <a:prstGeom prst="rect">
            <a:avLst/>
          </a:prstGeom>
          <a:solidFill>
            <a:schemeClr val="accent2"/>
          </a:solidFill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8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en-US" altLang="zh-CN" sz="8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3" name="Content Placeholder 19"/>
          <p:cNvSpPr txBox="1">
            <a:spLocks/>
          </p:cNvSpPr>
          <p:nvPr/>
        </p:nvSpPr>
        <p:spPr>
          <a:xfrm>
            <a:off x="5698367" y="3802921"/>
            <a:ext cx="2275142" cy="739808"/>
          </a:xfrm>
          <a:prstGeom prst="rect">
            <a:avLst/>
          </a:prstGeom>
          <a:noFill/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800" dirty="0">
                <a:solidFill>
                  <a:schemeClr val="bg2"/>
                </a:solidFill>
                <a:cs typeface="+mn-ea"/>
                <a:sym typeface="+mn-lt"/>
              </a:rPr>
              <a:t>Contrary to It has roots in a piece of classical Latin literature from 45 BC. Contrary to popular belief It has roots in a piece of literature from 45 BC. </a:t>
            </a:r>
            <a:endParaRPr lang="en-US" sz="800" b="1" dirty="0">
              <a:solidFill>
                <a:schemeClr val="bg2"/>
              </a:solidFill>
              <a:cs typeface="+mn-ea"/>
              <a:sym typeface="+mn-lt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id-ID" sz="8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4972496" y="3874524"/>
            <a:ext cx="414518" cy="467375"/>
            <a:chOff x="6775450" y="3722688"/>
            <a:chExt cx="473075" cy="533400"/>
          </a:xfrm>
          <a:solidFill>
            <a:schemeClr val="bg2"/>
          </a:solidFill>
        </p:grpSpPr>
        <p:sp>
          <p:nvSpPr>
            <p:cNvPr id="45" name="Freeform 174"/>
            <p:cNvSpPr>
              <a:spLocks noEditPoints="1"/>
            </p:cNvSpPr>
            <p:nvPr/>
          </p:nvSpPr>
          <p:spPr bwMode="auto">
            <a:xfrm>
              <a:off x="6775450" y="3827463"/>
              <a:ext cx="473075" cy="428625"/>
            </a:xfrm>
            <a:custGeom>
              <a:avLst/>
              <a:gdLst>
                <a:gd name="T0" fmla="*/ 119 w 126"/>
                <a:gd name="T1" fmla="*/ 51 h 114"/>
                <a:gd name="T2" fmla="*/ 118 w 126"/>
                <a:gd name="T3" fmla="*/ 51 h 114"/>
                <a:gd name="T4" fmla="*/ 114 w 126"/>
                <a:gd name="T5" fmla="*/ 40 h 114"/>
                <a:gd name="T6" fmla="*/ 88 w 126"/>
                <a:gd name="T7" fmla="*/ 49 h 114"/>
                <a:gd name="T8" fmla="*/ 48 w 126"/>
                <a:gd name="T9" fmla="*/ 13 h 114"/>
                <a:gd name="T10" fmla="*/ 29 w 126"/>
                <a:gd name="T11" fmla="*/ 2 h 114"/>
                <a:gd name="T12" fmla="*/ 23 w 126"/>
                <a:gd name="T13" fmla="*/ 5 h 114"/>
                <a:gd name="T14" fmla="*/ 23 w 126"/>
                <a:gd name="T15" fmla="*/ 27 h 114"/>
                <a:gd name="T16" fmla="*/ 11 w 126"/>
                <a:gd name="T17" fmla="*/ 46 h 114"/>
                <a:gd name="T18" fmla="*/ 6 w 126"/>
                <a:gd name="T19" fmla="*/ 46 h 114"/>
                <a:gd name="T20" fmla="*/ 0 w 126"/>
                <a:gd name="T21" fmla="*/ 52 h 114"/>
                <a:gd name="T22" fmla="*/ 0 w 126"/>
                <a:gd name="T23" fmla="*/ 64 h 114"/>
                <a:gd name="T24" fmla="*/ 6 w 126"/>
                <a:gd name="T25" fmla="*/ 70 h 114"/>
                <a:gd name="T26" fmla="*/ 11 w 126"/>
                <a:gd name="T27" fmla="*/ 70 h 114"/>
                <a:gd name="T28" fmla="*/ 37 w 126"/>
                <a:gd name="T29" fmla="*/ 98 h 114"/>
                <a:gd name="T30" fmla="*/ 37 w 126"/>
                <a:gd name="T31" fmla="*/ 99 h 114"/>
                <a:gd name="T32" fmla="*/ 37 w 126"/>
                <a:gd name="T33" fmla="*/ 107 h 114"/>
                <a:gd name="T34" fmla="*/ 43 w 126"/>
                <a:gd name="T35" fmla="*/ 114 h 114"/>
                <a:gd name="T36" fmla="*/ 50 w 126"/>
                <a:gd name="T37" fmla="*/ 114 h 114"/>
                <a:gd name="T38" fmla="*/ 56 w 126"/>
                <a:gd name="T39" fmla="*/ 107 h 114"/>
                <a:gd name="T40" fmla="*/ 56 w 126"/>
                <a:gd name="T41" fmla="*/ 104 h 114"/>
                <a:gd name="T42" fmla="*/ 64 w 126"/>
                <a:gd name="T43" fmla="*/ 104 h 114"/>
                <a:gd name="T44" fmla="*/ 70 w 126"/>
                <a:gd name="T45" fmla="*/ 104 h 114"/>
                <a:gd name="T46" fmla="*/ 70 w 126"/>
                <a:gd name="T47" fmla="*/ 107 h 114"/>
                <a:gd name="T48" fmla="*/ 76 w 126"/>
                <a:gd name="T49" fmla="*/ 114 h 114"/>
                <a:gd name="T50" fmla="*/ 83 w 126"/>
                <a:gd name="T51" fmla="*/ 114 h 114"/>
                <a:gd name="T52" fmla="*/ 90 w 126"/>
                <a:gd name="T53" fmla="*/ 107 h 114"/>
                <a:gd name="T54" fmla="*/ 90 w 126"/>
                <a:gd name="T55" fmla="*/ 99 h 114"/>
                <a:gd name="T56" fmla="*/ 90 w 126"/>
                <a:gd name="T57" fmla="*/ 99 h 114"/>
                <a:gd name="T58" fmla="*/ 118 w 126"/>
                <a:gd name="T59" fmla="*/ 64 h 114"/>
                <a:gd name="T60" fmla="*/ 119 w 126"/>
                <a:gd name="T61" fmla="*/ 65 h 114"/>
                <a:gd name="T62" fmla="*/ 126 w 126"/>
                <a:gd name="T63" fmla="*/ 58 h 114"/>
                <a:gd name="T64" fmla="*/ 119 w 126"/>
                <a:gd name="T65" fmla="*/ 51 h 114"/>
                <a:gd name="T66" fmla="*/ 29 w 126"/>
                <a:gd name="T67" fmla="*/ 48 h 114"/>
                <a:gd name="T68" fmla="*/ 23 w 126"/>
                <a:gd name="T69" fmla="*/ 42 h 114"/>
                <a:gd name="T70" fmla="*/ 29 w 126"/>
                <a:gd name="T71" fmla="*/ 36 h 114"/>
                <a:gd name="T72" fmla="*/ 35 w 126"/>
                <a:gd name="T73" fmla="*/ 42 h 114"/>
                <a:gd name="T74" fmla="*/ 29 w 126"/>
                <a:gd name="T75" fmla="*/ 4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6" h="114">
                  <a:moveTo>
                    <a:pt x="119" y="51"/>
                  </a:moveTo>
                  <a:cubicBezTo>
                    <a:pt x="119" y="51"/>
                    <a:pt x="118" y="51"/>
                    <a:pt x="118" y="51"/>
                  </a:cubicBezTo>
                  <a:cubicBezTo>
                    <a:pt x="117" y="47"/>
                    <a:pt x="116" y="43"/>
                    <a:pt x="114" y="40"/>
                  </a:cubicBezTo>
                  <a:cubicBezTo>
                    <a:pt x="107" y="45"/>
                    <a:pt x="98" y="49"/>
                    <a:pt x="88" y="49"/>
                  </a:cubicBezTo>
                  <a:cubicBezTo>
                    <a:pt x="67" y="49"/>
                    <a:pt x="50" y="33"/>
                    <a:pt x="48" y="13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6" y="0"/>
                    <a:pt x="23" y="1"/>
                    <a:pt x="23" y="5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17" y="32"/>
                    <a:pt x="13" y="39"/>
                    <a:pt x="11" y="46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3" y="46"/>
                    <a:pt x="0" y="49"/>
                    <a:pt x="0" y="52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7"/>
                    <a:pt x="3" y="70"/>
                    <a:pt x="6" y="70"/>
                  </a:cubicBezTo>
                  <a:cubicBezTo>
                    <a:pt x="11" y="70"/>
                    <a:pt x="11" y="70"/>
                    <a:pt x="11" y="70"/>
                  </a:cubicBezTo>
                  <a:cubicBezTo>
                    <a:pt x="15" y="82"/>
                    <a:pt x="24" y="92"/>
                    <a:pt x="37" y="98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7" y="107"/>
                    <a:pt x="37" y="107"/>
                    <a:pt x="37" y="107"/>
                  </a:cubicBezTo>
                  <a:cubicBezTo>
                    <a:pt x="37" y="111"/>
                    <a:pt x="40" y="114"/>
                    <a:pt x="43" y="114"/>
                  </a:cubicBezTo>
                  <a:cubicBezTo>
                    <a:pt x="50" y="114"/>
                    <a:pt x="50" y="114"/>
                    <a:pt x="50" y="114"/>
                  </a:cubicBezTo>
                  <a:cubicBezTo>
                    <a:pt x="54" y="114"/>
                    <a:pt x="56" y="111"/>
                    <a:pt x="56" y="107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9" y="104"/>
                    <a:pt x="61" y="104"/>
                    <a:pt x="64" y="104"/>
                  </a:cubicBezTo>
                  <a:cubicBezTo>
                    <a:pt x="66" y="104"/>
                    <a:pt x="68" y="104"/>
                    <a:pt x="70" y="104"/>
                  </a:cubicBezTo>
                  <a:cubicBezTo>
                    <a:pt x="70" y="107"/>
                    <a:pt x="70" y="107"/>
                    <a:pt x="70" y="107"/>
                  </a:cubicBezTo>
                  <a:cubicBezTo>
                    <a:pt x="70" y="111"/>
                    <a:pt x="73" y="114"/>
                    <a:pt x="76" y="114"/>
                  </a:cubicBezTo>
                  <a:cubicBezTo>
                    <a:pt x="83" y="114"/>
                    <a:pt x="83" y="114"/>
                    <a:pt x="83" y="114"/>
                  </a:cubicBezTo>
                  <a:cubicBezTo>
                    <a:pt x="87" y="114"/>
                    <a:pt x="90" y="111"/>
                    <a:pt x="90" y="107"/>
                  </a:cubicBezTo>
                  <a:cubicBezTo>
                    <a:pt x="90" y="99"/>
                    <a:pt x="90" y="99"/>
                    <a:pt x="90" y="99"/>
                  </a:cubicBezTo>
                  <a:cubicBezTo>
                    <a:pt x="90" y="99"/>
                    <a:pt x="90" y="99"/>
                    <a:pt x="90" y="99"/>
                  </a:cubicBezTo>
                  <a:cubicBezTo>
                    <a:pt x="105" y="92"/>
                    <a:pt x="115" y="79"/>
                    <a:pt x="118" y="64"/>
                  </a:cubicBezTo>
                  <a:cubicBezTo>
                    <a:pt x="118" y="65"/>
                    <a:pt x="119" y="65"/>
                    <a:pt x="119" y="65"/>
                  </a:cubicBezTo>
                  <a:cubicBezTo>
                    <a:pt x="123" y="65"/>
                    <a:pt x="126" y="62"/>
                    <a:pt x="126" y="58"/>
                  </a:cubicBezTo>
                  <a:cubicBezTo>
                    <a:pt x="126" y="54"/>
                    <a:pt x="123" y="51"/>
                    <a:pt x="119" y="51"/>
                  </a:cubicBezTo>
                  <a:close/>
                  <a:moveTo>
                    <a:pt x="29" y="48"/>
                  </a:moveTo>
                  <a:cubicBezTo>
                    <a:pt x="25" y="48"/>
                    <a:pt x="23" y="45"/>
                    <a:pt x="23" y="42"/>
                  </a:cubicBezTo>
                  <a:cubicBezTo>
                    <a:pt x="23" y="38"/>
                    <a:pt x="25" y="36"/>
                    <a:pt x="29" y="36"/>
                  </a:cubicBezTo>
                  <a:cubicBezTo>
                    <a:pt x="32" y="36"/>
                    <a:pt x="35" y="38"/>
                    <a:pt x="35" y="42"/>
                  </a:cubicBezTo>
                  <a:cubicBezTo>
                    <a:pt x="35" y="45"/>
                    <a:pt x="32" y="48"/>
                    <a:pt x="29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46" name="Freeform 175"/>
            <p:cNvSpPr>
              <a:spLocks noEditPoints="1"/>
            </p:cNvSpPr>
            <p:nvPr/>
          </p:nvSpPr>
          <p:spPr bwMode="auto">
            <a:xfrm>
              <a:off x="6970713" y="3722688"/>
              <a:ext cx="269875" cy="274638"/>
            </a:xfrm>
            <a:custGeom>
              <a:avLst/>
              <a:gdLst>
                <a:gd name="T0" fmla="*/ 36 w 72"/>
                <a:gd name="T1" fmla="*/ 73 h 73"/>
                <a:gd name="T2" fmla="*/ 72 w 72"/>
                <a:gd name="T3" fmla="*/ 37 h 73"/>
                <a:gd name="T4" fmla="*/ 36 w 72"/>
                <a:gd name="T5" fmla="*/ 0 h 73"/>
                <a:gd name="T6" fmla="*/ 0 w 72"/>
                <a:gd name="T7" fmla="*/ 37 h 73"/>
                <a:gd name="T8" fmla="*/ 36 w 72"/>
                <a:gd name="T9" fmla="*/ 73 h 73"/>
                <a:gd name="T10" fmla="*/ 34 w 72"/>
                <a:gd name="T11" fmla="*/ 38 h 73"/>
                <a:gd name="T12" fmla="*/ 25 w 72"/>
                <a:gd name="T13" fmla="*/ 28 h 73"/>
                <a:gd name="T14" fmla="*/ 34 w 72"/>
                <a:gd name="T15" fmla="*/ 19 h 73"/>
                <a:gd name="T16" fmla="*/ 34 w 72"/>
                <a:gd name="T17" fmla="*/ 14 h 73"/>
                <a:gd name="T18" fmla="*/ 39 w 72"/>
                <a:gd name="T19" fmla="*/ 14 h 73"/>
                <a:gd name="T20" fmla="*/ 39 w 72"/>
                <a:gd name="T21" fmla="*/ 19 h 73"/>
                <a:gd name="T22" fmla="*/ 47 w 72"/>
                <a:gd name="T23" fmla="*/ 20 h 73"/>
                <a:gd name="T24" fmla="*/ 45 w 72"/>
                <a:gd name="T25" fmla="*/ 26 h 73"/>
                <a:gd name="T26" fmla="*/ 37 w 72"/>
                <a:gd name="T27" fmla="*/ 24 h 73"/>
                <a:gd name="T28" fmla="*/ 33 w 72"/>
                <a:gd name="T29" fmla="*/ 27 h 73"/>
                <a:gd name="T30" fmla="*/ 39 w 72"/>
                <a:gd name="T31" fmla="*/ 32 h 73"/>
                <a:gd name="T32" fmla="*/ 48 w 72"/>
                <a:gd name="T33" fmla="*/ 42 h 73"/>
                <a:gd name="T34" fmla="*/ 39 w 72"/>
                <a:gd name="T35" fmla="*/ 52 h 73"/>
                <a:gd name="T36" fmla="*/ 39 w 72"/>
                <a:gd name="T37" fmla="*/ 57 h 73"/>
                <a:gd name="T38" fmla="*/ 33 w 72"/>
                <a:gd name="T39" fmla="*/ 57 h 73"/>
                <a:gd name="T40" fmla="*/ 33 w 72"/>
                <a:gd name="T41" fmla="*/ 52 h 73"/>
                <a:gd name="T42" fmla="*/ 24 w 72"/>
                <a:gd name="T43" fmla="*/ 50 h 73"/>
                <a:gd name="T44" fmla="*/ 26 w 72"/>
                <a:gd name="T45" fmla="*/ 44 h 73"/>
                <a:gd name="T46" fmla="*/ 35 w 72"/>
                <a:gd name="T47" fmla="*/ 46 h 73"/>
                <a:gd name="T48" fmla="*/ 40 w 72"/>
                <a:gd name="T49" fmla="*/ 43 h 73"/>
                <a:gd name="T50" fmla="*/ 34 w 72"/>
                <a:gd name="T51" fmla="*/ 3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2" h="73">
                  <a:moveTo>
                    <a:pt x="36" y="73"/>
                  </a:moveTo>
                  <a:cubicBezTo>
                    <a:pt x="56" y="73"/>
                    <a:pt x="72" y="57"/>
                    <a:pt x="72" y="37"/>
                  </a:cubicBezTo>
                  <a:cubicBezTo>
                    <a:pt x="72" y="17"/>
                    <a:pt x="56" y="0"/>
                    <a:pt x="36" y="0"/>
                  </a:cubicBezTo>
                  <a:cubicBezTo>
                    <a:pt x="16" y="0"/>
                    <a:pt x="0" y="17"/>
                    <a:pt x="0" y="37"/>
                  </a:cubicBezTo>
                  <a:cubicBezTo>
                    <a:pt x="0" y="57"/>
                    <a:pt x="16" y="73"/>
                    <a:pt x="36" y="73"/>
                  </a:cubicBezTo>
                  <a:close/>
                  <a:moveTo>
                    <a:pt x="34" y="38"/>
                  </a:moveTo>
                  <a:cubicBezTo>
                    <a:pt x="28" y="36"/>
                    <a:pt x="25" y="34"/>
                    <a:pt x="25" y="28"/>
                  </a:cubicBezTo>
                  <a:cubicBezTo>
                    <a:pt x="25" y="24"/>
                    <a:pt x="28" y="20"/>
                    <a:pt x="34" y="19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2" y="19"/>
                    <a:pt x="45" y="19"/>
                    <a:pt x="47" y="20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4" y="26"/>
                    <a:pt x="41" y="24"/>
                    <a:pt x="37" y="24"/>
                  </a:cubicBezTo>
                  <a:cubicBezTo>
                    <a:pt x="34" y="24"/>
                    <a:pt x="33" y="26"/>
                    <a:pt x="33" y="27"/>
                  </a:cubicBezTo>
                  <a:cubicBezTo>
                    <a:pt x="33" y="29"/>
                    <a:pt x="35" y="30"/>
                    <a:pt x="39" y="32"/>
                  </a:cubicBezTo>
                  <a:cubicBezTo>
                    <a:pt x="46" y="34"/>
                    <a:pt x="48" y="37"/>
                    <a:pt x="48" y="42"/>
                  </a:cubicBezTo>
                  <a:cubicBezTo>
                    <a:pt x="48" y="47"/>
                    <a:pt x="45" y="51"/>
                    <a:pt x="39" y="52"/>
                  </a:cubicBezTo>
                  <a:cubicBezTo>
                    <a:pt x="39" y="57"/>
                    <a:pt x="39" y="57"/>
                    <a:pt x="39" y="57"/>
                  </a:cubicBezTo>
                  <a:cubicBezTo>
                    <a:pt x="33" y="57"/>
                    <a:pt x="33" y="57"/>
                    <a:pt x="33" y="57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0" y="52"/>
                    <a:pt x="26" y="51"/>
                    <a:pt x="24" y="50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8" y="45"/>
                    <a:pt x="31" y="46"/>
                    <a:pt x="35" y="46"/>
                  </a:cubicBezTo>
                  <a:cubicBezTo>
                    <a:pt x="38" y="46"/>
                    <a:pt x="40" y="45"/>
                    <a:pt x="40" y="43"/>
                  </a:cubicBezTo>
                  <a:cubicBezTo>
                    <a:pt x="40" y="41"/>
                    <a:pt x="38" y="39"/>
                    <a:pt x="34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 rot="20700000">
            <a:off x="1478153" y="3982934"/>
            <a:ext cx="525392" cy="301437"/>
            <a:chOff x="7779638" y="1072086"/>
            <a:chExt cx="436722" cy="250564"/>
          </a:xfrm>
          <a:solidFill>
            <a:schemeClr val="bg2"/>
          </a:solidFill>
        </p:grpSpPr>
        <p:sp>
          <p:nvSpPr>
            <p:cNvPr id="48" name="Freeform 16"/>
            <p:cNvSpPr>
              <a:spLocks/>
            </p:cNvSpPr>
            <p:nvPr/>
          </p:nvSpPr>
          <p:spPr bwMode="auto">
            <a:xfrm>
              <a:off x="7829045" y="1124140"/>
              <a:ext cx="117342" cy="146456"/>
            </a:xfrm>
            <a:custGeom>
              <a:avLst/>
              <a:gdLst>
                <a:gd name="T0" fmla="*/ 40 w 56"/>
                <a:gd name="T1" fmla="*/ 35 h 70"/>
                <a:gd name="T2" fmla="*/ 56 w 56"/>
                <a:gd name="T3" fmla="*/ 0 h 70"/>
                <a:gd name="T4" fmla="*/ 20 w 56"/>
                <a:gd name="T5" fmla="*/ 0 h 70"/>
                <a:gd name="T6" fmla="*/ 0 w 56"/>
                <a:gd name="T7" fmla="*/ 19 h 70"/>
                <a:gd name="T8" fmla="*/ 0 w 56"/>
                <a:gd name="T9" fmla="*/ 51 h 70"/>
                <a:gd name="T10" fmla="*/ 20 w 56"/>
                <a:gd name="T11" fmla="*/ 70 h 70"/>
                <a:gd name="T12" fmla="*/ 56 w 56"/>
                <a:gd name="T13" fmla="*/ 70 h 70"/>
                <a:gd name="T14" fmla="*/ 40 w 56"/>
                <a:gd name="T15" fmla="*/ 35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70">
                  <a:moveTo>
                    <a:pt x="40" y="35"/>
                  </a:moveTo>
                  <a:cubicBezTo>
                    <a:pt x="40" y="21"/>
                    <a:pt x="46" y="8"/>
                    <a:pt x="56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8" y="10"/>
                    <a:pt x="10" y="17"/>
                    <a:pt x="0" y="19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0" y="52"/>
                    <a:pt x="18" y="60"/>
                    <a:pt x="20" y="70"/>
                  </a:cubicBezTo>
                  <a:cubicBezTo>
                    <a:pt x="56" y="70"/>
                    <a:pt x="56" y="70"/>
                    <a:pt x="56" y="70"/>
                  </a:cubicBezTo>
                  <a:cubicBezTo>
                    <a:pt x="46" y="62"/>
                    <a:pt x="40" y="49"/>
                    <a:pt x="40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49" name="Freeform 17"/>
            <p:cNvSpPr>
              <a:spLocks/>
            </p:cNvSpPr>
            <p:nvPr/>
          </p:nvSpPr>
          <p:spPr bwMode="auto">
            <a:xfrm>
              <a:off x="8049611" y="1124140"/>
              <a:ext cx="114695" cy="146456"/>
            </a:xfrm>
            <a:custGeom>
              <a:avLst/>
              <a:gdLst>
                <a:gd name="T0" fmla="*/ 35 w 55"/>
                <a:gd name="T1" fmla="*/ 0 h 70"/>
                <a:gd name="T2" fmla="*/ 0 w 55"/>
                <a:gd name="T3" fmla="*/ 0 h 70"/>
                <a:gd name="T4" fmla="*/ 15 w 55"/>
                <a:gd name="T5" fmla="*/ 35 h 70"/>
                <a:gd name="T6" fmla="*/ 0 w 55"/>
                <a:gd name="T7" fmla="*/ 70 h 70"/>
                <a:gd name="T8" fmla="*/ 35 w 55"/>
                <a:gd name="T9" fmla="*/ 70 h 70"/>
                <a:gd name="T10" fmla="*/ 55 w 55"/>
                <a:gd name="T11" fmla="*/ 51 h 70"/>
                <a:gd name="T12" fmla="*/ 55 w 55"/>
                <a:gd name="T13" fmla="*/ 19 h 70"/>
                <a:gd name="T14" fmla="*/ 35 w 5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70">
                  <a:moveTo>
                    <a:pt x="3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9" y="8"/>
                    <a:pt x="15" y="21"/>
                    <a:pt x="15" y="35"/>
                  </a:cubicBezTo>
                  <a:cubicBezTo>
                    <a:pt x="15" y="49"/>
                    <a:pt x="9" y="62"/>
                    <a:pt x="0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37" y="60"/>
                    <a:pt x="45" y="52"/>
                    <a:pt x="55" y="51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45" y="17"/>
                    <a:pt x="37" y="10"/>
                    <a:pt x="3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50" name="Freeform 18"/>
            <p:cNvSpPr>
              <a:spLocks noEditPoints="1"/>
            </p:cNvSpPr>
            <p:nvPr/>
          </p:nvSpPr>
          <p:spPr bwMode="auto">
            <a:xfrm>
              <a:off x="7932270" y="1124140"/>
              <a:ext cx="129693" cy="146456"/>
            </a:xfrm>
            <a:custGeom>
              <a:avLst/>
              <a:gdLst>
                <a:gd name="T0" fmla="*/ 31 w 62"/>
                <a:gd name="T1" fmla="*/ 0 h 70"/>
                <a:gd name="T2" fmla="*/ 0 w 62"/>
                <a:gd name="T3" fmla="*/ 35 h 70"/>
                <a:gd name="T4" fmla="*/ 31 w 62"/>
                <a:gd name="T5" fmla="*/ 70 h 70"/>
                <a:gd name="T6" fmla="*/ 62 w 62"/>
                <a:gd name="T7" fmla="*/ 35 h 70"/>
                <a:gd name="T8" fmla="*/ 31 w 62"/>
                <a:gd name="T9" fmla="*/ 0 h 70"/>
                <a:gd name="T10" fmla="*/ 34 w 62"/>
                <a:gd name="T11" fmla="*/ 54 h 70"/>
                <a:gd name="T12" fmla="*/ 34 w 62"/>
                <a:gd name="T13" fmla="*/ 61 h 70"/>
                <a:gd name="T14" fmla="*/ 28 w 62"/>
                <a:gd name="T15" fmla="*/ 61 h 70"/>
                <a:gd name="T16" fmla="*/ 28 w 62"/>
                <a:gd name="T17" fmla="*/ 55 h 70"/>
                <a:gd name="T18" fmla="*/ 17 w 62"/>
                <a:gd name="T19" fmla="*/ 52 h 70"/>
                <a:gd name="T20" fmla="*/ 19 w 62"/>
                <a:gd name="T21" fmla="*/ 45 h 70"/>
                <a:gd name="T22" fmla="*/ 29 w 62"/>
                <a:gd name="T23" fmla="*/ 47 h 70"/>
                <a:gd name="T24" fmla="*/ 36 w 62"/>
                <a:gd name="T25" fmla="*/ 43 h 70"/>
                <a:gd name="T26" fmla="*/ 29 w 62"/>
                <a:gd name="T27" fmla="*/ 38 h 70"/>
                <a:gd name="T28" fmla="*/ 18 w 62"/>
                <a:gd name="T29" fmla="*/ 26 h 70"/>
                <a:gd name="T30" fmla="*/ 28 w 62"/>
                <a:gd name="T31" fmla="*/ 15 h 70"/>
                <a:gd name="T32" fmla="*/ 28 w 62"/>
                <a:gd name="T33" fmla="*/ 9 h 70"/>
                <a:gd name="T34" fmla="*/ 34 w 62"/>
                <a:gd name="T35" fmla="*/ 9 h 70"/>
                <a:gd name="T36" fmla="*/ 34 w 62"/>
                <a:gd name="T37" fmla="*/ 15 h 70"/>
                <a:gd name="T38" fmla="*/ 44 w 62"/>
                <a:gd name="T39" fmla="*/ 17 h 70"/>
                <a:gd name="T40" fmla="*/ 42 w 62"/>
                <a:gd name="T41" fmla="*/ 24 h 70"/>
                <a:gd name="T42" fmla="*/ 33 w 62"/>
                <a:gd name="T43" fmla="*/ 22 h 70"/>
                <a:gd name="T44" fmla="*/ 27 w 62"/>
                <a:gd name="T45" fmla="*/ 25 h 70"/>
                <a:gd name="T46" fmla="*/ 35 w 62"/>
                <a:gd name="T47" fmla="*/ 31 h 70"/>
                <a:gd name="T48" fmla="*/ 45 w 62"/>
                <a:gd name="T49" fmla="*/ 43 h 70"/>
                <a:gd name="T50" fmla="*/ 34 w 62"/>
                <a:gd name="T51" fmla="*/ 5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2" h="70">
                  <a:moveTo>
                    <a:pt x="31" y="0"/>
                  </a:moveTo>
                  <a:cubicBezTo>
                    <a:pt x="14" y="0"/>
                    <a:pt x="0" y="15"/>
                    <a:pt x="0" y="35"/>
                  </a:cubicBezTo>
                  <a:cubicBezTo>
                    <a:pt x="0" y="54"/>
                    <a:pt x="14" y="70"/>
                    <a:pt x="31" y="70"/>
                  </a:cubicBezTo>
                  <a:cubicBezTo>
                    <a:pt x="48" y="70"/>
                    <a:pt x="62" y="54"/>
                    <a:pt x="62" y="35"/>
                  </a:cubicBezTo>
                  <a:cubicBezTo>
                    <a:pt x="62" y="15"/>
                    <a:pt x="48" y="0"/>
                    <a:pt x="31" y="0"/>
                  </a:cubicBezTo>
                  <a:close/>
                  <a:moveTo>
                    <a:pt x="34" y="54"/>
                  </a:moveTo>
                  <a:cubicBezTo>
                    <a:pt x="34" y="61"/>
                    <a:pt x="34" y="61"/>
                    <a:pt x="34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55"/>
                    <a:pt x="28" y="55"/>
                    <a:pt x="28" y="55"/>
                  </a:cubicBezTo>
                  <a:cubicBezTo>
                    <a:pt x="24" y="54"/>
                    <a:pt x="20" y="53"/>
                    <a:pt x="17" y="52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22" y="46"/>
                    <a:pt x="25" y="47"/>
                    <a:pt x="29" y="47"/>
                  </a:cubicBezTo>
                  <a:cubicBezTo>
                    <a:pt x="33" y="47"/>
                    <a:pt x="36" y="46"/>
                    <a:pt x="36" y="43"/>
                  </a:cubicBezTo>
                  <a:cubicBezTo>
                    <a:pt x="36" y="41"/>
                    <a:pt x="34" y="40"/>
                    <a:pt x="29" y="38"/>
                  </a:cubicBezTo>
                  <a:cubicBezTo>
                    <a:pt x="22" y="36"/>
                    <a:pt x="18" y="33"/>
                    <a:pt x="18" y="26"/>
                  </a:cubicBezTo>
                  <a:cubicBezTo>
                    <a:pt x="18" y="21"/>
                    <a:pt x="21" y="16"/>
                    <a:pt x="28" y="15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4" y="15"/>
                    <a:pt x="34" y="15"/>
                    <a:pt x="34" y="15"/>
                  </a:cubicBezTo>
                  <a:cubicBezTo>
                    <a:pt x="38" y="15"/>
                    <a:pt x="41" y="16"/>
                    <a:pt x="44" y="17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0" y="23"/>
                    <a:pt x="37" y="22"/>
                    <a:pt x="33" y="22"/>
                  </a:cubicBezTo>
                  <a:cubicBezTo>
                    <a:pt x="28" y="22"/>
                    <a:pt x="27" y="24"/>
                    <a:pt x="27" y="25"/>
                  </a:cubicBezTo>
                  <a:cubicBezTo>
                    <a:pt x="27" y="27"/>
                    <a:pt x="29" y="29"/>
                    <a:pt x="35" y="31"/>
                  </a:cubicBezTo>
                  <a:cubicBezTo>
                    <a:pt x="42" y="33"/>
                    <a:pt x="45" y="37"/>
                    <a:pt x="45" y="43"/>
                  </a:cubicBezTo>
                  <a:cubicBezTo>
                    <a:pt x="45" y="48"/>
                    <a:pt x="41" y="53"/>
                    <a:pt x="34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51" name="Freeform 19"/>
            <p:cNvSpPr>
              <a:spLocks noEditPoints="1"/>
            </p:cNvSpPr>
            <p:nvPr/>
          </p:nvSpPr>
          <p:spPr bwMode="auto">
            <a:xfrm>
              <a:off x="7779638" y="1072086"/>
              <a:ext cx="436722" cy="250564"/>
            </a:xfrm>
            <a:custGeom>
              <a:avLst/>
              <a:gdLst>
                <a:gd name="T0" fmla="*/ 192 w 209"/>
                <a:gd name="T1" fmla="*/ 0 h 120"/>
                <a:gd name="T2" fmla="*/ 16 w 209"/>
                <a:gd name="T3" fmla="*/ 0 h 120"/>
                <a:gd name="T4" fmla="*/ 0 w 209"/>
                <a:gd name="T5" fmla="*/ 17 h 120"/>
                <a:gd name="T6" fmla="*/ 0 w 209"/>
                <a:gd name="T7" fmla="*/ 103 h 120"/>
                <a:gd name="T8" fmla="*/ 16 w 209"/>
                <a:gd name="T9" fmla="*/ 120 h 120"/>
                <a:gd name="T10" fmla="*/ 192 w 209"/>
                <a:gd name="T11" fmla="*/ 120 h 120"/>
                <a:gd name="T12" fmla="*/ 209 w 209"/>
                <a:gd name="T13" fmla="*/ 103 h 120"/>
                <a:gd name="T14" fmla="*/ 209 w 209"/>
                <a:gd name="T15" fmla="*/ 17 h 120"/>
                <a:gd name="T16" fmla="*/ 192 w 209"/>
                <a:gd name="T17" fmla="*/ 0 h 120"/>
                <a:gd name="T18" fmla="*/ 194 w 209"/>
                <a:gd name="T19" fmla="*/ 84 h 120"/>
                <a:gd name="T20" fmla="*/ 189 w 209"/>
                <a:gd name="T21" fmla="*/ 84 h 120"/>
                <a:gd name="T22" fmla="*/ 173 w 209"/>
                <a:gd name="T23" fmla="*/ 100 h 120"/>
                <a:gd name="T24" fmla="*/ 173 w 209"/>
                <a:gd name="T25" fmla="*/ 105 h 120"/>
                <a:gd name="T26" fmla="*/ 35 w 209"/>
                <a:gd name="T27" fmla="*/ 105 h 120"/>
                <a:gd name="T28" fmla="*/ 35 w 209"/>
                <a:gd name="T29" fmla="*/ 100 h 120"/>
                <a:gd name="T30" fmla="*/ 19 w 209"/>
                <a:gd name="T31" fmla="*/ 84 h 120"/>
                <a:gd name="T32" fmla="*/ 15 w 209"/>
                <a:gd name="T33" fmla="*/ 84 h 120"/>
                <a:gd name="T34" fmla="*/ 15 w 209"/>
                <a:gd name="T35" fmla="*/ 35 h 120"/>
                <a:gd name="T36" fmla="*/ 19 w 209"/>
                <a:gd name="T37" fmla="*/ 35 h 120"/>
                <a:gd name="T38" fmla="*/ 35 w 209"/>
                <a:gd name="T39" fmla="*/ 20 h 120"/>
                <a:gd name="T40" fmla="*/ 35 w 209"/>
                <a:gd name="T41" fmla="*/ 15 h 120"/>
                <a:gd name="T42" fmla="*/ 173 w 209"/>
                <a:gd name="T43" fmla="*/ 15 h 120"/>
                <a:gd name="T44" fmla="*/ 173 w 209"/>
                <a:gd name="T45" fmla="*/ 20 h 120"/>
                <a:gd name="T46" fmla="*/ 189 w 209"/>
                <a:gd name="T47" fmla="*/ 35 h 120"/>
                <a:gd name="T48" fmla="*/ 194 w 209"/>
                <a:gd name="T49" fmla="*/ 35 h 120"/>
                <a:gd name="T50" fmla="*/ 194 w 209"/>
                <a:gd name="T51" fmla="*/ 84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09" h="120">
                  <a:moveTo>
                    <a:pt x="192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12"/>
                    <a:pt x="7" y="120"/>
                    <a:pt x="16" y="120"/>
                  </a:cubicBezTo>
                  <a:cubicBezTo>
                    <a:pt x="192" y="120"/>
                    <a:pt x="192" y="120"/>
                    <a:pt x="192" y="120"/>
                  </a:cubicBezTo>
                  <a:cubicBezTo>
                    <a:pt x="201" y="120"/>
                    <a:pt x="209" y="112"/>
                    <a:pt x="209" y="103"/>
                  </a:cubicBezTo>
                  <a:cubicBezTo>
                    <a:pt x="209" y="17"/>
                    <a:pt x="209" y="17"/>
                    <a:pt x="209" y="17"/>
                  </a:cubicBezTo>
                  <a:cubicBezTo>
                    <a:pt x="209" y="8"/>
                    <a:pt x="201" y="0"/>
                    <a:pt x="192" y="0"/>
                  </a:cubicBezTo>
                  <a:close/>
                  <a:moveTo>
                    <a:pt x="194" y="84"/>
                  </a:moveTo>
                  <a:cubicBezTo>
                    <a:pt x="189" y="84"/>
                    <a:pt x="189" y="84"/>
                    <a:pt x="189" y="84"/>
                  </a:cubicBezTo>
                  <a:cubicBezTo>
                    <a:pt x="180" y="84"/>
                    <a:pt x="173" y="91"/>
                    <a:pt x="173" y="100"/>
                  </a:cubicBezTo>
                  <a:cubicBezTo>
                    <a:pt x="173" y="105"/>
                    <a:pt x="173" y="105"/>
                    <a:pt x="173" y="105"/>
                  </a:cubicBezTo>
                  <a:cubicBezTo>
                    <a:pt x="35" y="105"/>
                    <a:pt x="35" y="105"/>
                    <a:pt x="35" y="105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35" y="91"/>
                    <a:pt x="28" y="84"/>
                    <a:pt x="19" y="84"/>
                  </a:cubicBezTo>
                  <a:cubicBezTo>
                    <a:pt x="15" y="84"/>
                    <a:pt x="15" y="84"/>
                    <a:pt x="15" y="84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28" y="35"/>
                    <a:pt x="35" y="29"/>
                    <a:pt x="35" y="20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173" y="15"/>
                    <a:pt x="173" y="15"/>
                    <a:pt x="173" y="15"/>
                  </a:cubicBezTo>
                  <a:cubicBezTo>
                    <a:pt x="173" y="20"/>
                    <a:pt x="173" y="20"/>
                    <a:pt x="173" y="20"/>
                  </a:cubicBezTo>
                  <a:cubicBezTo>
                    <a:pt x="173" y="29"/>
                    <a:pt x="180" y="35"/>
                    <a:pt x="189" y="35"/>
                  </a:cubicBezTo>
                  <a:cubicBezTo>
                    <a:pt x="194" y="35"/>
                    <a:pt x="194" y="35"/>
                    <a:pt x="194" y="35"/>
                  </a:cubicBezTo>
                  <a:lnTo>
                    <a:pt x="194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12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446770" y="308848"/>
            <a:ext cx="480060" cy="273844"/>
          </a:xfrm>
        </p:spPr>
        <p:txBody>
          <a:bodyPr/>
          <a:lstStyle/>
          <a:p>
            <a:fld id="{EA01570A-8480-497D-96D4-D725A6D7C6AA}" type="slidenum">
              <a:rPr lang="en-US" smtClean="0">
                <a:cs typeface="+mn-ea"/>
                <a:sym typeface="+mn-lt"/>
              </a:rPr>
              <a:t>19</a:t>
            </a:fld>
            <a:endParaRPr 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1159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/>
      <p:bldP spid="15" grpId="0" animBg="1"/>
      <p:bldP spid="16" grpId="0" animBg="1"/>
      <p:bldP spid="17" grpId="0"/>
      <p:bldP spid="18" grpId="0" animBg="1"/>
      <p:bldP spid="19" grpId="0"/>
      <p:bldP spid="20" grpId="0" animBg="1"/>
      <p:bldP spid="21" grpId="0"/>
      <p:bldP spid="26" grpId="0" animBg="1"/>
      <p:bldP spid="27" grpId="0"/>
      <p:bldP spid="28" grpId="0" animBg="1"/>
      <p:bldP spid="29" grpId="0"/>
      <p:bldP spid="30" grpId="0" animBg="1"/>
      <p:bldP spid="31" grpId="0"/>
      <p:bldP spid="40" grpId="0" animBg="1"/>
      <p:bldP spid="41" grpId="0"/>
      <p:bldP spid="42" grpId="0" animBg="1"/>
      <p:bldP spid="4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5"/>
          <p:cNvGrpSpPr/>
          <p:nvPr/>
        </p:nvGrpSpPr>
        <p:grpSpPr>
          <a:xfrm>
            <a:off x="769938" y="2541840"/>
            <a:ext cx="1613466" cy="345642"/>
            <a:chOff x="769938" y="2456536"/>
            <a:chExt cx="1613466" cy="345642"/>
          </a:xfrm>
        </p:grpSpPr>
        <p:sp>
          <p:nvSpPr>
            <p:cNvPr id="33" name="Notched Right Arrow 32"/>
            <p:cNvSpPr/>
            <p:nvPr/>
          </p:nvSpPr>
          <p:spPr>
            <a:xfrm>
              <a:off x="769938" y="2456536"/>
              <a:ext cx="1613466" cy="345642"/>
            </a:xfrm>
            <a:prstGeom prst="notchedRightArrow">
              <a:avLst>
                <a:gd name="adj1" fmla="val 100000"/>
                <a:gd name="adj2" fmla="val 91021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>
              <a:off x="1482001" y="2534688"/>
              <a:ext cx="189341" cy="189339"/>
            </a:xfrm>
            <a:prstGeom prst="ellipse">
              <a:avLst/>
            </a:pr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grpSp>
        <p:nvGrpSpPr>
          <p:cNvPr id="5" name="Group 36"/>
          <p:cNvGrpSpPr/>
          <p:nvPr/>
        </p:nvGrpSpPr>
        <p:grpSpPr>
          <a:xfrm>
            <a:off x="2260906" y="2541840"/>
            <a:ext cx="1613466" cy="345642"/>
            <a:chOff x="769938" y="2456536"/>
            <a:chExt cx="1613466" cy="345642"/>
          </a:xfrm>
        </p:grpSpPr>
        <p:sp>
          <p:nvSpPr>
            <p:cNvPr id="38" name="Notched Right Arrow 37"/>
            <p:cNvSpPr/>
            <p:nvPr/>
          </p:nvSpPr>
          <p:spPr>
            <a:xfrm>
              <a:off x="769938" y="2456536"/>
              <a:ext cx="1613466" cy="345642"/>
            </a:xfrm>
            <a:prstGeom prst="notchedRightArrow">
              <a:avLst>
                <a:gd name="adj1" fmla="val 100000"/>
                <a:gd name="adj2" fmla="val 9102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>
              <a:off x="1482001" y="2534688"/>
              <a:ext cx="189341" cy="189339"/>
            </a:xfrm>
            <a:prstGeom prst="ellipse">
              <a:avLst/>
            </a:pr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grpSp>
        <p:nvGrpSpPr>
          <p:cNvPr id="6" name="Group 40"/>
          <p:cNvGrpSpPr/>
          <p:nvPr/>
        </p:nvGrpSpPr>
        <p:grpSpPr>
          <a:xfrm>
            <a:off x="3751874" y="2541840"/>
            <a:ext cx="1613466" cy="345642"/>
            <a:chOff x="769938" y="2456536"/>
            <a:chExt cx="1613466" cy="345642"/>
          </a:xfrm>
        </p:grpSpPr>
        <p:sp>
          <p:nvSpPr>
            <p:cNvPr id="42" name="Notched Right Arrow 41"/>
            <p:cNvSpPr/>
            <p:nvPr/>
          </p:nvSpPr>
          <p:spPr>
            <a:xfrm>
              <a:off x="769938" y="2456536"/>
              <a:ext cx="1613466" cy="345642"/>
            </a:xfrm>
            <a:prstGeom prst="notchedRightArrow">
              <a:avLst>
                <a:gd name="adj1" fmla="val 100000"/>
                <a:gd name="adj2" fmla="val 91021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>
              <a:off x="1482001" y="2534688"/>
              <a:ext cx="189341" cy="189339"/>
            </a:xfrm>
            <a:prstGeom prst="ellipse">
              <a:avLst/>
            </a:pr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grpSp>
        <p:nvGrpSpPr>
          <p:cNvPr id="7" name="Group 43"/>
          <p:cNvGrpSpPr/>
          <p:nvPr/>
        </p:nvGrpSpPr>
        <p:grpSpPr>
          <a:xfrm>
            <a:off x="5242842" y="2541840"/>
            <a:ext cx="1613466" cy="345642"/>
            <a:chOff x="769938" y="2456536"/>
            <a:chExt cx="1613466" cy="345642"/>
          </a:xfrm>
        </p:grpSpPr>
        <p:sp>
          <p:nvSpPr>
            <p:cNvPr id="45" name="Notched Right Arrow 44"/>
            <p:cNvSpPr/>
            <p:nvPr/>
          </p:nvSpPr>
          <p:spPr>
            <a:xfrm>
              <a:off x="769938" y="2456536"/>
              <a:ext cx="1613466" cy="345642"/>
            </a:xfrm>
            <a:prstGeom prst="notchedRightArrow">
              <a:avLst>
                <a:gd name="adj1" fmla="val 100000"/>
                <a:gd name="adj2" fmla="val 91021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>
              <a:off x="1482001" y="2534688"/>
              <a:ext cx="189341" cy="189339"/>
            </a:xfrm>
            <a:prstGeom prst="ellipse">
              <a:avLst/>
            </a:pr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grpSp>
        <p:nvGrpSpPr>
          <p:cNvPr id="8" name="Group 49"/>
          <p:cNvGrpSpPr/>
          <p:nvPr/>
        </p:nvGrpSpPr>
        <p:grpSpPr>
          <a:xfrm>
            <a:off x="6733811" y="2541840"/>
            <a:ext cx="1613466" cy="345642"/>
            <a:chOff x="769938" y="2456536"/>
            <a:chExt cx="1613466" cy="345642"/>
          </a:xfrm>
        </p:grpSpPr>
        <p:sp>
          <p:nvSpPr>
            <p:cNvPr id="52" name="Notched Right Arrow 51"/>
            <p:cNvSpPr/>
            <p:nvPr/>
          </p:nvSpPr>
          <p:spPr>
            <a:xfrm>
              <a:off x="769938" y="2456536"/>
              <a:ext cx="1613466" cy="345642"/>
            </a:xfrm>
            <a:prstGeom prst="notchedRightArrow">
              <a:avLst>
                <a:gd name="adj1" fmla="val 100000"/>
                <a:gd name="adj2" fmla="val 91021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Oval 63"/>
            <p:cNvSpPr>
              <a:spLocks noChangeAspect="1"/>
            </p:cNvSpPr>
            <p:nvPr/>
          </p:nvSpPr>
          <p:spPr>
            <a:xfrm>
              <a:off x="1482001" y="2534688"/>
              <a:ext cx="189341" cy="189339"/>
            </a:xfrm>
            <a:prstGeom prst="ellipse">
              <a:avLst/>
            </a:pr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</p:grpSp>
      <p:sp>
        <p:nvSpPr>
          <p:cNvPr id="66" name="Slide Number Placeholder 6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>
            <a:off x="1284344" y="2975867"/>
            <a:ext cx="477696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en-US" sz="1600" b="1" dirty="0" smtClean="0">
                <a:solidFill>
                  <a:schemeClr val="accent1"/>
                </a:solidFill>
              </a:rPr>
              <a:t>201X</a:t>
            </a:r>
            <a:endParaRPr lang="en-US" sz="1600" dirty="0">
              <a:solidFill>
                <a:schemeClr val="accent1"/>
              </a:solidFill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2808898" y="2247524"/>
            <a:ext cx="477696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en-US" sz="1600" b="1" dirty="0" smtClean="0">
                <a:solidFill>
                  <a:schemeClr val="accent2"/>
                </a:solidFill>
              </a:rPr>
              <a:t>201X</a:t>
            </a:r>
            <a:endParaRPr lang="en-US" sz="1600" dirty="0">
              <a:solidFill>
                <a:schemeClr val="accent2"/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317873" y="2975867"/>
            <a:ext cx="477696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en-US" sz="1600" b="1" dirty="0" smtClean="0">
                <a:solidFill>
                  <a:schemeClr val="accent3"/>
                </a:solidFill>
              </a:rPr>
              <a:t>201X</a:t>
            </a:r>
            <a:endParaRPr lang="en-US" sz="1600" dirty="0">
              <a:solidFill>
                <a:schemeClr val="accent3"/>
              </a:solidFill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5800849" y="2247524"/>
            <a:ext cx="477696" cy="24622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en-US" sz="1600" b="1" dirty="0" smtClean="0">
                <a:solidFill>
                  <a:schemeClr val="accent4"/>
                </a:solidFill>
              </a:rPr>
              <a:t>201X</a:t>
            </a:r>
            <a:endParaRPr lang="en-US" sz="1600" dirty="0">
              <a:solidFill>
                <a:schemeClr val="accent4"/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7314380" y="2975867"/>
            <a:ext cx="477696" cy="246221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 anchor="ctr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en-US" sz="1600" b="1" dirty="0" smtClean="0">
                <a:solidFill>
                  <a:schemeClr val="accent5"/>
                </a:solidFill>
              </a:rPr>
              <a:t>201X</a:t>
            </a:r>
            <a:endParaRPr lang="en-US" sz="1600" dirty="0">
              <a:solidFill>
                <a:schemeClr val="accent5"/>
              </a:solidFill>
            </a:endParaRPr>
          </a:p>
        </p:txBody>
      </p:sp>
      <p:cxnSp>
        <p:nvCxnSpPr>
          <p:cNvPr id="75" name="Straight Connector 74"/>
          <p:cNvCxnSpPr>
            <a:stCxn id="65" idx="7"/>
          </p:cNvCxnSpPr>
          <p:nvPr/>
        </p:nvCxnSpPr>
        <p:spPr>
          <a:xfrm flipH="1">
            <a:off x="1574465" y="2099038"/>
            <a:ext cx="1" cy="614898"/>
          </a:xfrm>
          <a:prstGeom prst="line">
            <a:avLst/>
          </a:prstGeom>
          <a:ln w="19050"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>
            <a:stCxn id="88" idx="7"/>
          </p:cNvCxnSpPr>
          <p:nvPr/>
        </p:nvCxnSpPr>
        <p:spPr>
          <a:xfrm flipH="1">
            <a:off x="4559093" y="2094275"/>
            <a:ext cx="1" cy="614898"/>
          </a:xfrm>
          <a:prstGeom prst="line">
            <a:avLst/>
          </a:prstGeom>
          <a:ln w="19050">
            <a:solidFill>
              <a:schemeClr val="accent3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>
            <a:stCxn id="93" idx="7"/>
          </p:cNvCxnSpPr>
          <p:nvPr/>
        </p:nvCxnSpPr>
        <p:spPr>
          <a:xfrm flipH="1">
            <a:off x="7538435" y="2094275"/>
            <a:ext cx="1" cy="614898"/>
          </a:xfrm>
          <a:prstGeom prst="line">
            <a:avLst/>
          </a:prstGeom>
          <a:ln w="19050">
            <a:solidFill>
              <a:schemeClr val="accent5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>
            <a:stCxn id="98" idx="7"/>
          </p:cNvCxnSpPr>
          <p:nvPr/>
        </p:nvCxnSpPr>
        <p:spPr>
          <a:xfrm flipV="1">
            <a:off x="3066185" y="2718698"/>
            <a:ext cx="0" cy="614898"/>
          </a:xfrm>
          <a:prstGeom prst="line">
            <a:avLst/>
          </a:prstGeom>
          <a:ln w="19050">
            <a:solidFill>
              <a:schemeClr val="accent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>
            <a:stCxn id="103" idx="7"/>
          </p:cNvCxnSpPr>
          <p:nvPr/>
        </p:nvCxnSpPr>
        <p:spPr>
          <a:xfrm rot="10800000" flipH="1">
            <a:off x="6048360" y="2718698"/>
            <a:ext cx="1" cy="614898"/>
          </a:xfrm>
          <a:prstGeom prst="line">
            <a:avLst/>
          </a:prstGeom>
          <a:ln w="19050">
            <a:solidFill>
              <a:schemeClr val="accent4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88"/>
          <p:cNvGrpSpPr/>
          <p:nvPr/>
        </p:nvGrpSpPr>
        <p:grpSpPr>
          <a:xfrm>
            <a:off x="769938" y="3351119"/>
            <a:ext cx="1506506" cy="987067"/>
            <a:chOff x="590510" y="661615"/>
            <a:chExt cx="1470132" cy="536434"/>
          </a:xfrm>
        </p:grpSpPr>
        <p:sp>
          <p:nvSpPr>
            <p:cNvPr id="106" name="TextBox 105"/>
            <p:cNvSpPr txBox="1"/>
            <p:nvPr/>
          </p:nvSpPr>
          <p:spPr>
            <a:xfrm>
              <a:off x="925096" y="661615"/>
              <a:ext cx="901037" cy="100359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1200" b="1" dirty="0" smtClean="0">
                  <a:solidFill>
                    <a:schemeClr val="accent1"/>
                  </a:solidFill>
                </a:rPr>
                <a:t>点击输入标题</a:t>
              </a:r>
              <a:endParaRPr lang="en-US" sz="1200" b="1" dirty="0">
                <a:solidFill>
                  <a:schemeClr val="accent1"/>
                </a:solidFill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590510" y="779887"/>
              <a:ext cx="1470132" cy="41816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lvl="0" algn="ctr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There are many  in variations passage of lorem ipsum available but the majority have in slightly</a:t>
              </a:r>
            </a:p>
          </p:txBody>
        </p:sp>
      </p:grpSp>
      <p:grpSp>
        <p:nvGrpSpPr>
          <p:cNvPr id="15" name="Group 88"/>
          <p:cNvGrpSpPr/>
          <p:nvPr/>
        </p:nvGrpSpPr>
        <p:grpSpPr>
          <a:xfrm>
            <a:off x="3792550" y="3351119"/>
            <a:ext cx="1528341" cy="987067"/>
            <a:chOff x="569202" y="661615"/>
            <a:chExt cx="1491440" cy="536434"/>
          </a:xfrm>
        </p:grpSpPr>
        <p:sp>
          <p:nvSpPr>
            <p:cNvPr id="109" name="TextBox 108"/>
            <p:cNvSpPr txBox="1"/>
            <p:nvPr/>
          </p:nvSpPr>
          <p:spPr>
            <a:xfrm>
              <a:off x="864403" y="661615"/>
              <a:ext cx="901037" cy="100359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1200" b="1" dirty="0" smtClean="0">
                  <a:solidFill>
                    <a:schemeClr val="accent3"/>
                  </a:solidFill>
                </a:rPr>
                <a:t>点击输入标题</a:t>
              </a:r>
              <a:endParaRPr lang="en-US" sz="1200" b="1" dirty="0">
                <a:solidFill>
                  <a:schemeClr val="accent3"/>
                </a:solidFill>
              </a:endParaRP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569202" y="779887"/>
              <a:ext cx="1491440" cy="41816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lvl="0" algn="ctr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There are many  in variations passage of lorem ipsum available but the majority have in</a:t>
              </a:r>
              <a:br>
                <a:rPr lang="en-US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</a:br>
              <a:r>
                <a:rPr lang="en-US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slightly</a:t>
              </a:r>
            </a:p>
          </p:txBody>
        </p:sp>
      </p:grpSp>
      <p:grpSp>
        <p:nvGrpSpPr>
          <p:cNvPr id="16" name="Group 88"/>
          <p:cNvGrpSpPr/>
          <p:nvPr/>
        </p:nvGrpSpPr>
        <p:grpSpPr>
          <a:xfrm>
            <a:off x="6790000" y="3351119"/>
            <a:ext cx="1526455" cy="987067"/>
            <a:chOff x="571042" y="661615"/>
            <a:chExt cx="1489599" cy="536434"/>
          </a:xfrm>
        </p:grpSpPr>
        <p:sp>
          <p:nvSpPr>
            <p:cNvPr id="112" name="TextBox 111"/>
            <p:cNvSpPr txBox="1"/>
            <p:nvPr/>
          </p:nvSpPr>
          <p:spPr>
            <a:xfrm>
              <a:off x="925096" y="661615"/>
              <a:ext cx="901036" cy="100359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1200" b="1" dirty="0" smtClean="0">
                  <a:solidFill>
                    <a:schemeClr val="accent5"/>
                  </a:solidFill>
                </a:rPr>
                <a:t>点击输入标题</a:t>
              </a:r>
              <a:endParaRPr lang="en-US" sz="1200" b="1" dirty="0">
                <a:solidFill>
                  <a:schemeClr val="accent5"/>
                </a:solidFill>
              </a:endParaRP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571042" y="779887"/>
              <a:ext cx="1489599" cy="41816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lvl="0" algn="ctr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There are many  in variations passage of lorem ipsum available but the majority have in</a:t>
              </a:r>
              <a:br>
                <a:rPr lang="en-US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</a:br>
              <a:r>
                <a:rPr lang="en-US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slightly</a:t>
              </a:r>
            </a:p>
          </p:txBody>
        </p:sp>
      </p:grpSp>
      <p:grpSp>
        <p:nvGrpSpPr>
          <p:cNvPr id="17" name="Group 88"/>
          <p:cNvGrpSpPr/>
          <p:nvPr/>
        </p:nvGrpSpPr>
        <p:grpSpPr>
          <a:xfrm>
            <a:off x="2303204" y="1189182"/>
            <a:ext cx="1489083" cy="987067"/>
            <a:chOff x="607512" y="661615"/>
            <a:chExt cx="1453130" cy="536434"/>
          </a:xfrm>
        </p:grpSpPr>
        <p:sp>
          <p:nvSpPr>
            <p:cNvPr id="115" name="TextBox 114"/>
            <p:cNvSpPr txBox="1"/>
            <p:nvPr/>
          </p:nvSpPr>
          <p:spPr>
            <a:xfrm>
              <a:off x="925095" y="661615"/>
              <a:ext cx="901037" cy="100359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1200" b="1" dirty="0" smtClean="0">
                  <a:solidFill>
                    <a:schemeClr val="accent2"/>
                  </a:solidFill>
                </a:rPr>
                <a:t>点击输入标题</a:t>
              </a:r>
              <a:endParaRPr lang="en-US" sz="1200" b="1" dirty="0">
                <a:solidFill>
                  <a:schemeClr val="accent2"/>
                </a:solidFill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607512" y="779887"/>
              <a:ext cx="1453130" cy="41816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lvl="0" algn="ctr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There are many  in variations passage of lorem ipsum available but the majority have in slightly</a:t>
              </a:r>
            </a:p>
          </p:txBody>
        </p:sp>
      </p:grpSp>
      <p:grpSp>
        <p:nvGrpSpPr>
          <p:cNvPr id="18" name="Group 88"/>
          <p:cNvGrpSpPr/>
          <p:nvPr/>
        </p:nvGrpSpPr>
        <p:grpSpPr>
          <a:xfrm>
            <a:off x="5294212" y="1246789"/>
            <a:ext cx="1490969" cy="987067"/>
            <a:chOff x="605672" y="661615"/>
            <a:chExt cx="1454970" cy="536434"/>
          </a:xfrm>
        </p:grpSpPr>
        <p:sp>
          <p:nvSpPr>
            <p:cNvPr id="118" name="TextBox 117"/>
            <p:cNvSpPr txBox="1"/>
            <p:nvPr/>
          </p:nvSpPr>
          <p:spPr>
            <a:xfrm>
              <a:off x="882638" y="661615"/>
              <a:ext cx="901036" cy="100359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zh-CN" altLang="en-US" sz="1200" b="1" dirty="0" smtClean="0">
                  <a:solidFill>
                    <a:schemeClr val="accent4"/>
                  </a:solidFill>
                </a:rPr>
                <a:t>点击输入标题</a:t>
              </a:r>
              <a:endParaRPr lang="en-US" sz="1200" b="1" dirty="0">
                <a:solidFill>
                  <a:schemeClr val="accent4"/>
                </a:solidFill>
              </a:endParaRP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605672" y="779887"/>
              <a:ext cx="1454970" cy="41816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lvl="0" algn="ctr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There are many  in variations passage of lorem ipsum available but the majority have in slightly</a:t>
              </a: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1295010" y="1424373"/>
            <a:ext cx="558911" cy="558911"/>
            <a:chOff x="1295010" y="1424373"/>
            <a:chExt cx="558911" cy="558911"/>
          </a:xfrm>
        </p:grpSpPr>
        <p:sp>
          <p:nvSpPr>
            <p:cNvPr id="65" name="Teardrop 64"/>
            <p:cNvSpPr/>
            <p:nvPr/>
          </p:nvSpPr>
          <p:spPr>
            <a:xfrm rot="8100000">
              <a:off x="1295010" y="1424373"/>
              <a:ext cx="558911" cy="558911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Freeform 116"/>
            <p:cNvSpPr>
              <a:spLocks noEditPoints="1"/>
            </p:cNvSpPr>
            <p:nvPr/>
          </p:nvSpPr>
          <p:spPr bwMode="auto">
            <a:xfrm>
              <a:off x="1420657" y="1575878"/>
              <a:ext cx="307301" cy="247823"/>
            </a:xfrm>
            <a:custGeom>
              <a:avLst/>
              <a:gdLst/>
              <a:ahLst/>
              <a:cxnLst>
                <a:cxn ang="0">
                  <a:pos x="55" y="27"/>
                </a:cxn>
                <a:cxn ang="0">
                  <a:pos x="54" y="27"/>
                </a:cxn>
                <a:cxn ang="0">
                  <a:pos x="54" y="27"/>
                </a:cxn>
                <a:cxn ang="0">
                  <a:pos x="53" y="27"/>
                </a:cxn>
                <a:cxn ang="0">
                  <a:pos x="28" y="6"/>
                </a:cxn>
                <a:cxn ang="0">
                  <a:pos x="4" y="27"/>
                </a:cxn>
                <a:cxn ang="0">
                  <a:pos x="3" y="27"/>
                </a:cxn>
                <a:cxn ang="0">
                  <a:pos x="2" y="27"/>
                </a:cxn>
                <a:cxn ang="0">
                  <a:pos x="0" y="24"/>
                </a:cxn>
                <a:cxn ang="0">
                  <a:pos x="0" y="23"/>
                </a:cxn>
                <a:cxn ang="0">
                  <a:pos x="26" y="1"/>
                </a:cxn>
                <a:cxn ang="0">
                  <a:pos x="31" y="1"/>
                </a:cxn>
                <a:cxn ang="0">
                  <a:pos x="40" y="8"/>
                </a:cxn>
                <a:cxn ang="0">
                  <a:pos x="40" y="1"/>
                </a:cxn>
                <a:cxn ang="0">
                  <a:pos x="41" y="0"/>
                </a:cxn>
                <a:cxn ang="0">
                  <a:pos x="48" y="0"/>
                </a:cxn>
                <a:cxn ang="0">
                  <a:pos x="49" y="1"/>
                </a:cxn>
                <a:cxn ang="0">
                  <a:pos x="49" y="16"/>
                </a:cxn>
                <a:cxn ang="0">
                  <a:pos x="57" y="23"/>
                </a:cxn>
                <a:cxn ang="0">
                  <a:pos x="57" y="24"/>
                </a:cxn>
                <a:cxn ang="0">
                  <a:pos x="55" y="27"/>
                </a:cxn>
                <a:cxn ang="0">
                  <a:pos x="49" y="44"/>
                </a:cxn>
                <a:cxn ang="0">
                  <a:pos x="47" y="46"/>
                </a:cxn>
                <a:cxn ang="0">
                  <a:pos x="33" y="46"/>
                </a:cxn>
                <a:cxn ang="0">
                  <a:pos x="33" y="32"/>
                </a:cxn>
                <a:cxn ang="0">
                  <a:pos x="24" y="32"/>
                </a:cxn>
                <a:cxn ang="0">
                  <a:pos x="24" y="46"/>
                </a:cxn>
                <a:cxn ang="0">
                  <a:pos x="10" y="46"/>
                </a:cxn>
                <a:cxn ang="0">
                  <a:pos x="8" y="44"/>
                </a:cxn>
                <a:cxn ang="0">
                  <a:pos x="8" y="27"/>
                </a:cxn>
                <a:cxn ang="0">
                  <a:pos x="8" y="26"/>
                </a:cxn>
                <a:cxn ang="0">
                  <a:pos x="28" y="9"/>
                </a:cxn>
                <a:cxn ang="0">
                  <a:pos x="49" y="26"/>
                </a:cxn>
                <a:cxn ang="0">
                  <a:pos x="49" y="27"/>
                </a:cxn>
                <a:cxn ang="0">
                  <a:pos x="49" y="44"/>
                </a:cxn>
              </a:cxnLst>
              <a:rect l="0" t="0" r="r" b="b"/>
              <a:pathLst>
                <a:path w="57" h="46">
                  <a:moveTo>
                    <a:pt x="55" y="27"/>
                  </a:moveTo>
                  <a:cubicBezTo>
                    <a:pt x="55" y="27"/>
                    <a:pt x="54" y="27"/>
                    <a:pt x="54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3" y="27"/>
                    <a:pt x="53" y="2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3" y="27"/>
                    <a:pt x="3" y="27"/>
                  </a:cubicBezTo>
                  <a:cubicBezTo>
                    <a:pt x="3" y="27"/>
                    <a:pt x="2" y="27"/>
                    <a:pt x="2" y="27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3"/>
                    <a:pt x="0" y="23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7" y="0"/>
                    <a:pt x="30" y="0"/>
                    <a:pt x="31" y="1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0"/>
                    <a:pt x="41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9" y="0"/>
                    <a:pt x="49" y="1"/>
                    <a:pt x="49" y="1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3"/>
                    <a:pt x="57" y="24"/>
                    <a:pt x="57" y="24"/>
                  </a:cubicBezTo>
                  <a:lnTo>
                    <a:pt x="55" y="27"/>
                  </a:lnTo>
                  <a:close/>
                  <a:moveTo>
                    <a:pt x="49" y="44"/>
                  </a:moveTo>
                  <a:cubicBezTo>
                    <a:pt x="49" y="45"/>
                    <a:pt x="48" y="46"/>
                    <a:pt x="47" y="4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9" y="46"/>
                    <a:pt x="8" y="45"/>
                    <a:pt x="8" y="44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6"/>
                    <a:pt x="8" y="26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7"/>
                    <a:pt x="49" y="27"/>
                  </a:cubicBezTo>
                  <a:lnTo>
                    <a:pt x="49" y="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4279638" y="1419610"/>
            <a:ext cx="558911" cy="558911"/>
            <a:chOff x="4279638" y="1419610"/>
            <a:chExt cx="558911" cy="558911"/>
          </a:xfrm>
        </p:grpSpPr>
        <p:sp>
          <p:nvSpPr>
            <p:cNvPr id="88" name="Teardrop 87"/>
            <p:cNvSpPr/>
            <p:nvPr/>
          </p:nvSpPr>
          <p:spPr>
            <a:xfrm rot="8100000">
              <a:off x="4279638" y="1419610"/>
              <a:ext cx="558911" cy="558911"/>
            </a:xfrm>
            <a:prstGeom prst="teardrop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Freeform 15"/>
            <p:cNvSpPr>
              <a:spLocks noEditPoints="1"/>
            </p:cNvSpPr>
            <p:nvPr/>
          </p:nvSpPr>
          <p:spPr bwMode="auto">
            <a:xfrm>
              <a:off x="4433364" y="1598738"/>
              <a:ext cx="266700" cy="200025"/>
            </a:xfrm>
            <a:custGeom>
              <a:avLst/>
              <a:gdLst/>
              <a:ahLst/>
              <a:cxnLst>
                <a:cxn ang="0">
                  <a:pos x="168" y="126"/>
                </a:cxn>
                <a:cxn ang="0">
                  <a:pos x="0" y="126"/>
                </a:cxn>
                <a:cxn ang="0">
                  <a:pos x="0" y="0"/>
                </a:cxn>
                <a:cxn ang="0">
                  <a:pos x="10" y="0"/>
                </a:cxn>
                <a:cxn ang="0">
                  <a:pos x="10" y="115"/>
                </a:cxn>
                <a:cxn ang="0">
                  <a:pos x="168" y="115"/>
                </a:cxn>
                <a:cxn ang="0">
                  <a:pos x="168" y="126"/>
                </a:cxn>
                <a:cxn ang="0">
                  <a:pos x="54" y="104"/>
                </a:cxn>
                <a:cxn ang="0">
                  <a:pos x="32" y="104"/>
                </a:cxn>
                <a:cxn ang="0">
                  <a:pos x="32" y="63"/>
                </a:cxn>
                <a:cxn ang="0">
                  <a:pos x="54" y="63"/>
                </a:cxn>
                <a:cxn ang="0">
                  <a:pos x="54" y="104"/>
                </a:cxn>
                <a:cxn ang="0">
                  <a:pos x="84" y="104"/>
                </a:cxn>
                <a:cxn ang="0">
                  <a:pos x="64" y="104"/>
                </a:cxn>
                <a:cxn ang="0">
                  <a:pos x="64" y="19"/>
                </a:cxn>
                <a:cxn ang="0">
                  <a:pos x="84" y="19"/>
                </a:cxn>
                <a:cxn ang="0">
                  <a:pos x="84" y="104"/>
                </a:cxn>
                <a:cxn ang="0">
                  <a:pos x="116" y="104"/>
                </a:cxn>
                <a:cxn ang="0">
                  <a:pos x="95" y="104"/>
                </a:cxn>
                <a:cxn ang="0">
                  <a:pos x="95" y="41"/>
                </a:cxn>
                <a:cxn ang="0">
                  <a:pos x="116" y="41"/>
                </a:cxn>
                <a:cxn ang="0">
                  <a:pos x="116" y="104"/>
                </a:cxn>
                <a:cxn ang="0">
                  <a:pos x="147" y="104"/>
                </a:cxn>
                <a:cxn ang="0">
                  <a:pos x="127" y="104"/>
                </a:cxn>
                <a:cxn ang="0">
                  <a:pos x="127" y="9"/>
                </a:cxn>
                <a:cxn ang="0">
                  <a:pos x="147" y="9"/>
                </a:cxn>
                <a:cxn ang="0">
                  <a:pos x="147" y="104"/>
                </a:cxn>
              </a:cxnLst>
              <a:rect l="0" t="0" r="r" b="b"/>
              <a:pathLst>
                <a:path w="168" h="126">
                  <a:moveTo>
                    <a:pt x="168" y="126"/>
                  </a:moveTo>
                  <a:lnTo>
                    <a:pt x="0" y="126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115"/>
                  </a:lnTo>
                  <a:lnTo>
                    <a:pt x="168" y="115"/>
                  </a:lnTo>
                  <a:lnTo>
                    <a:pt x="168" y="126"/>
                  </a:lnTo>
                  <a:close/>
                  <a:moveTo>
                    <a:pt x="54" y="104"/>
                  </a:moveTo>
                  <a:lnTo>
                    <a:pt x="32" y="104"/>
                  </a:lnTo>
                  <a:lnTo>
                    <a:pt x="32" y="63"/>
                  </a:lnTo>
                  <a:lnTo>
                    <a:pt x="54" y="63"/>
                  </a:lnTo>
                  <a:lnTo>
                    <a:pt x="54" y="104"/>
                  </a:lnTo>
                  <a:close/>
                  <a:moveTo>
                    <a:pt x="84" y="104"/>
                  </a:moveTo>
                  <a:lnTo>
                    <a:pt x="64" y="104"/>
                  </a:lnTo>
                  <a:lnTo>
                    <a:pt x="64" y="19"/>
                  </a:lnTo>
                  <a:lnTo>
                    <a:pt x="84" y="19"/>
                  </a:lnTo>
                  <a:lnTo>
                    <a:pt x="84" y="104"/>
                  </a:lnTo>
                  <a:close/>
                  <a:moveTo>
                    <a:pt x="116" y="104"/>
                  </a:moveTo>
                  <a:lnTo>
                    <a:pt x="95" y="104"/>
                  </a:lnTo>
                  <a:lnTo>
                    <a:pt x="95" y="41"/>
                  </a:lnTo>
                  <a:lnTo>
                    <a:pt x="116" y="41"/>
                  </a:lnTo>
                  <a:lnTo>
                    <a:pt x="116" y="104"/>
                  </a:lnTo>
                  <a:close/>
                  <a:moveTo>
                    <a:pt x="147" y="104"/>
                  </a:moveTo>
                  <a:lnTo>
                    <a:pt x="127" y="104"/>
                  </a:lnTo>
                  <a:lnTo>
                    <a:pt x="127" y="9"/>
                  </a:lnTo>
                  <a:lnTo>
                    <a:pt x="147" y="9"/>
                  </a:lnTo>
                  <a:lnTo>
                    <a:pt x="147" y="10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7258980" y="1419610"/>
            <a:ext cx="558911" cy="558911"/>
            <a:chOff x="7258980" y="1419610"/>
            <a:chExt cx="558911" cy="558911"/>
          </a:xfrm>
        </p:grpSpPr>
        <p:sp>
          <p:nvSpPr>
            <p:cNvPr id="93" name="Teardrop 92"/>
            <p:cNvSpPr/>
            <p:nvPr/>
          </p:nvSpPr>
          <p:spPr>
            <a:xfrm rot="8100000">
              <a:off x="7258980" y="1419610"/>
              <a:ext cx="558911" cy="558911"/>
            </a:xfrm>
            <a:prstGeom prst="teardrop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 152"/>
            <p:cNvSpPr>
              <a:spLocks noEditPoints="1"/>
            </p:cNvSpPr>
            <p:nvPr/>
          </p:nvSpPr>
          <p:spPr bwMode="auto">
            <a:xfrm>
              <a:off x="7397225" y="1605088"/>
              <a:ext cx="276028" cy="255087"/>
            </a:xfrm>
            <a:custGeom>
              <a:avLst/>
              <a:gdLst/>
              <a:ahLst/>
              <a:cxnLst>
                <a:cxn ang="0">
                  <a:pos x="67" y="20"/>
                </a:cxn>
                <a:cxn ang="0">
                  <a:pos x="46" y="36"/>
                </a:cxn>
                <a:cxn ang="0">
                  <a:pos x="42" y="40"/>
                </a:cxn>
                <a:cxn ang="0">
                  <a:pos x="39" y="47"/>
                </a:cxn>
                <a:cxn ang="0">
                  <a:pos x="44" y="52"/>
                </a:cxn>
                <a:cxn ang="0">
                  <a:pos x="52" y="58"/>
                </a:cxn>
                <a:cxn ang="0">
                  <a:pos x="52" y="61"/>
                </a:cxn>
                <a:cxn ang="0">
                  <a:pos x="51" y="62"/>
                </a:cxn>
                <a:cxn ang="0">
                  <a:pos x="17" y="62"/>
                </a:cxn>
                <a:cxn ang="0">
                  <a:pos x="16" y="61"/>
                </a:cxn>
                <a:cxn ang="0">
                  <a:pos x="16" y="58"/>
                </a:cxn>
                <a:cxn ang="0">
                  <a:pos x="24" y="52"/>
                </a:cxn>
                <a:cxn ang="0">
                  <a:pos x="29" y="47"/>
                </a:cxn>
                <a:cxn ang="0">
                  <a:pos x="26" y="40"/>
                </a:cxn>
                <a:cxn ang="0">
                  <a:pos x="22" y="36"/>
                </a:cxn>
                <a:cxn ang="0">
                  <a:pos x="0" y="20"/>
                </a:cxn>
                <a:cxn ang="0">
                  <a:pos x="0" y="15"/>
                </a:cxn>
                <a:cxn ang="0">
                  <a:pos x="4" y="11"/>
                </a:cxn>
                <a:cxn ang="0">
                  <a:pos x="16" y="11"/>
                </a:cxn>
                <a:cxn ang="0">
                  <a:pos x="16" y="7"/>
                </a:cxn>
                <a:cxn ang="0">
                  <a:pos x="22" y="0"/>
                </a:cxn>
                <a:cxn ang="0">
                  <a:pos x="45" y="0"/>
                </a:cxn>
                <a:cxn ang="0">
                  <a:pos x="52" y="7"/>
                </a:cxn>
                <a:cxn ang="0">
                  <a:pos x="52" y="11"/>
                </a:cxn>
                <a:cxn ang="0">
                  <a:pos x="63" y="11"/>
                </a:cxn>
                <a:cxn ang="0">
                  <a:pos x="67" y="15"/>
                </a:cxn>
                <a:cxn ang="0">
                  <a:pos x="67" y="20"/>
                </a:cxn>
                <a:cxn ang="0">
                  <a:pos x="16" y="16"/>
                </a:cxn>
                <a:cxn ang="0">
                  <a:pos x="6" y="16"/>
                </a:cxn>
                <a:cxn ang="0">
                  <a:pos x="6" y="20"/>
                </a:cxn>
                <a:cxn ang="0">
                  <a:pos x="19" y="31"/>
                </a:cxn>
                <a:cxn ang="0">
                  <a:pos x="16" y="16"/>
                </a:cxn>
                <a:cxn ang="0">
                  <a:pos x="62" y="16"/>
                </a:cxn>
                <a:cxn ang="0">
                  <a:pos x="52" y="16"/>
                </a:cxn>
                <a:cxn ang="0">
                  <a:pos x="49" y="31"/>
                </a:cxn>
                <a:cxn ang="0">
                  <a:pos x="62" y="20"/>
                </a:cxn>
                <a:cxn ang="0">
                  <a:pos x="62" y="16"/>
                </a:cxn>
              </a:cxnLst>
              <a:rect l="0" t="0" r="r" b="b"/>
              <a:pathLst>
                <a:path w="67" h="62">
                  <a:moveTo>
                    <a:pt x="67" y="20"/>
                  </a:moveTo>
                  <a:cubicBezTo>
                    <a:pt x="67" y="27"/>
                    <a:pt x="58" y="36"/>
                    <a:pt x="46" y="36"/>
                  </a:cubicBezTo>
                  <a:cubicBezTo>
                    <a:pt x="44" y="38"/>
                    <a:pt x="42" y="40"/>
                    <a:pt x="42" y="40"/>
                  </a:cubicBezTo>
                  <a:cubicBezTo>
                    <a:pt x="40" y="42"/>
                    <a:pt x="39" y="44"/>
                    <a:pt x="39" y="47"/>
                  </a:cubicBezTo>
                  <a:cubicBezTo>
                    <a:pt x="39" y="49"/>
                    <a:pt x="40" y="52"/>
                    <a:pt x="44" y="52"/>
                  </a:cubicBezTo>
                  <a:cubicBezTo>
                    <a:pt x="48" y="52"/>
                    <a:pt x="52" y="54"/>
                    <a:pt x="52" y="58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2"/>
                    <a:pt x="51" y="62"/>
                    <a:pt x="51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4"/>
                    <a:pt x="20" y="52"/>
                    <a:pt x="24" y="52"/>
                  </a:cubicBezTo>
                  <a:cubicBezTo>
                    <a:pt x="27" y="52"/>
                    <a:pt x="29" y="49"/>
                    <a:pt x="29" y="47"/>
                  </a:cubicBezTo>
                  <a:cubicBezTo>
                    <a:pt x="29" y="44"/>
                    <a:pt x="28" y="42"/>
                    <a:pt x="26" y="40"/>
                  </a:cubicBezTo>
                  <a:cubicBezTo>
                    <a:pt x="25" y="40"/>
                    <a:pt x="24" y="38"/>
                    <a:pt x="22" y="36"/>
                  </a:cubicBezTo>
                  <a:cubicBezTo>
                    <a:pt x="10" y="36"/>
                    <a:pt x="0" y="27"/>
                    <a:pt x="0" y="2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2"/>
                    <a:pt x="2" y="11"/>
                    <a:pt x="4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9" y="0"/>
                    <a:pt x="22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3"/>
                    <a:pt x="52" y="7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7" y="12"/>
                    <a:pt x="67" y="15"/>
                  </a:cubicBezTo>
                  <a:lnTo>
                    <a:pt x="67" y="20"/>
                  </a:lnTo>
                  <a:close/>
                  <a:moveTo>
                    <a:pt x="16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4"/>
                    <a:pt x="11" y="29"/>
                    <a:pt x="19" y="31"/>
                  </a:cubicBezTo>
                  <a:cubicBezTo>
                    <a:pt x="17" y="27"/>
                    <a:pt x="16" y="22"/>
                    <a:pt x="16" y="16"/>
                  </a:cubicBezTo>
                  <a:close/>
                  <a:moveTo>
                    <a:pt x="62" y="16"/>
                  </a:moveTo>
                  <a:cubicBezTo>
                    <a:pt x="52" y="16"/>
                    <a:pt x="52" y="16"/>
                    <a:pt x="52" y="16"/>
                  </a:cubicBezTo>
                  <a:cubicBezTo>
                    <a:pt x="52" y="22"/>
                    <a:pt x="51" y="27"/>
                    <a:pt x="49" y="31"/>
                  </a:cubicBezTo>
                  <a:cubicBezTo>
                    <a:pt x="57" y="29"/>
                    <a:pt x="62" y="24"/>
                    <a:pt x="62" y="20"/>
                  </a:cubicBezTo>
                  <a:lnTo>
                    <a:pt x="62" y="1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5768905" y="3449350"/>
            <a:ext cx="558911" cy="558911"/>
            <a:chOff x="5768905" y="3449350"/>
            <a:chExt cx="558911" cy="558911"/>
          </a:xfrm>
        </p:grpSpPr>
        <p:sp>
          <p:nvSpPr>
            <p:cNvPr id="103" name="Teardrop 102"/>
            <p:cNvSpPr/>
            <p:nvPr/>
          </p:nvSpPr>
          <p:spPr>
            <a:xfrm rot="18900000">
              <a:off x="5768905" y="3449350"/>
              <a:ext cx="558911" cy="558911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Freeform 57"/>
            <p:cNvSpPr>
              <a:spLocks noEditPoints="1"/>
            </p:cNvSpPr>
            <p:nvPr/>
          </p:nvSpPr>
          <p:spPr bwMode="auto">
            <a:xfrm>
              <a:off x="5935988" y="3605501"/>
              <a:ext cx="231093" cy="231093"/>
            </a:xfrm>
            <a:custGeom>
              <a:avLst/>
              <a:gdLst/>
              <a:ahLst/>
              <a:cxnLst>
                <a:cxn ang="0">
                  <a:pos x="55" y="31"/>
                </a:cxn>
                <a:cxn ang="0">
                  <a:pos x="54" y="33"/>
                </a:cxn>
                <a:cxn ang="0">
                  <a:pos x="47" y="34"/>
                </a:cxn>
                <a:cxn ang="0">
                  <a:pos x="46" y="37"/>
                </a:cxn>
                <a:cxn ang="0">
                  <a:pos x="49" y="42"/>
                </a:cxn>
                <a:cxn ang="0">
                  <a:pos x="50" y="43"/>
                </a:cxn>
                <a:cxn ang="0">
                  <a:pos x="49" y="44"/>
                </a:cxn>
                <a:cxn ang="0">
                  <a:pos x="43" y="50"/>
                </a:cxn>
                <a:cxn ang="0">
                  <a:pos x="42" y="50"/>
                </a:cxn>
                <a:cxn ang="0">
                  <a:pos x="37" y="46"/>
                </a:cxn>
                <a:cxn ang="0">
                  <a:pos x="33" y="47"/>
                </a:cxn>
                <a:cxn ang="0">
                  <a:pos x="32" y="54"/>
                </a:cxn>
                <a:cxn ang="0">
                  <a:pos x="31" y="55"/>
                </a:cxn>
                <a:cxn ang="0">
                  <a:pos x="23" y="55"/>
                </a:cxn>
                <a:cxn ang="0">
                  <a:pos x="22" y="54"/>
                </a:cxn>
                <a:cxn ang="0">
                  <a:pos x="21" y="47"/>
                </a:cxn>
                <a:cxn ang="0">
                  <a:pos x="18" y="46"/>
                </a:cxn>
                <a:cxn ang="0">
                  <a:pos x="13" y="50"/>
                </a:cxn>
                <a:cxn ang="0">
                  <a:pos x="12" y="50"/>
                </a:cxn>
                <a:cxn ang="0">
                  <a:pos x="11" y="50"/>
                </a:cxn>
                <a:cxn ang="0">
                  <a:pos x="5" y="44"/>
                </a:cxn>
                <a:cxn ang="0">
                  <a:pos x="5" y="43"/>
                </a:cxn>
                <a:cxn ang="0">
                  <a:pos x="5" y="42"/>
                </a:cxn>
                <a:cxn ang="0">
                  <a:pos x="9" y="37"/>
                </a:cxn>
                <a:cxn ang="0">
                  <a:pos x="7" y="33"/>
                </a:cxn>
                <a:cxn ang="0">
                  <a:pos x="1" y="33"/>
                </a:cxn>
                <a:cxn ang="0">
                  <a:pos x="0" y="31"/>
                </a:cxn>
                <a:cxn ang="0">
                  <a:pos x="0" y="23"/>
                </a:cxn>
                <a:cxn ang="0">
                  <a:pos x="1" y="22"/>
                </a:cxn>
                <a:cxn ang="0">
                  <a:pos x="7" y="21"/>
                </a:cxn>
                <a:cxn ang="0">
                  <a:pos x="9" y="18"/>
                </a:cxn>
                <a:cxn ang="0">
                  <a:pos x="5" y="13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12" y="5"/>
                </a:cxn>
                <a:cxn ang="0">
                  <a:pos x="13" y="5"/>
                </a:cxn>
                <a:cxn ang="0">
                  <a:pos x="18" y="9"/>
                </a:cxn>
                <a:cxn ang="0">
                  <a:pos x="21" y="8"/>
                </a:cxn>
                <a:cxn ang="0">
                  <a:pos x="22" y="1"/>
                </a:cxn>
                <a:cxn ang="0">
                  <a:pos x="23" y="0"/>
                </a:cxn>
                <a:cxn ang="0">
                  <a:pos x="31" y="0"/>
                </a:cxn>
                <a:cxn ang="0">
                  <a:pos x="32" y="1"/>
                </a:cxn>
                <a:cxn ang="0">
                  <a:pos x="33" y="8"/>
                </a:cxn>
                <a:cxn ang="0">
                  <a:pos x="37" y="9"/>
                </a:cxn>
                <a:cxn ang="0">
                  <a:pos x="42" y="5"/>
                </a:cxn>
                <a:cxn ang="0">
                  <a:pos x="43" y="5"/>
                </a:cxn>
                <a:cxn ang="0">
                  <a:pos x="43" y="5"/>
                </a:cxn>
                <a:cxn ang="0">
                  <a:pos x="49" y="11"/>
                </a:cxn>
                <a:cxn ang="0">
                  <a:pos x="50" y="12"/>
                </a:cxn>
                <a:cxn ang="0">
                  <a:pos x="49" y="13"/>
                </a:cxn>
                <a:cxn ang="0">
                  <a:pos x="46" y="18"/>
                </a:cxn>
                <a:cxn ang="0">
                  <a:pos x="47" y="21"/>
                </a:cxn>
                <a:cxn ang="0">
                  <a:pos x="54" y="22"/>
                </a:cxn>
                <a:cxn ang="0">
                  <a:pos x="55" y="23"/>
                </a:cxn>
                <a:cxn ang="0">
                  <a:pos x="55" y="31"/>
                </a:cxn>
                <a:cxn ang="0">
                  <a:pos x="27" y="18"/>
                </a:cxn>
                <a:cxn ang="0">
                  <a:pos x="18" y="27"/>
                </a:cxn>
                <a:cxn ang="0">
                  <a:pos x="27" y="36"/>
                </a:cxn>
                <a:cxn ang="0">
                  <a:pos x="36" y="27"/>
                </a:cxn>
                <a:cxn ang="0">
                  <a:pos x="27" y="18"/>
                </a:cxn>
              </a:cxnLst>
              <a:rect l="0" t="0" r="r" b="b"/>
              <a:pathLst>
                <a:path w="55" h="55">
                  <a:moveTo>
                    <a:pt x="55" y="31"/>
                  </a:moveTo>
                  <a:cubicBezTo>
                    <a:pt x="55" y="32"/>
                    <a:pt x="54" y="33"/>
                    <a:pt x="54" y="33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6" y="36"/>
                    <a:pt x="46" y="37"/>
                  </a:cubicBezTo>
                  <a:cubicBezTo>
                    <a:pt x="47" y="39"/>
                    <a:pt x="48" y="40"/>
                    <a:pt x="49" y="42"/>
                  </a:cubicBezTo>
                  <a:cubicBezTo>
                    <a:pt x="50" y="42"/>
                    <a:pt x="50" y="42"/>
                    <a:pt x="50" y="43"/>
                  </a:cubicBezTo>
                  <a:cubicBezTo>
                    <a:pt x="50" y="43"/>
                    <a:pt x="50" y="43"/>
                    <a:pt x="49" y="44"/>
                  </a:cubicBezTo>
                  <a:cubicBezTo>
                    <a:pt x="49" y="45"/>
                    <a:pt x="44" y="50"/>
                    <a:pt x="43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6" y="46"/>
                    <a:pt x="35" y="47"/>
                    <a:pt x="33" y="47"/>
                  </a:cubicBezTo>
                  <a:cubicBezTo>
                    <a:pt x="33" y="49"/>
                    <a:pt x="33" y="52"/>
                    <a:pt x="32" y="54"/>
                  </a:cubicBezTo>
                  <a:cubicBezTo>
                    <a:pt x="32" y="54"/>
                    <a:pt x="32" y="55"/>
                    <a:pt x="31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2" y="54"/>
                    <a:pt x="22" y="54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0" y="47"/>
                    <a:pt x="19" y="46"/>
                    <a:pt x="18" y="46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" y="48"/>
                    <a:pt x="7" y="46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0"/>
                    <a:pt x="8" y="39"/>
                    <a:pt x="9" y="37"/>
                  </a:cubicBezTo>
                  <a:cubicBezTo>
                    <a:pt x="8" y="36"/>
                    <a:pt x="8" y="35"/>
                    <a:pt x="7" y="33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0" y="32"/>
                    <a:pt x="0" y="32"/>
                    <a:pt x="0" y="3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2"/>
                    <a:pt x="1" y="22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8" y="20"/>
                    <a:pt x="8" y="19"/>
                    <a:pt x="9" y="18"/>
                  </a:cubicBezTo>
                  <a:cubicBezTo>
                    <a:pt x="8" y="16"/>
                    <a:pt x="6" y="14"/>
                    <a:pt x="5" y="13"/>
                  </a:cubicBezTo>
                  <a:cubicBezTo>
                    <a:pt x="5" y="13"/>
                    <a:pt x="5" y="12"/>
                    <a:pt x="5" y="12"/>
                  </a:cubicBezTo>
                  <a:cubicBezTo>
                    <a:pt x="5" y="12"/>
                    <a:pt x="5" y="11"/>
                    <a:pt x="5" y="11"/>
                  </a:cubicBezTo>
                  <a:cubicBezTo>
                    <a:pt x="6" y="10"/>
                    <a:pt x="11" y="5"/>
                    <a:pt x="12" y="5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9" y="8"/>
                    <a:pt x="20" y="8"/>
                    <a:pt x="21" y="8"/>
                  </a:cubicBezTo>
                  <a:cubicBezTo>
                    <a:pt x="21" y="5"/>
                    <a:pt x="21" y="3"/>
                    <a:pt x="22" y="1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0"/>
                    <a:pt x="32" y="0"/>
                    <a:pt x="32" y="1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5" y="8"/>
                    <a:pt x="36" y="8"/>
                    <a:pt x="37" y="9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5"/>
                    <a:pt x="42" y="5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5" y="7"/>
                    <a:pt x="48" y="9"/>
                    <a:pt x="49" y="11"/>
                  </a:cubicBezTo>
                  <a:cubicBezTo>
                    <a:pt x="50" y="11"/>
                    <a:pt x="50" y="12"/>
                    <a:pt x="50" y="12"/>
                  </a:cubicBezTo>
                  <a:cubicBezTo>
                    <a:pt x="50" y="12"/>
                    <a:pt x="49" y="13"/>
                    <a:pt x="49" y="13"/>
                  </a:cubicBezTo>
                  <a:cubicBezTo>
                    <a:pt x="48" y="14"/>
                    <a:pt x="47" y="16"/>
                    <a:pt x="46" y="18"/>
                  </a:cubicBezTo>
                  <a:cubicBezTo>
                    <a:pt x="46" y="19"/>
                    <a:pt x="47" y="20"/>
                    <a:pt x="47" y="21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2"/>
                    <a:pt x="55" y="23"/>
                    <a:pt x="55" y="23"/>
                  </a:cubicBezTo>
                  <a:lnTo>
                    <a:pt x="55" y="31"/>
                  </a:lnTo>
                  <a:close/>
                  <a:moveTo>
                    <a:pt x="27" y="18"/>
                  </a:moveTo>
                  <a:cubicBezTo>
                    <a:pt x="22" y="18"/>
                    <a:pt x="18" y="22"/>
                    <a:pt x="18" y="27"/>
                  </a:cubicBezTo>
                  <a:cubicBezTo>
                    <a:pt x="18" y="32"/>
                    <a:pt x="22" y="36"/>
                    <a:pt x="27" y="36"/>
                  </a:cubicBezTo>
                  <a:cubicBezTo>
                    <a:pt x="32" y="36"/>
                    <a:pt x="36" y="32"/>
                    <a:pt x="36" y="27"/>
                  </a:cubicBezTo>
                  <a:cubicBezTo>
                    <a:pt x="36" y="22"/>
                    <a:pt x="32" y="18"/>
                    <a:pt x="27" y="18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2786729" y="3449350"/>
            <a:ext cx="558911" cy="558911"/>
            <a:chOff x="2786729" y="3449350"/>
            <a:chExt cx="558911" cy="558911"/>
          </a:xfrm>
        </p:grpSpPr>
        <p:sp>
          <p:nvSpPr>
            <p:cNvPr id="98" name="Teardrop 97"/>
            <p:cNvSpPr/>
            <p:nvPr/>
          </p:nvSpPr>
          <p:spPr>
            <a:xfrm rot="18900000">
              <a:off x="2786729" y="3449350"/>
              <a:ext cx="558911" cy="558911"/>
            </a:xfrm>
            <a:prstGeom prst="teardrop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Freeform 105"/>
            <p:cNvSpPr>
              <a:spLocks noEditPoints="1"/>
            </p:cNvSpPr>
            <p:nvPr/>
          </p:nvSpPr>
          <p:spPr bwMode="auto">
            <a:xfrm>
              <a:off x="2965282" y="3615692"/>
              <a:ext cx="224150" cy="220902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</p:grpSp>
      <p:sp>
        <p:nvSpPr>
          <p:cNvPr id="78" name="Title 1"/>
          <p:cNvSpPr>
            <a:spLocks noGrp="1"/>
          </p:cNvSpPr>
          <p:nvPr>
            <p:ph type="title"/>
          </p:nvPr>
        </p:nvSpPr>
        <p:spPr>
          <a:xfrm>
            <a:off x="628650" y="94649"/>
            <a:ext cx="7886700" cy="644842"/>
          </a:xfrm>
        </p:spPr>
        <p:txBody>
          <a:bodyPr/>
          <a:lstStyle/>
          <a:p>
            <a:r>
              <a:rPr lang="zh-CN" altLang="en-US" sz="3000" dirty="0" smtClean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点击此处输入标题</a:t>
            </a:r>
            <a:endParaRPr lang="en-US" sz="300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43390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6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0"/>
                            </p:stCondLst>
                            <p:childTnLst>
                              <p:par>
                                <p:cTn id="62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500"/>
                            </p:stCondLst>
                            <p:childTnLst>
                              <p:par>
                                <p:cTn id="67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500"/>
                            </p:stCondLst>
                            <p:childTnLst>
                              <p:par>
                                <p:cTn id="82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000"/>
                            </p:stCondLst>
                            <p:childTnLst>
                              <p:par>
                                <p:cTn id="86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7500"/>
                            </p:stCondLst>
                            <p:childTnLst>
                              <p:par>
                                <p:cTn id="91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8000"/>
                            </p:stCondLst>
                            <p:childTnLst>
                              <p:par>
                                <p:cTn id="101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8500"/>
                            </p:stCondLst>
                            <p:childTnLst>
                              <p:par>
                                <p:cTn id="106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9000"/>
                            </p:stCondLst>
                            <p:childTnLst>
                              <p:par>
                                <p:cTn id="110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9500"/>
                            </p:stCondLst>
                            <p:childTnLst>
                              <p:par>
                                <p:cTn id="11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70" grpId="0"/>
      <p:bldP spid="71" grpId="0"/>
      <p:bldP spid="72" grpId="0"/>
      <p:bldP spid="7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401"/>
          <p:cNvSpPr/>
          <p:nvPr/>
        </p:nvSpPr>
        <p:spPr>
          <a:xfrm>
            <a:off x="2262288" y="3837642"/>
            <a:ext cx="5288987" cy="8286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82" y="0"/>
                </a:moveTo>
                <a:lnTo>
                  <a:pt x="21600" y="0"/>
                </a:lnTo>
                <a:lnTo>
                  <a:pt x="19498" y="21599"/>
                </a:lnTo>
                <a:lnTo>
                  <a:pt x="0" y="21600"/>
                </a:lnTo>
                <a:lnTo>
                  <a:pt x="2082" y="0"/>
                </a:ln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sp>
        <p:nvSpPr>
          <p:cNvPr id="20" name="Shape 404"/>
          <p:cNvSpPr/>
          <p:nvPr/>
        </p:nvSpPr>
        <p:spPr>
          <a:xfrm>
            <a:off x="2249137" y="1265854"/>
            <a:ext cx="1683954" cy="8286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31"/>
                </a:moveTo>
                <a:lnTo>
                  <a:pt x="14822" y="0"/>
                </a:lnTo>
                <a:lnTo>
                  <a:pt x="21600" y="21600"/>
                </a:lnTo>
                <a:lnTo>
                  <a:pt x="6794" y="21600"/>
                </a:lnTo>
                <a:lnTo>
                  <a:pt x="0" y="3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sp>
        <p:nvSpPr>
          <p:cNvPr id="18" name="Shape 407"/>
          <p:cNvSpPr/>
          <p:nvPr/>
        </p:nvSpPr>
        <p:spPr>
          <a:xfrm>
            <a:off x="3452711" y="1265854"/>
            <a:ext cx="1683954" cy="8286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31"/>
                </a:moveTo>
                <a:lnTo>
                  <a:pt x="14822" y="0"/>
                </a:lnTo>
                <a:lnTo>
                  <a:pt x="21600" y="21600"/>
                </a:lnTo>
                <a:lnTo>
                  <a:pt x="6794" y="21600"/>
                </a:lnTo>
                <a:lnTo>
                  <a:pt x="0" y="31"/>
                </a:ln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sp>
        <p:nvSpPr>
          <p:cNvPr id="16" name="Shape 410"/>
          <p:cNvSpPr/>
          <p:nvPr/>
        </p:nvSpPr>
        <p:spPr>
          <a:xfrm>
            <a:off x="4658372" y="1265854"/>
            <a:ext cx="1683954" cy="8286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31"/>
                </a:moveTo>
                <a:lnTo>
                  <a:pt x="14822" y="0"/>
                </a:lnTo>
                <a:lnTo>
                  <a:pt x="21600" y="21600"/>
                </a:lnTo>
                <a:lnTo>
                  <a:pt x="6794" y="21600"/>
                </a:lnTo>
                <a:lnTo>
                  <a:pt x="0" y="31"/>
                </a:ln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sp>
        <p:nvSpPr>
          <p:cNvPr id="14" name="Shape 413"/>
          <p:cNvSpPr/>
          <p:nvPr/>
        </p:nvSpPr>
        <p:spPr>
          <a:xfrm>
            <a:off x="5864033" y="1265854"/>
            <a:ext cx="1683954" cy="8286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31"/>
                </a:moveTo>
                <a:lnTo>
                  <a:pt x="14822" y="0"/>
                </a:lnTo>
                <a:lnTo>
                  <a:pt x="21600" y="21600"/>
                </a:lnTo>
                <a:lnTo>
                  <a:pt x="6794" y="21600"/>
                </a:lnTo>
                <a:lnTo>
                  <a:pt x="0" y="31"/>
                </a:lnTo>
                <a:close/>
              </a:path>
            </a:pathLst>
          </a:cu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sp>
        <p:nvSpPr>
          <p:cNvPr id="12" name="Shape 416"/>
          <p:cNvSpPr/>
          <p:nvPr/>
        </p:nvSpPr>
        <p:spPr>
          <a:xfrm>
            <a:off x="2793009" y="2123104"/>
            <a:ext cx="5310182" cy="16859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9371" y="0"/>
                </a:lnTo>
                <a:lnTo>
                  <a:pt x="21600" y="10861"/>
                </a:lnTo>
                <a:lnTo>
                  <a:pt x="19420" y="21600"/>
                </a:lnTo>
                <a:lnTo>
                  <a:pt x="0" y="21600"/>
                </a:lnTo>
                <a:lnTo>
                  <a:pt x="2302" y="1087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点击此处输入标题</a:t>
            </a:r>
            <a:endParaRPr 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>
                <a:cs typeface="+mn-ea"/>
                <a:sym typeface="+mn-lt"/>
              </a:rPr>
              <a:t>20</a:t>
            </a:fld>
            <a:endParaRPr lang="en-US">
              <a:cs typeface="+mn-ea"/>
              <a:sym typeface="+mn-lt"/>
            </a:endParaRPr>
          </a:p>
        </p:txBody>
      </p:sp>
      <p:sp>
        <p:nvSpPr>
          <p:cNvPr id="24" name="Shape 398"/>
          <p:cNvSpPr/>
          <p:nvPr/>
        </p:nvSpPr>
        <p:spPr>
          <a:xfrm>
            <a:off x="1057955" y="1273072"/>
            <a:ext cx="2240711" cy="33813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6" y="0"/>
                </a:moveTo>
                <a:lnTo>
                  <a:pt x="10970" y="0"/>
                </a:lnTo>
                <a:lnTo>
                  <a:pt x="21600" y="10759"/>
                </a:lnTo>
                <a:lnTo>
                  <a:pt x="11045" y="21600"/>
                </a:lnTo>
                <a:lnTo>
                  <a:pt x="0" y="21553"/>
                </a:lnTo>
                <a:lnTo>
                  <a:pt x="0" y="10717"/>
                </a:lnTo>
                <a:lnTo>
                  <a:pt x="46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143331" y="2731111"/>
            <a:ext cx="1782749" cy="90024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presentation.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43331" y="2372627"/>
            <a:ext cx="1677382" cy="37702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524844" y="2705521"/>
            <a:ext cx="3863161" cy="69249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id-ID" sz="900" b="1" dirty="0">
                <a:solidFill>
                  <a:schemeClr val="bg2"/>
                </a:solidFill>
                <a:cs typeface="+mn-ea"/>
                <a:sym typeface="+mn-lt"/>
              </a:rPr>
              <a:t>, </a:t>
            </a:r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Suitable for all categories business and personal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use for your awesome</a:t>
            </a:r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 presentation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524843" y="2341322"/>
            <a:ext cx="1677382" cy="37702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345102" y="4070788"/>
            <a:ext cx="3583127" cy="4847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id-ID" sz="9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345102" y="3926758"/>
            <a:ext cx="984885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1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792662" y="1766904"/>
            <a:ext cx="984885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1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023946" y="1766904"/>
            <a:ext cx="984885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1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232514" y="1766904"/>
            <a:ext cx="984885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1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463798" y="1766904"/>
            <a:ext cx="984885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1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2872360" y="4015313"/>
            <a:ext cx="354848" cy="406276"/>
            <a:chOff x="9953626" y="3624263"/>
            <a:chExt cx="328613" cy="376238"/>
          </a:xfrm>
          <a:solidFill>
            <a:schemeClr val="bg2"/>
          </a:solidFill>
        </p:grpSpPr>
        <p:sp>
          <p:nvSpPr>
            <p:cNvPr id="38" name="Freeform 98"/>
            <p:cNvSpPr>
              <a:spLocks noEditPoints="1"/>
            </p:cNvSpPr>
            <p:nvPr/>
          </p:nvSpPr>
          <p:spPr bwMode="auto">
            <a:xfrm>
              <a:off x="10023476" y="3624263"/>
              <a:ext cx="188913" cy="93663"/>
            </a:xfrm>
            <a:custGeom>
              <a:avLst/>
              <a:gdLst>
                <a:gd name="T0" fmla="*/ 32 w 32"/>
                <a:gd name="T1" fmla="*/ 8 h 16"/>
                <a:gd name="T2" fmla="*/ 24 w 32"/>
                <a:gd name="T3" fmla="*/ 8 h 16"/>
                <a:gd name="T4" fmla="*/ 16 w 32"/>
                <a:gd name="T5" fmla="*/ 0 h 16"/>
                <a:gd name="T6" fmla="*/ 8 w 32"/>
                <a:gd name="T7" fmla="*/ 8 h 16"/>
                <a:gd name="T8" fmla="*/ 0 w 32"/>
                <a:gd name="T9" fmla="*/ 8 h 16"/>
                <a:gd name="T10" fmla="*/ 0 w 32"/>
                <a:gd name="T11" fmla="*/ 16 h 16"/>
                <a:gd name="T12" fmla="*/ 32 w 32"/>
                <a:gd name="T13" fmla="*/ 16 h 16"/>
                <a:gd name="T14" fmla="*/ 32 w 32"/>
                <a:gd name="T15" fmla="*/ 8 h 16"/>
                <a:gd name="T16" fmla="*/ 16 w 32"/>
                <a:gd name="T17" fmla="*/ 12 h 16"/>
                <a:gd name="T18" fmla="*/ 12 w 32"/>
                <a:gd name="T19" fmla="*/ 8 h 16"/>
                <a:gd name="T20" fmla="*/ 16 w 32"/>
                <a:gd name="T21" fmla="*/ 4 h 16"/>
                <a:gd name="T22" fmla="*/ 20 w 32"/>
                <a:gd name="T23" fmla="*/ 8 h 16"/>
                <a:gd name="T24" fmla="*/ 16 w 32"/>
                <a:gd name="T25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16">
                  <a:moveTo>
                    <a:pt x="32" y="8"/>
                  </a:moveTo>
                  <a:cubicBezTo>
                    <a:pt x="24" y="8"/>
                    <a:pt x="24" y="8"/>
                    <a:pt x="24" y="8"/>
                  </a:cubicBezTo>
                  <a:cubicBezTo>
                    <a:pt x="24" y="4"/>
                    <a:pt x="20" y="0"/>
                    <a:pt x="16" y="0"/>
                  </a:cubicBezTo>
                  <a:cubicBezTo>
                    <a:pt x="12" y="0"/>
                    <a:pt x="8" y="4"/>
                    <a:pt x="8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8"/>
                  </a:lnTo>
                  <a:close/>
                  <a:moveTo>
                    <a:pt x="16" y="12"/>
                  </a:moveTo>
                  <a:cubicBezTo>
                    <a:pt x="14" y="12"/>
                    <a:pt x="12" y="10"/>
                    <a:pt x="12" y="8"/>
                  </a:cubicBezTo>
                  <a:cubicBezTo>
                    <a:pt x="12" y="6"/>
                    <a:pt x="14" y="4"/>
                    <a:pt x="16" y="4"/>
                  </a:cubicBezTo>
                  <a:cubicBezTo>
                    <a:pt x="18" y="4"/>
                    <a:pt x="20" y="6"/>
                    <a:pt x="20" y="8"/>
                  </a:cubicBezTo>
                  <a:cubicBezTo>
                    <a:pt x="20" y="10"/>
                    <a:pt x="18" y="12"/>
                    <a:pt x="1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9" name="Freeform 99"/>
            <p:cNvSpPr>
              <a:spLocks noEditPoints="1"/>
            </p:cNvSpPr>
            <p:nvPr/>
          </p:nvSpPr>
          <p:spPr bwMode="auto">
            <a:xfrm>
              <a:off x="9953626" y="3671888"/>
              <a:ext cx="328613" cy="328613"/>
            </a:xfrm>
            <a:custGeom>
              <a:avLst/>
              <a:gdLst>
                <a:gd name="T0" fmla="*/ 178 w 207"/>
                <a:gd name="T1" fmla="*/ 0 h 207"/>
                <a:gd name="T2" fmla="*/ 178 w 207"/>
                <a:gd name="T3" fmla="*/ 44 h 207"/>
                <a:gd name="T4" fmla="*/ 29 w 207"/>
                <a:gd name="T5" fmla="*/ 44 h 207"/>
                <a:gd name="T6" fmla="*/ 29 w 207"/>
                <a:gd name="T7" fmla="*/ 0 h 207"/>
                <a:gd name="T8" fmla="*/ 0 w 207"/>
                <a:gd name="T9" fmla="*/ 0 h 207"/>
                <a:gd name="T10" fmla="*/ 0 w 207"/>
                <a:gd name="T11" fmla="*/ 207 h 207"/>
                <a:gd name="T12" fmla="*/ 207 w 207"/>
                <a:gd name="T13" fmla="*/ 207 h 207"/>
                <a:gd name="T14" fmla="*/ 207 w 207"/>
                <a:gd name="T15" fmla="*/ 0 h 207"/>
                <a:gd name="T16" fmla="*/ 178 w 207"/>
                <a:gd name="T17" fmla="*/ 0 h 207"/>
                <a:gd name="T18" fmla="*/ 96 w 207"/>
                <a:gd name="T19" fmla="*/ 174 h 207"/>
                <a:gd name="T20" fmla="*/ 85 w 207"/>
                <a:gd name="T21" fmla="*/ 166 h 207"/>
                <a:gd name="T22" fmla="*/ 44 w 207"/>
                <a:gd name="T23" fmla="*/ 122 h 207"/>
                <a:gd name="T24" fmla="*/ 67 w 207"/>
                <a:gd name="T25" fmla="*/ 103 h 207"/>
                <a:gd name="T26" fmla="*/ 96 w 207"/>
                <a:gd name="T27" fmla="*/ 133 h 207"/>
                <a:gd name="T28" fmla="*/ 155 w 207"/>
                <a:gd name="T29" fmla="*/ 74 h 207"/>
                <a:gd name="T30" fmla="*/ 178 w 207"/>
                <a:gd name="T31" fmla="*/ 96 h 207"/>
                <a:gd name="T32" fmla="*/ 96 w 207"/>
                <a:gd name="T33" fmla="*/ 17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7" h="207">
                  <a:moveTo>
                    <a:pt x="178" y="0"/>
                  </a:moveTo>
                  <a:lnTo>
                    <a:pt x="178" y="44"/>
                  </a:lnTo>
                  <a:lnTo>
                    <a:pt x="29" y="44"/>
                  </a:lnTo>
                  <a:lnTo>
                    <a:pt x="29" y="0"/>
                  </a:lnTo>
                  <a:lnTo>
                    <a:pt x="0" y="0"/>
                  </a:lnTo>
                  <a:lnTo>
                    <a:pt x="0" y="207"/>
                  </a:lnTo>
                  <a:lnTo>
                    <a:pt x="207" y="207"/>
                  </a:lnTo>
                  <a:lnTo>
                    <a:pt x="207" y="0"/>
                  </a:lnTo>
                  <a:lnTo>
                    <a:pt x="178" y="0"/>
                  </a:lnTo>
                  <a:close/>
                  <a:moveTo>
                    <a:pt x="96" y="174"/>
                  </a:moveTo>
                  <a:lnTo>
                    <a:pt x="85" y="166"/>
                  </a:lnTo>
                  <a:lnTo>
                    <a:pt x="44" y="122"/>
                  </a:lnTo>
                  <a:lnTo>
                    <a:pt x="67" y="103"/>
                  </a:lnTo>
                  <a:lnTo>
                    <a:pt x="96" y="133"/>
                  </a:lnTo>
                  <a:lnTo>
                    <a:pt x="155" y="74"/>
                  </a:lnTo>
                  <a:lnTo>
                    <a:pt x="178" y="96"/>
                  </a:lnTo>
                  <a:lnTo>
                    <a:pt x="96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5380643" y="1454780"/>
            <a:ext cx="282178" cy="247651"/>
            <a:chOff x="9153526" y="4422775"/>
            <a:chExt cx="376237" cy="330201"/>
          </a:xfrm>
          <a:solidFill>
            <a:schemeClr val="bg2"/>
          </a:solidFill>
        </p:grpSpPr>
        <p:sp>
          <p:nvSpPr>
            <p:cNvPr id="41" name="Freeform 139"/>
            <p:cNvSpPr>
              <a:spLocks/>
            </p:cNvSpPr>
            <p:nvPr/>
          </p:nvSpPr>
          <p:spPr bwMode="auto">
            <a:xfrm>
              <a:off x="9153526" y="4494213"/>
              <a:ext cx="46038" cy="258763"/>
            </a:xfrm>
            <a:custGeom>
              <a:avLst/>
              <a:gdLst>
                <a:gd name="T0" fmla="*/ 0 w 8"/>
                <a:gd name="T1" fmla="*/ 8 h 44"/>
                <a:gd name="T2" fmla="*/ 0 w 8"/>
                <a:gd name="T3" fmla="*/ 36 h 44"/>
                <a:gd name="T4" fmla="*/ 8 w 8"/>
                <a:gd name="T5" fmla="*/ 44 h 44"/>
                <a:gd name="T6" fmla="*/ 8 w 8"/>
                <a:gd name="T7" fmla="*/ 0 h 44"/>
                <a:gd name="T8" fmla="*/ 0 w 8"/>
                <a:gd name="T9" fmla="*/ 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4">
                  <a:moveTo>
                    <a:pt x="0" y="8"/>
                  </a:moveTo>
                  <a:cubicBezTo>
                    <a:pt x="0" y="36"/>
                    <a:pt x="0" y="36"/>
                    <a:pt x="0" y="36"/>
                  </a:cubicBezTo>
                  <a:cubicBezTo>
                    <a:pt x="0" y="40"/>
                    <a:pt x="4" y="44"/>
                    <a:pt x="8" y="44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42" name="Freeform 140"/>
            <p:cNvSpPr>
              <a:spLocks noEditPoints="1"/>
            </p:cNvSpPr>
            <p:nvPr/>
          </p:nvSpPr>
          <p:spPr bwMode="auto">
            <a:xfrm>
              <a:off x="9223376" y="4422775"/>
              <a:ext cx="236538" cy="330200"/>
            </a:xfrm>
            <a:custGeom>
              <a:avLst/>
              <a:gdLst>
                <a:gd name="T0" fmla="*/ 32 w 40"/>
                <a:gd name="T1" fmla="*/ 4 h 56"/>
                <a:gd name="T2" fmla="*/ 28 w 40"/>
                <a:gd name="T3" fmla="*/ 0 h 56"/>
                <a:gd name="T4" fmla="*/ 12 w 40"/>
                <a:gd name="T5" fmla="*/ 0 h 56"/>
                <a:gd name="T6" fmla="*/ 8 w 40"/>
                <a:gd name="T7" fmla="*/ 4 h 56"/>
                <a:gd name="T8" fmla="*/ 8 w 40"/>
                <a:gd name="T9" fmla="*/ 12 h 56"/>
                <a:gd name="T10" fmla="*/ 0 w 40"/>
                <a:gd name="T11" fmla="*/ 12 h 56"/>
                <a:gd name="T12" fmla="*/ 0 w 40"/>
                <a:gd name="T13" fmla="*/ 56 h 56"/>
                <a:gd name="T14" fmla="*/ 40 w 40"/>
                <a:gd name="T15" fmla="*/ 56 h 56"/>
                <a:gd name="T16" fmla="*/ 40 w 40"/>
                <a:gd name="T17" fmla="*/ 12 h 56"/>
                <a:gd name="T18" fmla="*/ 32 w 40"/>
                <a:gd name="T19" fmla="*/ 12 h 56"/>
                <a:gd name="T20" fmla="*/ 32 w 40"/>
                <a:gd name="T21" fmla="*/ 4 h 56"/>
                <a:gd name="T22" fmla="*/ 28 w 40"/>
                <a:gd name="T23" fmla="*/ 12 h 56"/>
                <a:gd name="T24" fmla="*/ 12 w 40"/>
                <a:gd name="T25" fmla="*/ 12 h 56"/>
                <a:gd name="T26" fmla="*/ 12 w 40"/>
                <a:gd name="T27" fmla="*/ 4 h 56"/>
                <a:gd name="T28" fmla="*/ 28 w 40"/>
                <a:gd name="T29" fmla="*/ 4 h 56"/>
                <a:gd name="T30" fmla="*/ 28 w 40"/>
                <a:gd name="T31" fmla="*/ 1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56">
                  <a:moveTo>
                    <a:pt x="32" y="4"/>
                  </a:moveTo>
                  <a:cubicBezTo>
                    <a:pt x="32" y="2"/>
                    <a:pt x="30" y="0"/>
                    <a:pt x="28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0"/>
                    <a:pt x="8" y="2"/>
                    <a:pt x="8" y="4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32" y="12"/>
                    <a:pt x="32" y="12"/>
                    <a:pt x="32" y="12"/>
                  </a:cubicBezTo>
                  <a:lnTo>
                    <a:pt x="32" y="4"/>
                  </a:lnTo>
                  <a:close/>
                  <a:moveTo>
                    <a:pt x="28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28" y="4"/>
                    <a:pt x="28" y="4"/>
                    <a:pt x="28" y="4"/>
                  </a:cubicBezTo>
                  <a:lnTo>
                    <a:pt x="28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43" name="Freeform 141"/>
            <p:cNvSpPr>
              <a:spLocks/>
            </p:cNvSpPr>
            <p:nvPr/>
          </p:nvSpPr>
          <p:spPr bwMode="auto">
            <a:xfrm>
              <a:off x="9482138" y="4494213"/>
              <a:ext cx="47625" cy="258763"/>
            </a:xfrm>
            <a:custGeom>
              <a:avLst/>
              <a:gdLst>
                <a:gd name="T0" fmla="*/ 0 w 8"/>
                <a:gd name="T1" fmla="*/ 0 h 44"/>
                <a:gd name="T2" fmla="*/ 0 w 8"/>
                <a:gd name="T3" fmla="*/ 44 h 44"/>
                <a:gd name="T4" fmla="*/ 8 w 8"/>
                <a:gd name="T5" fmla="*/ 36 h 44"/>
                <a:gd name="T6" fmla="*/ 8 w 8"/>
                <a:gd name="T7" fmla="*/ 8 h 44"/>
                <a:gd name="T8" fmla="*/ 0 w 8"/>
                <a:gd name="T9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4">
                  <a:moveTo>
                    <a:pt x="0" y="0"/>
                  </a:moveTo>
                  <a:cubicBezTo>
                    <a:pt x="0" y="44"/>
                    <a:pt x="0" y="44"/>
                    <a:pt x="0" y="44"/>
                  </a:cubicBezTo>
                  <a:cubicBezTo>
                    <a:pt x="4" y="44"/>
                    <a:pt x="8" y="40"/>
                    <a:pt x="8" y="36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4"/>
                    <a:pt x="4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4185524" y="1441683"/>
            <a:ext cx="273844" cy="273844"/>
            <a:chOff x="4752975" y="3660776"/>
            <a:chExt cx="365125" cy="365125"/>
          </a:xfrm>
          <a:solidFill>
            <a:schemeClr val="bg2"/>
          </a:solidFill>
        </p:grpSpPr>
        <p:sp>
          <p:nvSpPr>
            <p:cNvPr id="45" name="Freeform 51"/>
            <p:cNvSpPr>
              <a:spLocks/>
            </p:cNvSpPr>
            <p:nvPr/>
          </p:nvSpPr>
          <p:spPr bwMode="auto">
            <a:xfrm>
              <a:off x="4843463" y="3775076"/>
              <a:ext cx="274637" cy="250825"/>
            </a:xfrm>
            <a:custGeom>
              <a:avLst/>
              <a:gdLst>
                <a:gd name="T0" fmla="*/ 40 w 48"/>
                <a:gd name="T1" fmla="*/ 0 h 44"/>
                <a:gd name="T2" fmla="*/ 36 w 48"/>
                <a:gd name="T3" fmla="*/ 0 h 44"/>
                <a:gd name="T4" fmla="*/ 36 w 48"/>
                <a:gd name="T5" fmla="*/ 4 h 44"/>
                <a:gd name="T6" fmla="*/ 24 w 48"/>
                <a:gd name="T7" fmla="*/ 16 h 44"/>
                <a:gd name="T8" fmla="*/ 6 w 48"/>
                <a:gd name="T9" fmla="*/ 16 h 44"/>
                <a:gd name="T10" fmla="*/ 0 w 48"/>
                <a:gd name="T11" fmla="*/ 22 h 44"/>
                <a:gd name="T12" fmla="*/ 0 w 48"/>
                <a:gd name="T13" fmla="*/ 24 h 44"/>
                <a:gd name="T14" fmla="*/ 8 w 48"/>
                <a:gd name="T15" fmla="*/ 32 h 44"/>
                <a:gd name="T16" fmla="*/ 28 w 48"/>
                <a:gd name="T17" fmla="*/ 32 h 44"/>
                <a:gd name="T18" fmla="*/ 40 w 48"/>
                <a:gd name="T19" fmla="*/ 44 h 44"/>
                <a:gd name="T20" fmla="*/ 40 w 48"/>
                <a:gd name="T21" fmla="*/ 32 h 44"/>
                <a:gd name="T22" fmla="*/ 48 w 48"/>
                <a:gd name="T23" fmla="*/ 24 h 44"/>
                <a:gd name="T24" fmla="*/ 48 w 48"/>
                <a:gd name="T25" fmla="*/ 8 h 44"/>
                <a:gd name="T26" fmla="*/ 40 w 48"/>
                <a:gd name="T27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44">
                  <a:moveTo>
                    <a:pt x="40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10"/>
                    <a:pt x="30" y="16"/>
                    <a:pt x="24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8"/>
                    <a:pt x="4" y="32"/>
                    <a:pt x="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4" y="32"/>
                    <a:pt x="48" y="28"/>
                    <a:pt x="48" y="24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4"/>
                    <a:pt x="44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46" name="Freeform 52"/>
            <p:cNvSpPr>
              <a:spLocks/>
            </p:cNvSpPr>
            <p:nvPr/>
          </p:nvSpPr>
          <p:spPr bwMode="auto">
            <a:xfrm>
              <a:off x="4752975" y="3660776"/>
              <a:ext cx="273050" cy="250825"/>
            </a:xfrm>
            <a:custGeom>
              <a:avLst/>
              <a:gdLst>
                <a:gd name="T0" fmla="*/ 20 w 48"/>
                <a:gd name="T1" fmla="*/ 32 h 44"/>
                <a:gd name="T2" fmla="*/ 40 w 48"/>
                <a:gd name="T3" fmla="*/ 32 h 44"/>
                <a:gd name="T4" fmla="*/ 48 w 48"/>
                <a:gd name="T5" fmla="*/ 24 h 44"/>
                <a:gd name="T6" fmla="*/ 48 w 48"/>
                <a:gd name="T7" fmla="*/ 8 h 44"/>
                <a:gd name="T8" fmla="*/ 40 w 48"/>
                <a:gd name="T9" fmla="*/ 0 h 44"/>
                <a:gd name="T10" fmla="*/ 8 w 48"/>
                <a:gd name="T11" fmla="*/ 0 h 44"/>
                <a:gd name="T12" fmla="*/ 0 w 48"/>
                <a:gd name="T13" fmla="*/ 8 h 44"/>
                <a:gd name="T14" fmla="*/ 0 w 48"/>
                <a:gd name="T15" fmla="*/ 24 h 44"/>
                <a:gd name="T16" fmla="*/ 8 w 48"/>
                <a:gd name="T17" fmla="*/ 32 h 44"/>
                <a:gd name="T18" fmla="*/ 8 w 48"/>
                <a:gd name="T19" fmla="*/ 44 h 44"/>
                <a:gd name="T20" fmla="*/ 20 w 48"/>
                <a:gd name="T21" fmla="*/ 3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44">
                  <a:moveTo>
                    <a:pt x="20" y="32"/>
                  </a:moveTo>
                  <a:cubicBezTo>
                    <a:pt x="40" y="32"/>
                    <a:pt x="40" y="32"/>
                    <a:pt x="40" y="32"/>
                  </a:cubicBezTo>
                  <a:cubicBezTo>
                    <a:pt x="44" y="32"/>
                    <a:pt x="48" y="28"/>
                    <a:pt x="48" y="24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4"/>
                    <a:pt x="44" y="0"/>
                    <a:pt x="4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8"/>
                    <a:pt x="4" y="32"/>
                    <a:pt x="8" y="32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20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 flipH="1">
            <a:off x="2998578" y="1458947"/>
            <a:ext cx="273844" cy="239316"/>
            <a:chOff x="8442325" y="5164138"/>
            <a:chExt cx="365125" cy="319088"/>
          </a:xfrm>
          <a:solidFill>
            <a:schemeClr val="bg2"/>
          </a:solidFill>
        </p:grpSpPr>
        <p:sp>
          <p:nvSpPr>
            <p:cNvPr id="49" name="Oval 129"/>
            <p:cNvSpPr>
              <a:spLocks noChangeArrowheads="1"/>
            </p:cNvSpPr>
            <p:nvPr/>
          </p:nvSpPr>
          <p:spPr bwMode="auto">
            <a:xfrm>
              <a:off x="8488363" y="5391151"/>
              <a:ext cx="90487" cy="920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50" name="Oval 130"/>
            <p:cNvSpPr>
              <a:spLocks noChangeArrowheads="1"/>
            </p:cNvSpPr>
            <p:nvPr/>
          </p:nvSpPr>
          <p:spPr bwMode="auto">
            <a:xfrm>
              <a:off x="8693150" y="5391151"/>
              <a:ext cx="92075" cy="920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51" name="Freeform 131"/>
            <p:cNvSpPr>
              <a:spLocks noEditPoints="1"/>
            </p:cNvSpPr>
            <p:nvPr/>
          </p:nvSpPr>
          <p:spPr bwMode="auto">
            <a:xfrm>
              <a:off x="8442325" y="5164138"/>
              <a:ext cx="365125" cy="250825"/>
            </a:xfrm>
            <a:custGeom>
              <a:avLst/>
              <a:gdLst>
                <a:gd name="T0" fmla="*/ 62 w 64"/>
                <a:gd name="T1" fmla="*/ 0 h 44"/>
                <a:gd name="T2" fmla="*/ 22 w 64"/>
                <a:gd name="T3" fmla="*/ 0 h 44"/>
                <a:gd name="T4" fmla="*/ 20 w 64"/>
                <a:gd name="T5" fmla="*/ 2 h 44"/>
                <a:gd name="T6" fmla="*/ 20 w 64"/>
                <a:gd name="T7" fmla="*/ 8 h 44"/>
                <a:gd name="T8" fmla="*/ 10 w 64"/>
                <a:gd name="T9" fmla="*/ 8 h 44"/>
                <a:gd name="T10" fmla="*/ 7 w 64"/>
                <a:gd name="T11" fmla="*/ 10 h 44"/>
                <a:gd name="T12" fmla="*/ 1 w 64"/>
                <a:gd name="T13" fmla="*/ 22 h 44"/>
                <a:gd name="T14" fmla="*/ 0 w 64"/>
                <a:gd name="T15" fmla="*/ 26 h 44"/>
                <a:gd name="T16" fmla="*/ 0 w 64"/>
                <a:gd name="T17" fmla="*/ 38 h 44"/>
                <a:gd name="T18" fmla="*/ 1 w 64"/>
                <a:gd name="T19" fmla="*/ 41 h 44"/>
                <a:gd name="T20" fmla="*/ 3 w 64"/>
                <a:gd name="T21" fmla="*/ 43 h 44"/>
                <a:gd name="T22" fmla="*/ 5 w 64"/>
                <a:gd name="T23" fmla="*/ 44 h 44"/>
                <a:gd name="T24" fmla="*/ 16 w 64"/>
                <a:gd name="T25" fmla="*/ 36 h 44"/>
                <a:gd name="T26" fmla="*/ 27 w 64"/>
                <a:gd name="T27" fmla="*/ 44 h 44"/>
                <a:gd name="T28" fmla="*/ 41 w 64"/>
                <a:gd name="T29" fmla="*/ 44 h 44"/>
                <a:gd name="T30" fmla="*/ 52 w 64"/>
                <a:gd name="T31" fmla="*/ 36 h 44"/>
                <a:gd name="T32" fmla="*/ 63 w 64"/>
                <a:gd name="T33" fmla="*/ 44 h 44"/>
                <a:gd name="T34" fmla="*/ 64 w 64"/>
                <a:gd name="T35" fmla="*/ 42 h 44"/>
                <a:gd name="T36" fmla="*/ 64 w 64"/>
                <a:gd name="T37" fmla="*/ 2 h 44"/>
                <a:gd name="T38" fmla="*/ 62 w 64"/>
                <a:gd name="T39" fmla="*/ 0 h 44"/>
                <a:gd name="T40" fmla="*/ 20 w 64"/>
                <a:gd name="T41" fmla="*/ 24 h 44"/>
                <a:gd name="T42" fmla="*/ 8 w 64"/>
                <a:gd name="T43" fmla="*/ 24 h 44"/>
                <a:gd name="T44" fmla="*/ 12 w 64"/>
                <a:gd name="T45" fmla="*/ 12 h 44"/>
                <a:gd name="T46" fmla="*/ 20 w 64"/>
                <a:gd name="T47" fmla="*/ 12 h 44"/>
                <a:gd name="T48" fmla="*/ 20 w 64"/>
                <a:gd name="T49" fmla="*/ 2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4" h="44">
                  <a:moveTo>
                    <a:pt x="62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21" y="0"/>
                    <a:pt x="20" y="1"/>
                    <a:pt x="20" y="2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8" y="9"/>
                    <a:pt x="7" y="10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23"/>
                    <a:pt x="0" y="25"/>
                    <a:pt x="0" y="26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9"/>
                    <a:pt x="1" y="41"/>
                    <a:pt x="1" y="41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" y="43"/>
                    <a:pt x="4" y="44"/>
                    <a:pt x="5" y="44"/>
                  </a:cubicBezTo>
                  <a:cubicBezTo>
                    <a:pt x="7" y="39"/>
                    <a:pt x="11" y="36"/>
                    <a:pt x="16" y="36"/>
                  </a:cubicBezTo>
                  <a:cubicBezTo>
                    <a:pt x="21" y="36"/>
                    <a:pt x="26" y="39"/>
                    <a:pt x="27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2" y="39"/>
                    <a:pt x="47" y="36"/>
                    <a:pt x="52" y="36"/>
                  </a:cubicBezTo>
                  <a:cubicBezTo>
                    <a:pt x="57" y="36"/>
                    <a:pt x="61" y="39"/>
                    <a:pt x="63" y="44"/>
                  </a:cubicBezTo>
                  <a:cubicBezTo>
                    <a:pt x="64" y="43"/>
                    <a:pt x="64" y="43"/>
                    <a:pt x="64" y="4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1"/>
                    <a:pt x="63" y="0"/>
                    <a:pt x="62" y="0"/>
                  </a:cubicBezTo>
                  <a:close/>
                  <a:moveTo>
                    <a:pt x="20" y="24"/>
                  </a:moveTo>
                  <a:cubicBezTo>
                    <a:pt x="8" y="24"/>
                    <a:pt x="8" y="24"/>
                    <a:pt x="8" y="2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0" y="12"/>
                    <a:pt x="20" y="12"/>
                    <a:pt x="20" y="12"/>
                  </a:cubicBezTo>
                  <a:lnTo>
                    <a:pt x="20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6616697" y="1454780"/>
            <a:ext cx="273844" cy="247650"/>
            <a:chOff x="9172575" y="5153026"/>
            <a:chExt cx="365125" cy="330200"/>
          </a:xfrm>
          <a:solidFill>
            <a:schemeClr val="bg2"/>
          </a:solidFill>
        </p:grpSpPr>
        <p:sp>
          <p:nvSpPr>
            <p:cNvPr id="53" name="Rectangle 132"/>
            <p:cNvSpPr>
              <a:spLocks noChangeArrowheads="1"/>
            </p:cNvSpPr>
            <p:nvPr/>
          </p:nvSpPr>
          <p:spPr bwMode="auto">
            <a:xfrm>
              <a:off x="9194800" y="5414963"/>
              <a:ext cx="68262" cy="682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54" name="Rectangle 133"/>
            <p:cNvSpPr>
              <a:spLocks noChangeArrowheads="1"/>
            </p:cNvSpPr>
            <p:nvPr/>
          </p:nvSpPr>
          <p:spPr bwMode="auto">
            <a:xfrm>
              <a:off x="9286875" y="5368926"/>
              <a:ext cx="68262" cy="1143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55" name="Rectangle 134"/>
            <p:cNvSpPr>
              <a:spLocks noChangeArrowheads="1"/>
            </p:cNvSpPr>
            <p:nvPr/>
          </p:nvSpPr>
          <p:spPr bwMode="auto">
            <a:xfrm>
              <a:off x="9377363" y="5322888"/>
              <a:ext cx="68262" cy="160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56" name="Rectangle 135"/>
            <p:cNvSpPr>
              <a:spLocks noChangeArrowheads="1"/>
            </p:cNvSpPr>
            <p:nvPr/>
          </p:nvSpPr>
          <p:spPr bwMode="auto">
            <a:xfrm>
              <a:off x="9469438" y="5278438"/>
              <a:ext cx="68262" cy="2047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57" name="Freeform 136"/>
            <p:cNvSpPr>
              <a:spLocks/>
            </p:cNvSpPr>
            <p:nvPr/>
          </p:nvSpPr>
          <p:spPr bwMode="auto">
            <a:xfrm>
              <a:off x="9172575" y="5153026"/>
              <a:ext cx="365125" cy="215900"/>
            </a:xfrm>
            <a:custGeom>
              <a:avLst/>
              <a:gdLst>
                <a:gd name="T0" fmla="*/ 198 w 230"/>
                <a:gd name="T1" fmla="*/ 32 h 136"/>
                <a:gd name="T2" fmla="*/ 154 w 230"/>
                <a:gd name="T3" fmla="*/ 32 h 136"/>
                <a:gd name="T4" fmla="*/ 101 w 230"/>
                <a:gd name="T5" fmla="*/ 71 h 136"/>
                <a:gd name="T6" fmla="*/ 72 w 230"/>
                <a:gd name="T7" fmla="*/ 57 h 136"/>
                <a:gd name="T8" fmla="*/ 0 w 230"/>
                <a:gd name="T9" fmla="*/ 118 h 136"/>
                <a:gd name="T10" fmla="*/ 0 w 230"/>
                <a:gd name="T11" fmla="*/ 136 h 136"/>
                <a:gd name="T12" fmla="*/ 72 w 230"/>
                <a:gd name="T13" fmla="*/ 75 h 136"/>
                <a:gd name="T14" fmla="*/ 101 w 230"/>
                <a:gd name="T15" fmla="*/ 89 h 136"/>
                <a:gd name="T16" fmla="*/ 162 w 230"/>
                <a:gd name="T17" fmla="*/ 46 h 136"/>
                <a:gd name="T18" fmla="*/ 205 w 230"/>
                <a:gd name="T19" fmla="*/ 46 h 136"/>
                <a:gd name="T20" fmla="*/ 230 w 230"/>
                <a:gd name="T21" fmla="*/ 21 h 136"/>
                <a:gd name="T22" fmla="*/ 230 w 230"/>
                <a:gd name="T23" fmla="*/ 0 h 136"/>
                <a:gd name="T24" fmla="*/ 198 w 230"/>
                <a:gd name="T25" fmla="*/ 32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0" h="136">
                  <a:moveTo>
                    <a:pt x="198" y="32"/>
                  </a:moveTo>
                  <a:lnTo>
                    <a:pt x="154" y="32"/>
                  </a:lnTo>
                  <a:lnTo>
                    <a:pt x="101" y="71"/>
                  </a:lnTo>
                  <a:lnTo>
                    <a:pt x="72" y="57"/>
                  </a:lnTo>
                  <a:lnTo>
                    <a:pt x="0" y="118"/>
                  </a:lnTo>
                  <a:lnTo>
                    <a:pt x="0" y="136"/>
                  </a:lnTo>
                  <a:lnTo>
                    <a:pt x="72" y="75"/>
                  </a:lnTo>
                  <a:lnTo>
                    <a:pt x="101" y="89"/>
                  </a:lnTo>
                  <a:lnTo>
                    <a:pt x="162" y="46"/>
                  </a:lnTo>
                  <a:lnTo>
                    <a:pt x="205" y="46"/>
                  </a:lnTo>
                  <a:lnTo>
                    <a:pt x="230" y="21"/>
                  </a:lnTo>
                  <a:lnTo>
                    <a:pt x="230" y="0"/>
                  </a:lnTo>
                  <a:lnTo>
                    <a:pt x="198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7912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5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000"/>
                            </p:stCondLst>
                            <p:childTnLst>
                              <p:par>
                                <p:cTn id="8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500"/>
                            </p:stCondLst>
                            <p:childTnLst>
                              <p:par>
                                <p:cTn id="9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0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7500"/>
                            </p:stCondLst>
                            <p:childTnLst>
                              <p:par>
                                <p:cTn id="10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0" grpId="0" animBg="1"/>
      <p:bldP spid="18" grpId="0" animBg="1"/>
      <p:bldP spid="16" grpId="0" animBg="1"/>
      <p:bldP spid="14" grpId="0" animBg="1"/>
      <p:bldP spid="12" grpId="0" animBg="1"/>
      <p:bldP spid="24" grpId="0" animBg="1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5" grpId="0"/>
      <p:bldP spid="3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10880"/>
          <p:cNvSpPr/>
          <p:nvPr/>
        </p:nvSpPr>
        <p:spPr>
          <a:xfrm>
            <a:off x="4427680" y="900641"/>
            <a:ext cx="2099103" cy="777164"/>
          </a:xfrm>
          <a:prstGeom prst="roundRect">
            <a:avLst>
              <a:gd name="adj" fmla="val 29910"/>
            </a:avLst>
          </a:prstGeom>
          <a:solidFill>
            <a:schemeClr val="tx2">
              <a:lumMod val="50000"/>
              <a:alpha val="2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-6206" y="900641"/>
            <a:ext cx="9168824" cy="1358252"/>
            <a:chOff x="-8274" y="1200854"/>
            <a:chExt cx="12225098" cy="1811003"/>
          </a:xfrm>
        </p:grpSpPr>
        <p:sp>
          <p:nvSpPr>
            <p:cNvPr id="35" name="Shape 10879"/>
            <p:cNvSpPr/>
            <p:nvPr/>
          </p:nvSpPr>
          <p:spPr>
            <a:xfrm>
              <a:off x="-8274" y="1721552"/>
              <a:ext cx="12225098" cy="1290305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>
                <a:cs typeface="+mn-ea"/>
                <a:sym typeface="+mn-lt"/>
              </a:endParaRPr>
            </a:p>
          </p:txBody>
        </p:sp>
        <p:sp>
          <p:nvSpPr>
            <p:cNvPr id="36" name="Shape 10880"/>
            <p:cNvSpPr/>
            <p:nvPr/>
          </p:nvSpPr>
          <p:spPr>
            <a:xfrm>
              <a:off x="6018657" y="1200854"/>
              <a:ext cx="2798804" cy="1036219"/>
            </a:xfrm>
            <a:prstGeom prst="roundRect">
              <a:avLst>
                <a:gd name="adj" fmla="val 29910"/>
              </a:avLst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>
                <a:cs typeface="+mn-ea"/>
                <a:sym typeface="+mn-lt"/>
              </a:endParaRPr>
            </a:p>
          </p:txBody>
        </p:sp>
      </p:grpSp>
      <p:sp>
        <p:nvSpPr>
          <p:cNvPr id="42" name="Shape 10880"/>
          <p:cNvSpPr/>
          <p:nvPr/>
        </p:nvSpPr>
        <p:spPr>
          <a:xfrm>
            <a:off x="5144063" y="1859295"/>
            <a:ext cx="2099103" cy="777164"/>
          </a:xfrm>
          <a:prstGeom prst="roundRect">
            <a:avLst>
              <a:gd name="adj" fmla="val 29910"/>
            </a:avLst>
          </a:prstGeom>
          <a:solidFill>
            <a:schemeClr val="tx2">
              <a:lumMod val="50000"/>
              <a:alpha val="2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-6206" y="1859294"/>
            <a:ext cx="9168824" cy="1356335"/>
            <a:chOff x="-8274" y="2479059"/>
            <a:chExt cx="12225098" cy="1808446"/>
          </a:xfrm>
        </p:grpSpPr>
        <p:sp>
          <p:nvSpPr>
            <p:cNvPr id="4" name="Shape 10879"/>
            <p:cNvSpPr/>
            <p:nvPr/>
          </p:nvSpPr>
          <p:spPr>
            <a:xfrm>
              <a:off x="-8274" y="2997200"/>
              <a:ext cx="12225098" cy="1290305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>
                <a:cs typeface="+mn-ea"/>
                <a:sym typeface="+mn-lt"/>
              </a:endParaRPr>
            </a:p>
          </p:txBody>
        </p:sp>
        <p:sp>
          <p:nvSpPr>
            <p:cNvPr id="6" name="Shape 10880"/>
            <p:cNvSpPr/>
            <p:nvPr/>
          </p:nvSpPr>
          <p:spPr>
            <a:xfrm>
              <a:off x="6973835" y="2479059"/>
              <a:ext cx="2798804" cy="1036219"/>
            </a:xfrm>
            <a:prstGeom prst="roundRect">
              <a:avLst>
                <a:gd name="adj" fmla="val 29910"/>
              </a:avLst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>
                <a:cs typeface="+mn-ea"/>
                <a:sym typeface="+mn-lt"/>
              </a:endParaRPr>
            </a:p>
          </p:txBody>
        </p:sp>
      </p:grpSp>
      <p:sp>
        <p:nvSpPr>
          <p:cNvPr id="43" name="Shape 10891"/>
          <p:cNvSpPr/>
          <p:nvPr/>
        </p:nvSpPr>
        <p:spPr>
          <a:xfrm>
            <a:off x="5972900" y="2830453"/>
            <a:ext cx="2099104" cy="777164"/>
          </a:xfrm>
          <a:prstGeom prst="roundRect">
            <a:avLst>
              <a:gd name="adj" fmla="val 29910"/>
            </a:avLst>
          </a:prstGeom>
          <a:solidFill>
            <a:schemeClr val="tx2">
              <a:lumMod val="50000"/>
              <a:alpha val="2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-6205" y="2830453"/>
            <a:ext cx="9168824" cy="1349112"/>
            <a:chOff x="-8274" y="3773937"/>
            <a:chExt cx="12225099" cy="1798816"/>
          </a:xfrm>
        </p:grpSpPr>
        <p:sp>
          <p:nvSpPr>
            <p:cNvPr id="14" name="Shape 10890"/>
            <p:cNvSpPr/>
            <p:nvPr/>
          </p:nvSpPr>
          <p:spPr>
            <a:xfrm>
              <a:off x="-8274" y="4282448"/>
              <a:ext cx="12225099" cy="1290305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>
                <a:cs typeface="+mn-ea"/>
                <a:sym typeface="+mn-lt"/>
              </a:endParaRPr>
            </a:p>
          </p:txBody>
        </p:sp>
        <p:sp>
          <p:nvSpPr>
            <p:cNvPr id="16" name="Shape 10891"/>
            <p:cNvSpPr/>
            <p:nvPr/>
          </p:nvSpPr>
          <p:spPr>
            <a:xfrm>
              <a:off x="8078951" y="3773937"/>
              <a:ext cx="2798805" cy="1036219"/>
            </a:xfrm>
            <a:prstGeom prst="roundRect">
              <a:avLst>
                <a:gd name="adj" fmla="val 29910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>
                <a:cs typeface="+mn-ea"/>
                <a:sym typeface="+mn-lt"/>
              </a:endParaRPr>
            </a:p>
          </p:txBody>
        </p:sp>
      </p:grpSp>
      <p:sp>
        <p:nvSpPr>
          <p:cNvPr id="44" name="Shape 10901"/>
          <p:cNvSpPr/>
          <p:nvPr/>
        </p:nvSpPr>
        <p:spPr>
          <a:xfrm>
            <a:off x="6870983" y="3787189"/>
            <a:ext cx="2099103" cy="777164"/>
          </a:xfrm>
          <a:prstGeom prst="roundRect">
            <a:avLst>
              <a:gd name="adj" fmla="val 29910"/>
            </a:avLst>
          </a:prstGeom>
          <a:solidFill>
            <a:schemeClr val="tx2">
              <a:lumMod val="50000"/>
              <a:alpha val="2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点击此处输入标题</a:t>
            </a:r>
            <a:endParaRPr 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>
                <a:cs typeface="+mn-ea"/>
                <a:sym typeface="+mn-lt"/>
              </a:rPr>
              <a:t>21</a:t>
            </a:fld>
            <a:endParaRPr lang="en-US">
              <a:cs typeface="+mn-ea"/>
              <a:sym typeface="+mn-lt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-6205" y="3787189"/>
            <a:ext cx="9168824" cy="1356311"/>
            <a:chOff x="-8274" y="5049585"/>
            <a:chExt cx="12225099" cy="1808415"/>
          </a:xfrm>
        </p:grpSpPr>
        <p:sp>
          <p:nvSpPr>
            <p:cNvPr id="23" name="Shape 10900"/>
            <p:cNvSpPr/>
            <p:nvPr/>
          </p:nvSpPr>
          <p:spPr>
            <a:xfrm>
              <a:off x="-8274" y="5567695"/>
              <a:ext cx="12225099" cy="1290305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>
                <a:cs typeface="+mn-ea"/>
                <a:sym typeface="+mn-lt"/>
              </a:endParaRPr>
            </a:p>
          </p:txBody>
        </p:sp>
        <p:sp>
          <p:nvSpPr>
            <p:cNvPr id="24" name="Shape 10901"/>
            <p:cNvSpPr/>
            <p:nvPr/>
          </p:nvSpPr>
          <p:spPr>
            <a:xfrm>
              <a:off x="9276395" y="5049585"/>
              <a:ext cx="2798804" cy="1036219"/>
            </a:xfrm>
            <a:prstGeom prst="roundRect">
              <a:avLst>
                <a:gd name="adj" fmla="val 29910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>
                <a:cs typeface="+mn-ea"/>
                <a:sym typeface="+mn-lt"/>
              </a:endParaRPr>
            </a:p>
          </p:txBody>
        </p:sp>
      </p:grpSp>
      <p:sp>
        <p:nvSpPr>
          <p:cNvPr id="45" name="Oval 24"/>
          <p:cNvSpPr>
            <a:spLocks noChangeArrowheads="1"/>
          </p:cNvSpPr>
          <p:nvPr/>
        </p:nvSpPr>
        <p:spPr bwMode="auto">
          <a:xfrm>
            <a:off x="7061550" y="3869101"/>
            <a:ext cx="353366" cy="35336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7454236" y="3914645"/>
            <a:ext cx="1647938" cy="362304"/>
          </a:xfrm>
          <a:prstGeom prst="rect">
            <a:avLst/>
          </a:prstGeom>
          <a:noFill/>
        </p:spPr>
        <p:txBody>
          <a:bodyPr wrap="none" lIns="54000" tIns="27000" rIns="54000" bIns="27000" rtlCol="0" anchor="t">
            <a:spAutoFit/>
          </a:bodyPr>
          <a:lstStyle/>
          <a:p>
            <a:r>
              <a:rPr lang="zh-CN" altLang="en-US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9" name="Oval 24"/>
          <p:cNvSpPr>
            <a:spLocks noChangeArrowheads="1"/>
          </p:cNvSpPr>
          <p:nvPr/>
        </p:nvSpPr>
        <p:spPr bwMode="auto">
          <a:xfrm>
            <a:off x="6142306" y="2897584"/>
            <a:ext cx="353366" cy="353366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534992" y="2943129"/>
            <a:ext cx="1647938" cy="362304"/>
          </a:xfrm>
          <a:prstGeom prst="rect">
            <a:avLst/>
          </a:prstGeom>
          <a:noFill/>
        </p:spPr>
        <p:txBody>
          <a:bodyPr wrap="none" lIns="54000" tIns="27000" rIns="54000" bIns="27000" rtlCol="0" anchor="t">
            <a:spAutoFit/>
          </a:bodyPr>
          <a:lstStyle/>
          <a:p>
            <a:r>
              <a:rPr lang="zh-CN" altLang="en-US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51" name="Oval 24"/>
          <p:cNvSpPr>
            <a:spLocks noChangeArrowheads="1"/>
          </p:cNvSpPr>
          <p:nvPr/>
        </p:nvSpPr>
        <p:spPr bwMode="auto">
          <a:xfrm>
            <a:off x="5325199" y="1931113"/>
            <a:ext cx="353366" cy="353366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717886" y="1976657"/>
            <a:ext cx="1647938" cy="362304"/>
          </a:xfrm>
          <a:prstGeom prst="rect">
            <a:avLst/>
          </a:prstGeom>
          <a:noFill/>
        </p:spPr>
        <p:txBody>
          <a:bodyPr wrap="none" lIns="54000" tIns="27000" rIns="54000" bIns="27000" rtlCol="0" anchor="t">
            <a:spAutoFit/>
          </a:bodyPr>
          <a:lstStyle/>
          <a:p>
            <a:r>
              <a:rPr lang="zh-CN" altLang="en-US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53" name="Oval 24"/>
          <p:cNvSpPr>
            <a:spLocks noChangeArrowheads="1"/>
          </p:cNvSpPr>
          <p:nvPr/>
        </p:nvSpPr>
        <p:spPr bwMode="auto">
          <a:xfrm>
            <a:off x="4628658" y="975858"/>
            <a:ext cx="353366" cy="353366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21344" y="1021402"/>
            <a:ext cx="1647938" cy="362304"/>
          </a:xfrm>
          <a:prstGeom prst="rect">
            <a:avLst/>
          </a:prstGeom>
          <a:noFill/>
        </p:spPr>
        <p:txBody>
          <a:bodyPr wrap="none" lIns="54000" tIns="27000" rIns="54000" bIns="27000" rtlCol="0" anchor="t">
            <a:spAutoFit/>
          </a:bodyPr>
          <a:lstStyle/>
          <a:p>
            <a:r>
              <a:rPr lang="zh-CN" altLang="en-US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55" name="Freeform 6"/>
          <p:cNvSpPr>
            <a:spLocks noEditPoints="1"/>
          </p:cNvSpPr>
          <p:nvPr/>
        </p:nvSpPr>
        <p:spPr bwMode="auto">
          <a:xfrm>
            <a:off x="7127175" y="3934472"/>
            <a:ext cx="222116" cy="222625"/>
          </a:xfrm>
          <a:custGeom>
            <a:avLst/>
            <a:gdLst>
              <a:gd name="T0" fmla="*/ 177 w 185"/>
              <a:gd name="T1" fmla="*/ 151 h 185"/>
              <a:gd name="T2" fmla="*/ 156 w 185"/>
              <a:gd name="T3" fmla="*/ 172 h 185"/>
              <a:gd name="T4" fmla="*/ 60 w 185"/>
              <a:gd name="T5" fmla="*/ 125 h 185"/>
              <a:gd name="T6" fmla="*/ 13 w 185"/>
              <a:gd name="T7" fmla="*/ 29 h 185"/>
              <a:gd name="T8" fmla="*/ 34 w 185"/>
              <a:gd name="T9" fmla="*/ 8 h 185"/>
              <a:gd name="T10" fmla="*/ 61 w 185"/>
              <a:gd name="T11" fmla="*/ 26 h 185"/>
              <a:gd name="T12" fmla="*/ 67 w 185"/>
              <a:gd name="T13" fmla="*/ 47 h 185"/>
              <a:gd name="T14" fmla="*/ 47 w 185"/>
              <a:gd name="T15" fmla="*/ 67 h 185"/>
              <a:gd name="T16" fmla="*/ 74 w 185"/>
              <a:gd name="T17" fmla="*/ 112 h 185"/>
              <a:gd name="T18" fmla="*/ 118 w 185"/>
              <a:gd name="T19" fmla="*/ 138 h 185"/>
              <a:gd name="T20" fmla="*/ 138 w 185"/>
              <a:gd name="T21" fmla="*/ 118 h 185"/>
              <a:gd name="T22" fmla="*/ 159 w 185"/>
              <a:gd name="T23" fmla="*/ 125 h 185"/>
              <a:gd name="T24" fmla="*/ 177 w 185"/>
              <a:gd name="T25" fmla="*/ 151 h 185"/>
              <a:gd name="T26" fmla="*/ 166 w 185"/>
              <a:gd name="T27" fmla="*/ 81 h 185"/>
              <a:gd name="T28" fmla="*/ 178 w 185"/>
              <a:gd name="T29" fmla="*/ 81 h 185"/>
              <a:gd name="T30" fmla="*/ 155 w 185"/>
              <a:gd name="T31" fmla="*/ 25 h 185"/>
              <a:gd name="T32" fmla="*/ 98 w 185"/>
              <a:gd name="T33" fmla="*/ 1 h 185"/>
              <a:gd name="T34" fmla="*/ 98 w 185"/>
              <a:gd name="T35" fmla="*/ 13 h 185"/>
              <a:gd name="T36" fmla="*/ 146 w 185"/>
              <a:gd name="T37" fmla="*/ 33 h 185"/>
              <a:gd name="T38" fmla="*/ 166 w 185"/>
              <a:gd name="T39" fmla="*/ 81 h 185"/>
              <a:gd name="T40" fmla="*/ 146 w 185"/>
              <a:gd name="T41" fmla="*/ 81 h 185"/>
              <a:gd name="T42" fmla="*/ 158 w 185"/>
              <a:gd name="T43" fmla="*/ 81 h 185"/>
              <a:gd name="T44" fmla="*/ 140 w 185"/>
              <a:gd name="T45" fmla="*/ 39 h 185"/>
              <a:gd name="T46" fmla="*/ 98 w 185"/>
              <a:gd name="T47" fmla="*/ 22 h 185"/>
              <a:gd name="T48" fmla="*/ 98 w 185"/>
              <a:gd name="T49" fmla="*/ 34 h 185"/>
              <a:gd name="T50" fmla="*/ 132 w 185"/>
              <a:gd name="T51" fmla="*/ 48 h 185"/>
              <a:gd name="T52" fmla="*/ 146 w 185"/>
              <a:gd name="T53" fmla="*/ 81 h 185"/>
              <a:gd name="T54" fmla="*/ 126 w 185"/>
              <a:gd name="T55" fmla="*/ 81 h 185"/>
              <a:gd name="T56" fmla="*/ 138 w 185"/>
              <a:gd name="T57" fmla="*/ 81 h 185"/>
              <a:gd name="T58" fmla="*/ 126 w 185"/>
              <a:gd name="T59" fmla="*/ 53 h 185"/>
              <a:gd name="T60" fmla="*/ 98 w 185"/>
              <a:gd name="T61" fmla="*/ 42 h 185"/>
              <a:gd name="T62" fmla="*/ 98 w 185"/>
              <a:gd name="T63" fmla="*/ 54 h 185"/>
              <a:gd name="T64" fmla="*/ 118 w 185"/>
              <a:gd name="T65" fmla="*/ 62 h 185"/>
              <a:gd name="T66" fmla="*/ 126 w 185"/>
              <a:gd name="T67" fmla="*/ 81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85" h="185">
                <a:moveTo>
                  <a:pt x="177" y="151"/>
                </a:moveTo>
                <a:cubicBezTo>
                  <a:pt x="169" y="159"/>
                  <a:pt x="156" y="172"/>
                  <a:pt x="156" y="172"/>
                </a:cubicBezTo>
                <a:cubicBezTo>
                  <a:pt x="143" y="185"/>
                  <a:pt x="106" y="171"/>
                  <a:pt x="60" y="125"/>
                </a:cubicBezTo>
                <a:cubicBezTo>
                  <a:pt x="14" y="79"/>
                  <a:pt x="0" y="43"/>
                  <a:pt x="13" y="29"/>
                </a:cubicBezTo>
                <a:cubicBezTo>
                  <a:pt x="13" y="29"/>
                  <a:pt x="26" y="16"/>
                  <a:pt x="34" y="8"/>
                </a:cubicBezTo>
                <a:cubicBezTo>
                  <a:pt x="43" y="0"/>
                  <a:pt x="53" y="15"/>
                  <a:pt x="61" y="26"/>
                </a:cubicBezTo>
                <a:cubicBezTo>
                  <a:pt x="69" y="37"/>
                  <a:pt x="70" y="45"/>
                  <a:pt x="67" y="47"/>
                </a:cubicBezTo>
                <a:cubicBezTo>
                  <a:pt x="65" y="50"/>
                  <a:pt x="54" y="60"/>
                  <a:pt x="47" y="67"/>
                </a:cubicBezTo>
                <a:cubicBezTo>
                  <a:pt x="44" y="70"/>
                  <a:pt x="43" y="81"/>
                  <a:pt x="74" y="112"/>
                </a:cubicBezTo>
                <a:cubicBezTo>
                  <a:pt x="104" y="142"/>
                  <a:pt x="115" y="141"/>
                  <a:pt x="118" y="138"/>
                </a:cubicBezTo>
                <a:cubicBezTo>
                  <a:pt x="125" y="131"/>
                  <a:pt x="136" y="121"/>
                  <a:pt x="138" y="118"/>
                </a:cubicBezTo>
                <a:cubicBezTo>
                  <a:pt x="141" y="116"/>
                  <a:pt x="149" y="117"/>
                  <a:pt x="159" y="125"/>
                </a:cubicBezTo>
                <a:cubicBezTo>
                  <a:pt x="170" y="133"/>
                  <a:pt x="185" y="143"/>
                  <a:pt x="177" y="151"/>
                </a:cubicBezTo>
                <a:moveTo>
                  <a:pt x="166" y="81"/>
                </a:moveTo>
                <a:cubicBezTo>
                  <a:pt x="178" y="81"/>
                  <a:pt x="178" y="81"/>
                  <a:pt x="178" y="81"/>
                </a:cubicBezTo>
                <a:cubicBezTo>
                  <a:pt x="178" y="60"/>
                  <a:pt x="170" y="40"/>
                  <a:pt x="155" y="25"/>
                </a:cubicBezTo>
                <a:cubicBezTo>
                  <a:pt x="140" y="10"/>
                  <a:pt x="120" y="1"/>
                  <a:pt x="98" y="1"/>
                </a:cubicBezTo>
                <a:cubicBezTo>
                  <a:pt x="98" y="13"/>
                  <a:pt x="98" y="13"/>
                  <a:pt x="98" y="13"/>
                </a:cubicBezTo>
                <a:cubicBezTo>
                  <a:pt x="116" y="13"/>
                  <a:pt x="133" y="20"/>
                  <a:pt x="146" y="33"/>
                </a:cubicBezTo>
                <a:cubicBezTo>
                  <a:pt x="159" y="46"/>
                  <a:pt x="166" y="63"/>
                  <a:pt x="166" y="81"/>
                </a:cubicBezTo>
                <a:moveTo>
                  <a:pt x="146" y="81"/>
                </a:moveTo>
                <a:cubicBezTo>
                  <a:pt x="158" y="81"/>
                  <a:pt x="158" y="81"/>
                  <a:pt x="158" y="81"/>
                </a:cubicBezTo>
                <a:cubicBezTo>
                  <a:pt x="158" y="65"/>
                  <a:pt x="152" y="50"/>
                  <a:pt x="140" y="39"/>
                </a:cubicBezTo>
                <a:cubicBezTo>
                  <a:pt x="129" y="28"/>
                  <a:pt x="114" y="22"/>
                  <a:pt x="98" y="22"/>
                </a:cubicBezTo>
                <a:cubicBezTo>
                  <a:pt x="98" y="34"/>
                  <a:pt x="98" y="34"/>
                  <a:pt x="98" y="34"/>
                </a:cubicBezTo>
                <a:cubicBezTo>
                  <a:pt x="111" y="34"/>
                  <a:pt x="123" y="39"/>
                  <a:pt x="132" y="48"/>
                </a:cubicBezTo>
                <a:cubicBezTo>
                  <a:pt x="141" y="57"/>
                  <a:pt x="146" y="68"/>
                  <a:pt x="146" y="81"/>
                </a:cubicBezTo>
                <a:moveTo>
                  <a:pt x="126" y="81"/>
                </a:moveTo>
                <a:cubicBezTo>
                  <a:pt x="138" y="81"/>
                  <a:pt x="138" y="81"/>
                  <a:pt x="138" y="81"/>
                </a:cubicBezTo>
                <a:cubicBezTo>
                  <a:pt x="138" y="71"/>
                  <a:pt x="133" y="61"/>
                  <a:pt x="126" y="53"/>
                </a:cubicBezTo>
                <a:cubicBezTo>
                  <a:pt x="119" y="46"/>
                  <a:pt x="109" y="42"/>
                  <a:pt x="98" y="42"/>
                </a:cubicBezTo>
                <a:cubicBezTo>
                  <a:pt x="98" y="54"/>
                  <a:pt x="98" y="54"/>
                  <a:pt x="98" y="54"/>
                </a:cubicBezTo>
                <a:cubicBezTo>
                  <a:pt x="105" y="54"/>
                  <a:pt x="112" y="57"/>
                  <a:pt x="118" y="62"/>
                </a:cubicBezTo>
                <a:cubicBezTo>
                  <a:pt x="123" y="67"/>
                  <a:pt x="126" y="74"/>
                  <a:pt x="126" y="81"/>
                </a:cubicBezTo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56" name="Freeform 15"/>
          <p:cNvSpPr>
            <a:spLocks noEditPoints="1"/>
          </p:cNvSpPr>
          <p:nvPr/>
        </p:nvSpPr>
        <p:spPr bwMode="auto">
          <a:xfrm>
            <a:off x="4687964" y="1049867"/>
            <a:ext cx="234753" cy="205347"/>
          </a:xfrm>
          <a:custGeom>
            <a:avLst/>
            <a:gdLst>
              <a:gd name="T0" fmla="*/ 125 w 199"/>
              <a:gd name="T1" fmla="*/ 3 h 174"/>
              <a:gd name="T2" fmla="*/ 115 w 199"/>
              <a:gd name="T3" fmla="*/ 2 h 174"/>
              <a:gd name="T4" fmla="*/ 113 w 199"/>
              <a:gd name="T5" fmla="*/ 4 h 174"/>
              <a:gd name="T6" fmla="*/ 41 w 199"/>
              <a:gd name="T7" fmla="*/ 111 h 174"/>
              <a:gd name="T8" fmla="*/ 39 w 199"/>
              <a:gd name="T9" fmla="*/ 114 h 174"/>
              <a:gd name="T10" fmla="*/ 39 w 199"/>
              <a:gd name="T11" fmla="*/ 116 h 174"/>
              <a:gd name="T12" fmla="*/ 112 w 199"/>
              <a:gd name="T13" fmla="*/ 171 h 174"/>
              <a:gd name="T14" fmla="*/ 196 w 199"/>
              <a:gd name="T15" fmla="*/ 62 h 174"/>
              <a:gd name="T16" fmla="*/ 118 w 199"/>
              <a:gd name="T17" fmla="*/ 15 h 174"/>
              <a:gd name="T18" fmla="*/ 52 w 199"/>
              <a:gd name="T19" fmla="*/ 114 h 174"/>
              <a:gd name="T20" fmla="*/ 55 w 199"/>
              <a:gd name="T21" fmla="*/ 122 h 174"/>
              <a:gd name="T22" fmla="*/ 114 w 199"/>
              <a:gd name="T23" fmla="*/ 162 h 174"/>
              <a:gd name="T24" fmla="*/ 119 w 199"/>
              <a:gd name="T25" fmla="*/ 160 h 174"/>
              <a:gd name="T26" fmla="*/ 132 w 199"/>
              <a:gd name="T27" fmla="*/ 105 h 174"/>
              <a:gd name="T28" fmla="*/ 140 w 199"/>
              <a:gd name="T29" fmla="*/ 92 h 174"/>
              <a:gd name="T30" fmla="*/ 186 w 199"/>
              <a:gd name="T31" fmla="*/ 53 h 174"/>
              <a:gd name="T32" fmla="*/ 136 w 199"/>
              <a:gd name="T33" fmla="*/ 71 h 174"/>
              <a:gd name="T34" fmla="*/ 119 w 199"/>
              <a:gd name="T35" fmla="*/ 160 h 174"/>
              <a:gd name="T36" fmla="*/ 69 w 199"/>
              <a:gd name="T37" fmla="*/ 0 h 174"/>
              <a:gd name="T38" fmla="*/ 106 w 199"/>
              <a:gd name="T39" fmla="*/ 6 h 174"/>
              <a:gd name="T40" fmla="*/ 69 w 199"/>
              <a:gd name="T41" fmla="*/ 12 h 174"/>
              <a:gd name="T42" fmla="*/ 42 w 199"/>
              <a:gd name="T43" fmla="*/ 38 h 174"/>
              <a:gd name="T44" fmla="*/ 79 w 199"/>
              <a:gd name="T45" fmla="*/ 32 h 174"/>
              <a:gd name="T46" fmla="*/ 79 w 199"/>
              <a:gd name="T47" fmla="*/ 44 h 174"/>
              <a:gd name="T48" fmla="*/ 42 w 199"/>
              <a:gd name="T49" fmla="*/ 38 h 174"/>
              <a:gd name="T50" fmla="*/ 27 w 199"/>
              <a:gd name="T51" fmla="*/ 64 h 174"/>
              <a:gd name="T52" fmla="*/ 63 w 199"/>
              <a:gd name="T53" fmla="*/ 70 h 174"/>
              <a:gd name="T54" fmla="*/ 27 w 199"/>
              <a:gd name="T55" fmla="*/ 76 h 174"/>
              <a:gd name="T56" fmla="*/ 36 w 199"/>
              <a:gd name="T57" fmla="*/ 109 h 174"/>
              <a:gd name="T58" fmla="*/ 0 w 199"/>
              <a:gd name="T59" fmla="*/ 103 h 174"/>
              <a:gd name="T60" fmla="*/ 36 w 199"/>
              <a:gd name="T61" fmla="*/ 97 h 174"/>
              <a:gd name="T62" fmla="*/ 36 w 199"/>
              <a:gd name="T63" fmla="*/ 10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99" h="174">
                <a:moveTo>
                  <a:pt x="193" y="48"/>
                </a:moveTo>
                <a:cubicBezTo>
                  <a:pt x="125" y="3"/>
                  <a:pt x="125" y="3"/>
                  <a:pt x="125" y="3"/>
                </a:cubicBezTo>
                <a:cubicBezTo>
                  <a:pt x="122" y="1"/>
                  <a:pt x="118" y="1"/>
                  <a:pt x="115" y="2"/>
                </a:cubicBezTo>
                <a:cubicBezTo>
                  <a:pt x="115" y="2"/>
                  <a:pt x="115" y="2"/>
                  <a:pt x="115" y="2"/>
                </a:cubicBezTo>
                <a:cubicBezTo>
                  <a:pt x="114" y="3"/>
                  <a:pt x="114" y="3"/>
                  <a:pt x="113" y="3"/>
                </a:cubicBezTo>
                <a:cubicBezTo>
                  <a:pt x="113" y="3"/>
                  <a:pt x="113" y="4"/>
                  <a:pt x="113" y="4"/>
                </a:cubicBezTo>
                <a:cubicBezTo>
                  <a:pt x="112" y="4"/>
                  <a:pt x="112" y="5"/>
                  <a:pt x="111" y="5"/>
                </a:cubicBezTo>
                <a:cubicBezTo>
                  <a:pt x="41" y="111"/>
                  <a:pt x="41" y="111"/>
                  <a:pt x="41" y="111"/>
                </a:cubicBezTo>
                <a:cubicBezTo>
                  <a:pt x="40" y="112"/>
                  <a:pt x="40" y="113"/>
                  <a:pt x="40" y="114"/>
                </a:cubicBezTo>
                <a:cubicBezTo>
                  <a:pt x="40" y="114"/>
                  <a:pt x="39" y="114"/>
                  <a:pt x="39" y="114"/>
                </a:cubicBezTo>
                <a:cubicBezTo>
                  <a:pt x="39" y="115"/>
                  <a:pt x="39" y="115"/>
                  <a:pt x="39" y="116"/>
                </a:cubicBezTo>
                <a:cubicBezTo>
                  <a:pt x="39" y="116"/>
                  <a:pt x="39" y="116"/>
                  <a:pt x="39" y="116"/>
                </a:cubicBezTo>
                <a:cubicBezTo>
                  <a:pt x="39" y="120"/>
                  <a:pt x="40" y="123"/>
                  <a:pt x="43" y="125"/>
                </a:cubicBezTo>
                <a:cubicBezTo>
                  <a:pt x="112" y="171"/>
                  <a:pt x="112" y="171"/>
                  <a:pt x="112" y="171"/>
                </a:cubicBezTo>
                <a:cubicBezTo>
                  <a:pt x="116" y="174"/>
                  <a:pt x="123" y="173"/>
                  <a:pt x="126" y="168"/>
                </a:cubicBezTo>
                <a:cubicBezTo>
                  <a:pt x="196" y="62"/>
                  <a:pt x="196" y="62"/>
                  <a:pt x="196" y="62"/>
                </a:cubicBezTo>
                <a:cubicBezTo>
                  <a:pt x="199" y="57"/>
                  <a:pt x="198" y="51"/>
                  <a:pt x="193" y="48"/>
                </a:cubicBezTo>
                <a:moveTo>
                  <a:pt x="118" y="15"/>
                </a:moveTo>
                <a:cubicBezTo>
                  <a:pt x="132" y="96"/>
                  <a:pt x="132" y="96"/>
                  <a:pt x="132" y="96"/>
                </a:cubicBezTo>
                <a:cubicBezTo>
                  <a:pt x="52" y="114"/>
                  <a:pt x="52" y="114"/>
                  <a:pt x="52" y="114"/>
                </a:cubicBezTo>
                <a:lnTo>
                  <a:pt x="118" y="15"/>
                </a:lnTo>
                <a:close/>
                <a:moveTo>
                  <a:pt x="55" y="122"/>
                </a:moveTo>
                <a:cubicBezTo>
                  <a:pt x="105" y="111"/>
                  <a:pt x="105" y="111"/>
                  <a:pt x="105" y="111"/>
                </a:cubicBezTo>
                <a:cubicBezTo>
                  <a:pt x="114" y="162"/>
                  <a:pt x="114" y="162"/>
                  <a:pt x="114" y="162"/>
                </a:cubicBezTo>
                <a:lnTo>
                  <a:pt x="55" y="122"/>
                </a:lnTo>
                <a:close/>
                <a:moveTo>
                  <a:pt x="119" y="160"/>
                </a:moveTo>
                <a:cubicBezTo>
                  <a:pt x="111" y="109"/>
                  <a:pt x="111" y="109"/>
                  <a:pt x="111" y="109"/>
                </a:cubicBezTo>
                <a:cubicBezTo>
                  <a:pt x="132" y="105"/>
                  <a:pt x="132" y="105"/>
                  <a:pt x="132" y="105"/>
                </a:cubicBezTo>
                <a:cubicBezTo>
                  <a:pt x="135" y="104"/>
                  <a:pt x="137" y="102"/>
                  <a:pt x="138" y="100"/>
                </a:cubicBezTo>
                <a:cubicBezTo>
                  <a:pt x="140" y="98"/>
                  <a:pt x="141" y="95"/>
                  <a:pt x="140" y="92"/>
                </a:cubicBezTo>
                <a:cubicBezTo>
                  <a:pt x="127" y="14"/>
                  <a:pt x="127" y="14"/>
                  <a:pt x="127" y="14"/>
                </a:cubicBezTo>
                <a:cubicBezTo>
                  <a:pt x="186" y="53"/>
                  <a:pt x="186" y="53"/>
                  <a:pt x="186" y="53"/>
                </a:cubicBezTo>
                <a:cubicBezTo>
                  <a:pt x="135" y="65"/>
                  <a:pt x="135" y="65"/>
                  <a:pt x="135" y="65"/>
                </a:cubicBezTo>
                <a:cubicBezTo>
                  <a:pt x="136" y="71"/>
                  <a:pt x="136" y="71"/>
                  <a:pt x="136" y="71"/>
                </a:cubicBezTo>
                <a:cubicBezTo>
                  <a:pt x="186" y="60"/>
                  <a:pt x="186" y="60"/>
                  <a:pt x="186" y="60"/>
                </a:cubicBezTo>
                <a:lnTo>
                  <a:pt x="119" y="160"/>
                </a:lnTo>
                <a:close/>
                <a:moveTo>
                  <a:pt x="63" y="6"/>
                </a:moveTo>
                <a:cubicBezTo>
                  <a:pt x="63" y="2"/>
                  <a:pt x="66" y="0"/>
                  <a:pt x="69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3" y="0"/>
                  <a:pt x="106" y="2"/>
                  <a:pt x="106" y="6"/>
                </a:cubicBezTo>
                <a:cubicBezTo>
                  <a:pt x="106" y="9"/>
                  <a:pt x="103" y="12"/>
                  <a:pt x="100" y="12"/>
                </a:cubicBezTo>
                <a:cubicBezTo>
                  <a:pt x="69" y="12"/>
                  <a:pt x="69" y="12"/>
                  <a:pt x="69" y="12"/>
                </a:cubicBezTo>
                <a:cubicBezTo>
                  <a:pt x="66" y="12"/>
                  <a:pt x="63" y="9"/>
                  <a:pt x="63" y="6"/>
                </a:cubicBezTo>
                <a:moveTo>
                  <a:pt x="42" y="38"/>
                </a:moveTo>
                <a:cubicBezTo>
                  <a:pt x="42" y="35"/>
                  <a:pt x="45" y="32"/>
                  <a:pt x="48" y="32"/>
                </a:cubicBezTo>
                <a:cubicBezTo>
                  <a:pt x="79" y="32"/>
                  <a:pt x="79" y="32"/>
                  <a:pt x="79" y="32"/>
                </a:cubicBezTo>
                <a:cubicBezTo>
                  <a:pt x="82" y="32"/>
                  <a:pt x="85" y="35"/>
                  <a:pt x="85" y="38"/>
                </a:cubicBezTo>
                <a:cubicBezTo>
                  <a:pt x="85" y="41"/>
                  <a:pt x="82" y="44"/>
                  <a:pt x="79" y="44"/>
                </a:cubicBezTo>
                <a:cubicBezTo>
                  <a:pt x="48" y="44"/>
                  <a:pt x="48" y="44"/>
                  <a:pt x="48" y="44"/>
                </a:cubicBezTo>
                <a:cubicBezTo>
                  <a:pt x="45" y="44"/>
                  <a:pt x="42" y="41"/>
                  <a:pt x="42" y="38"/>
                </a:cubicBezTo>
                <a:moveTo>
                  <a:pt x="21" y="70"/>
                </a:moveTo>
                <a:cubicBezTo>
                  <a:pt x="21" y="67"/>
                  <a:pt x="23" y="64"/>
                  <a:pt x="27" y="64"/>
                </a:cubicBezTo>
                <a:cubicBezTo>
                  <a:pt x="57" y="64"/>
                  <a:pt x="57" y="64"/>
                  <a:pt x="57" y="64"/>
                </a:cubicBezTo>
                <a:cubicBezTo>
                  <a:pt x="61" y="64"/>
                  <a:pt x="63" y="67"/>
                  <a:pt x="63" y="70"/>
                </a:cubicBezTo>
                <a:cubicBezTo>
                  <a:pt x="63" y="74"/>
                  <a:pt x="61" y="76"/>
                  <a:pt x="57" y="76"/>
                </a:cubicBezTo>
                <a:cubicBezTo>
                  <a:pt x="27" y="76"/>
                  <a:pt x="27" y="76"/>
                  <a:pt x="27" y="76"/>
                </a:cubicBezTo>
                <a:cubicBezTo>
                  <a:pt x="23" y="76"/>
                  <a:pt x="21" y="74"/>
                  <a:pt x="21" y="70"/>
                </a:cubicBezTo>
                <a:moveTo>
                  <a:pt x="36" y="109"/>
                </a:moveTo>
                <a:cubicBezTo>
                  <a:pt x="6" y="109"/>
                  <a:pt x="6" y="109"/>
                  <a:pt x="6" y="109"/>
                </a:cubicBezTo>
                <a:cubicBezTo>
                  <a:pt x="2" y="109"/>
                  <a:pt x="0" y="106"/>
                  <a:pt x="0" y="103"/>
                </a:cubicBezTo>
                <a:cubicBezTo>
                  <a:pt x="0" y="99"/>
                  <a:pt x="2" y="97"/>
                  <a:pt x="6" y="97"/>
                </a:cubicBezTo>
                <a:cubicBezTo>
                  <a:pt x="36" y="97"/>
                  <a:pt x="36" y="97"/>
                  <a:pt x="36" y="97"/>
                </a:cubicBezTo>
                <a:cubicBezTo>
                  <a:pt x="39" y="97"/>
                  <a:pt x="42" y="99"/>
                  <a:pt x="42" y="103"/>
                </a:cubicBezTo>
                <a:cubicBezTo>
                  <a:pt x="42" y="106"/>
                  <a:pt x="39" y="109"/>
                  <a:pt x="36" y="109"/>
                </a:cubicBezTo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57" name="Freeform 14"/>
          <p:cNvSpPr>
            <a:spLocks noEditPoints="1"/>
          </p:cNvSpPr>
          <p:nvPr/>
        </p:nvSpPr>
        <p:spPr bwMode="auto">
          <a:xfrm>
            <a:off x="6217753" y="3003118"/>
            <a:ext cx="202469" cy="142299"/>
          </a:xfrm>
          <a:custGeom>
            <a:avLst/>
            <a:gdLst>
              <a:gd name="T0" fmla="*/ 195 w 195"/>
              <a:gd name="T1" fmla="*/ 0 h 137"/>
              <a:gd name="T2" fmla="*/ 186 w 195"/>
              <a:gd name="T3" fmla="*/ 35 h 137"/>
              <a:gd name="T4" fmla="*/ 177 w 195"/>
              <a:gd name="T5" fmla="*/ 27 h 137"/>
              <a:gd name="T6" fmla="*/ 127 w 195"/>
              <a:gd name="T7" fmla="*/ 77 h 137"/>
              <a:gd name="T8" fmla="*/ 106 w 195"/>
              <a:gd name="T9" fmla="*/ 57 h 137"/>
              <a:gd name="T10" fmla="*/ 73 w 195"/>
              <a:gd name="T11" fmla="*/ 90 h 137"/>
              <a:gd name="T12" fmla="*/ 64 w 195"/>
              <a:gd name="T13" fmla="*/ 82 h 137"/>
              <a:gd name="T14" fmla="*/ 106 w 195"/>
              <a:gd name="T15" fmla="*/ 40 h 137"/>
              <a:gd name="T16" fmla="*/ 127 w 195"/>
              <a:gd name="T17" fmla="*/ 60 h 137"/>
              <a:gd name="T18" fmla="*/ 169 w 195"/>
              <a:gd name="T19" fmla="*/ 18 h 137"/>
              <a:gd name="T20" fmla="*/ 161 w 195"/>
              <a:gd name="T21" fmla="*/ 10 h 137"/>
              <a:gd name="T22" fmla="*/ 195 w 195"/>
              <a:gd name="T23" fmla="*/ 0 h 137"/>
              <a:gd name="T24" fmla="*/ 177 w 195"/>
              <a:gd name="T25" fmla="*/ 38 h 137"/>
              <a:gd name="T26" fmla="*/ 181 w 195"/>
              <a:gd name="T27" fmla="*/ 41 h 137"/>
              <a:gd name="T28" fmla="*/ 181 w 195"/>
              <a:gd name="T29" fmla="*/ 122 h 137"/>
              <a:gd name="T30" fmla="*/ 166 w 195"/>
              <a:gd name="T31" fmla="*/ 137 h 137"/>
              <a:gd name="T32" fmla="*/ 15 w 195"/>
              <a:gd name="T33" fmla="*/ 137 h 137"/>
              <a:gd name="T34" fmla="*/ 0 w 195"/>
              <a:gd name="T35" fmla="*/ 122 h 137"/>
              <a:gd name="T36" fmla="*/ 0 w 195"/>
              <a:gd name="T37" fmla="*/ 25 h 137"/>
              <a:gd name="T38" fmla="*/ 15 w 195"/>
              <a:gd name="T39" fmla="*/ 10 h 137"/>
              <a:gd name="T40" fmla="*/ 150 w 195"/>
              <a:gd name="T41" fmla="*/ 10 h 137"/>
              <a:gd name="T42" fmla="*/ 158 w 195"/>
              <a:gd name="T43" fmla="*/ 18 h 137"/>
              <a:gd name="T44" fmla="*/ 145 w 195"/>
              <a:gd name="T45" fmla="*/ 31 h 137"/>
              <a:gd name="T46" fmla="*/ 13 w 195"/>
              <a:gd name="T47" fmla="*/ 31 h 137"/>
              <a:gd name="T48" fmla="*/ 13 w 195"/>
              <a:gd name="T49" fmla="*/ 115 h 137"/>
              <a:gd name="T50" fmla="*/ 168 w 195"/>
              <a:gd name="T51" fmla="*/ 115 h 137"/>
              <a:gd name="T52" fmla="*/ 168 w 195"/>
              <a:gd name="T53" fmla="*/ 47 h 137"/>
              <a:gd name="T54" fmla="*/ 177 w 195"/>
              <a:gd name="T55" fmla="*/ 38 h 137"/>
              <a:gd name="T56" fmla="*/ 49 w 195"/>
              <a:gd name="T57" fmla="*/ 22 h 137"/>
              <a:gd name="T58" fmla="*/ 54 w 195"/>
              <a:gd name="T59" fmla="*/ 27 h 137"/>
              <a:gd name="T60" fmla="*/ 59 w 195"/>
              <a:gd name="T61" fmla="*/ 22 h 137"/>
              <a:gd name="T62" fmla="*/ 54 w 195"/>
              <a:gd name="T63" fmla="*/ 18 h 137"/>
              <a:gd name="T64" fmla="*/ 49 w 195"/>
              <a:gd name="T65" fmla="*/ 22 h 137"/>
              <a:gd name="T66" fmla="*/ 34 w 195"/>
              <a:gd name="T67" fmla="*/ 22 h 137"/>
              <a:gd name="T68" fmla="*/ 38 w 195"/>
              <a:gd name="T69" fmla="*/ 27 h 137"/>
              <a:gd name="T70" fmla="*/ 43 w 195"/>
              <a:gd name="T71" fmla="*/ 22 h 137"/>
              <a:gd name="T72" fmla="*/ 38 w 195"/>
              <a:gd name="T73" fmla="*/ 18 h 137"/>
              <a:gd name="T74" fmla="*/ 34 w 195"/>
              <a:gd name="T75" fmla="*/ 22 h 137"/>
              <a:gd name="T76" fmla="*/ 18 w 195"/>
              <a:gd name="T77" fmla="*/ 22 h 137"/>
              <a:gd name="T78" fmla="*/ 23 w 195"/>
              <a:gd name="T79" fmla="*/ 27 h 137"/>
              <a:gd name="T80" fmla="*/ 27 w 195"/>
              <a:gd name="T81" fmla="*/ 22 h 137"/>
              <a:gd name="T82" fmla="*/ 23 w 195"/>
              <a:gd name="T83" fmla="*/ 18 h 137"/>
              <a:gd name="T84" fmla="*/ 18 w 195"/>
              <a:gd name="T85" fmla="*/ 22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95" h="137">
                <a:moveTo>
                  <a:pt x="195" y="0"/>
                </a:moveTo>
                <a:cubicBezTo>
                  <a:pt x="186" y="35"/>
                  <a:pt x="186" y="35"/>
                  <a:pt x="186" y="35"/>
                </a:cubicBezTo>
                <a:cubicBezTo>
                  <a:pt x="177" y="27"/>
                  <a:pt x="177" y="27"/>
                  <a:pt x="177" y="27"/>
                </a:cubicBezTo>
                <a:cubicBezTo>
                  <a:pt x="127" y="77"/>
                  <a:pt x="127" y="77"/>
                  <a:pt x="127" y="77"/>
                </a:cubicBezTo>
                <a:cubicBezTo>
                  <a:pt x="106" y="57"/>
                  <a:pt x="106" y="57"/>
                  <a:pt x="106" y="57"/>
                </a:cubicBezTo>
                <a:cubicBezTo>
                  <a:pt x="73" y="90"/>
                  <a:pt x="73" y="90"/>
                  <a:pt x="73" y="90"/>
                </a:cubicBezTo>
                <a:cubicBezTo>
                  <a:pt x="64" y="82"/>
                  <a:pt x="64" y="82"/>
                  <a:pt x="64" y="82"/>
                </a:cubicBezTo>
                <a:cubicBezTo>
                  <a:pt x="106" y="40"/>
                  <a:pt x="106" y="40"/>
                  <a:pt x="106" y="40"/>
                </a:cubicBezTo>
                <a:cubicBezTo>
                  <a:pt x="127" y="60"/>
                  <a:pt x="127" y="60"/>
                  <a:pt x="127" y="60"/>
                </a:cubicBezTo>
                <a:cubicBezTo>
                  <a:pt x="169" y="18"/>
                  <a:pt x="169" y="18"/>
                  <a:pt x="169" y="18"/>
                </a:cubicBezTo>
                <a:cubicBezTo>
                  <a:pt x="161" y="10"/>
                  <a:pt x="161" y="10"/>
                  <a:pt x="161" y="10"/>
                </a:cubicBezTo>
                <a:lnTo>
                  <a:pt x="195" y="0"/>
                </a:lnTo>
                <a:close/>
                <a:moveTo>
                  <a:pt x="177" y="38"/>
                </a:moveTo>
                <a:cubicBezTo>
                  <a:pt x="181" y="41"/>
                  <a:pt x="181" y="41"/>
                  <a:pt x="181" y="41"/>
                </a:cubicBezTo>
                <a:cubicBezTo>
                  <a:pt x="181" y="122"/>
                  <a:pt x="181" y="122"/>
                  <a:pt x="181" y="122"/>
                </a:cubicBezTo>
                <a:cubicBezTo>
                  <a:pt x="181" y="130"/>
                  <a:pt x="174" y="137"/>
                  <a:pt x="166" y="137"/>
                </a:cubicBezTo>
                <a:cubicBezTo>
                  <a:pt x="15" y="137"/>
                  <a:pt x="15" y="137"/>
                  <a:pt x="15" y="137"/>
                </a:cubicBezTo>
                <a:cubicBezTo>
                  <a:pt x="7" y="137"/>
                  <a:pt x="0" y="130"/>
                  <a:pt x="0" y="122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17"/>
                  <a:pt x="7" y="10"/>
                  <a:pt x="15" y="10"/>
                </a:cubicBezTo>
                <a:cubicBezTo>
                  <a:pt x="150" y="10"/>
                  <a:pt x="150" y="10"/>
                  <a:pt x="150" y="10"/>
                </a:cubicBezTo>
                <a:cubicBezTo>
                  <a:pt x="158" y="18"/>
                  <a:pt x="158" y="18"/>
                  <a:pt x="158" y="18"/>
                </a:cubicBezTo>
                <a:cubicBezTo>
                  <a:pt x="145" y="31"/>
                  <a:pt x="145" y="31"/>
                  <a:pt x="145" y="31"/>
                </a:cubicBezTo>
                <a:cubicBezTo>
                  <a:pt x="13" y="31"/>
                  <a:pt x="13" y="31"/>
                  <a:pt x="13" y="31"/>
                </a:cubicBezTo>
                <a:cubicBezTo>
                  <a:pt x="13" y="115"/>
                  <a:pt x="13" y="115"/>
                  <a:pt x="13" y="115"/>
                </a:cubicBezTo>
                <a:cubicBezTo>
                  <a:pt x="168" y="115"/>
                  <a:pt x="168" y="115"/>
                  <a:pt x="168" y="115"/>
                </a:cubicBezTo>
                <a:cubicBezTo>
                  <a:pt x="168" y="47"/>
                  <a:pt x="168" y="47"/>
                  <a:pt x="168" y="47"/>
                </a:cubicBezTo>
                <a:lnTo>
                  <a:pt x="177" y="38"/>
                </a:lnTo>
                <a:close/>
                <a:moveTo>
                  <a:pt x="49" y="22"/>
                </a:moveTo>
                <a:cubicBezTo>
                  <a:pt x="49" y="25"/>
                  <a:pt x="51" y="27"/>
                  <a:pt x="54" y="27"/>
                </a:cubicBezTo>
                <a:cubicBezTo>
                  <a:pt x="57" y="27"/>
                  <a:pt x="59" y="25"/>
                  <a:pt x="59" y="22"/>
                </a:cubicBezTo>
                <a:cubicBezTo>
                  <a:pt x="59" y="20"/>
                  <a:pt x="57" y="18"/>
                  <a:pt x="54" y="18"/>
                </a:cubicBezTo>
                <a:cubicBezTo>
                  <a:pt x="51" y="18"/>
                  <a:pt x="49" y="20"/>
                  <a:pt x="49" y="22"/>
                </a:cubicBezTo>
                <a:close/>
                <a:moveTo>
                  <a:pt x="34" y="22"/>
                </a:moveTo>
                <a:cubicBezTo>
                  <a:pt x="34" y="25"/>
                  <a:pt x="36" y="27"/>
                  <a:pt x="38" y="27"/>
                </a:cubicBezTo>
                <a:cubicBezTo>
                  <a:pt x="41" y="27"/>
                  <a:pt x="43" y="25"/>
                  <a:pt x="43" y="22"/>
                </a:cubicBezTo>
                <a:cubicBezTo>
                  <a:pt x="43" y="20"/>
                  <a:pt x="41" y="18"/>
                  <a:pt x="38" y="18"/>
                </a:cubicBezTo>
                <a:cubicBezTo>
                  <a:pt x="36" y="18"/>
                  <a:pt x="34" y="20"/>
                  <a:pt x="34" y="22"/>
                </a:cubicBezTo>
                <a:close/>
                <a:moveTo>
                  <a:pt x="18" y="22"/>
                </a:moveTo>
                <a:cubicBezTo>
                  <a:pt x="18" y="25"/>
                  <a:pt x="20" y="27"/>
                  <a:pt x="23" y="27"/>
                </a:cubicBezTo>
                <a:cubicBezTo>
                  <a:pt x="25" y="27"/>
                  <a:pt x="27" y="25"/>
                  <a:pt x="27" y="22"/>
                </a:cubicBezTo>
                <a:cubicBezTo>
                  <a:pt x="27" y="20"/>
                  <a:pt x="25" y="18"/>
                  <a:pt x="23" y="18"/>
                </a:cubicBezTo>
                <a:cubicBezTo>
                  <a:pt x="20" y="18"/>
                  <a:pt x="18" y="20"/>
                  <a:pt x="18" y="22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58" name="Freeform 96"/>
          <p:cNvSpPr>
            <a:spLocks noEditPoints="1"/>
          </p:cNvSpPr>
          <p:nvPr/>
        </p:nvSpPr>
        <p:spPr bwMode="auto">
          <a:xfrm>
            <a:off x="5400240" y="2021585"/>
            <a:ext cx="203283" cy="172421"/>
          </a:xfrm>
          <a:custGeom>
            <a:avLst/>
            <a:gdLst>
              <a:gd name="T0" fmla="*/ 75 w 209"/>
              <a:gd name="T1" fmla="*/ 49 h 177"/>
              <a:gd name="T2" fmla="*/ 77 w 209"/>
              <a:gd name="T3" fmla="*/ 47 h 177"/>
              <a:gd name="T4" fmla="*/ 74 w 209"/>
              <a:gd name="T5" fmla="*/ 23 h 177"/>
              <a:gd name="T6" fmla="*/ 96 w 209"/>
              <a:gd name="T7" fmla="*/ 12 h 177"/>
              <a:gd name="T8" fmla="*/ 95 w 209"/>
              <a:gd name="T9" fmla="*/ 7 h 177"/>
              <a:gd name="T10" fmla="*/ 47 w 209"/>
              <a:gd name="T11" fmla="*/ 15 h 177"/>
              <a:gd name="T12" fmla="*/ 15 w 209"/>
              <a:gd name="T13" fmla="*/ 47 h 177"/>
              <a:gd name="T14" fmla="*/ 14 w 209"/>
              <a:gd name="T15" fmla="*/ 53 h 177"/>
              <a:gd name="T16" fmla="*/ 8 w 209"/>
              <a:gd name="T17" fmla="*/ 55 h 177"/>
              <a:gd name="T18" fmla="*/ 0 w 209"/>
              <a:gd name="T19" fmla="*/ 63 h 177"/>
              <a:gd name="T20" fmla="*/ 13 w 209"/>
              <a:gd name="T21" fmla="*/ 80 h 177"/>
              <a:gd name="T22" fmla="*/ 30 w 209"/>
              <a:gd name="T23" fmla="*/ 93 h 177"/>
              <a:gd name="T24" fmla="*/ 38 w 209"/>
              <a:gd name="T25" fmla="*/ 85 h 177"/>
              <a:gd name="T26" fmla="*/ 40 w 209"/>
              <a:gd name="T27" fmla="*/ 79 h 177"/>
              <a:gd name="T28" fmla="*/ 46 w 209"/>
              <a:gd name="T29" fmla="*/ 78 h 177"/>
              <a:gd name="T30" fmla="*/ 49 w 209"/>
              <a:gd name="T31" fmla="*/ 75 h 177"/>
              <a:gd name="T32" fmla="*/ 143 w 209"/>
              <a:gd name="T33" fmla="*/ 172 h 177"/>
              <a:gd name="T34" fmla="*/ 154 w 209"/>
              <a:gd name="T35" fmla="*/ 177 h 177"/>
              <a:gd name="T36" fmla="*/ 165 w 209"/>
              <a:gd name="T37" fmla="*/ 173 h 177"/>
              <a:gd name="T38" fmla="*/ 172 w 209"/>
              <a:gd name="T39" fmla="*/ 165 h 177"/>
              <a:gd name="T40" fmla="*/ 177 w 209"/>
              <a:gd name="T41" fmla="*/ 154 h 177"/>
              <a:gd name="T42" fmla="*/ 172 w 209"/>
              <a:gd name="T43" fmla="*/ 143 h 177"/>
              <a:gd name="T44" fmla="*/ 75 w 209"/>
              <a:gd name="T45" fmla="*/ 49 h 177"/>
              <a:gd name="T46" fmla="*/ 167 w 209"/>
              <a:gd name="T47" fmla="*/ 160 h 177"/>
              <a:gd name="T48" fmla="*/ 159 w 209"/>
              <a:gd name="T49" fmla="*/ 167 h 177"/>
              <a:gd name="T50" fmla="*/ 154 w 209"/>
              <a:gd name="T51" fmla="*/ 169 h 177"/>
              <a:gd name="T52" fmla="*/ 148 w 209"/>
              <a:gd name="T53" fmla="*/ 167 h 177"/>
              <a:gd name="T54" fmla="*/ 54 w 209"/>
              <a:gd name="T55" fmla="*/ 69 h 177"/>
              <a:gd name="T56" fmla="*/ 69 w 209"/>
              <a:gd name="T57" fmla="*/ 54 h 177"/>
              <a:gd name="T58" fmla="*/ 167 w 209"/>
              <a:gd name="T59" fmla="*/ 148 h 177"/>
              <a:gd name="T60" fmla="*/ 169 w 209"/>
              <a:gd name="T61" fmla="*/ 154 h 177"/>
              <a:gd name="T62" fmla="*/ 167 w 209"/>
              <a:gd name="T63" fmla="*/ 160 h 177"/>
              <a:gd name="T64" fmla="*/ 76 w 209"/>
              <a:gd name="T65" fmla="*/ 112 h 177"/>
              <a:gd name="T66" fmla="*/ 104 w 209"/>
              <a:gd name="T67" fmla="*/ 142 h 177"/>
              <a:gd name="T68" fmla="*/ 76 w 209"/>
              <a:gd name="T69" fmla="*/ 171 h 177"/>
              <a:gd name="T70" fmla="*/ 65 w 209"/>
              <a:gd name="T71" fmla="*/ 176 h 177"/>
              <a:gd name="T72" fmla="*/ 53 w 209"/>
              <a:gd name="T73" fmla="*/ 172 h 177"/>
              <a:gd name="T74" fmla="*/ 46 w 209"/>
              <a:gd name="T75" fmla="*/ 164 h 177"/>
              <a:gd name="T76" fmla="*/ 41 w 209"/>
              <a:gd name="T77" fmla="*/ 153 h 177"/>
              <a:gd name="T78" fmla="*/ 46 w 209"/>
              <a:gd name="T79" fmla="*/ 142 h 177"/>
              <a:gd name="T80" fmla="*/ 76 w 209"/>
              <a:gd name="T81" fmla="*/ 112 h 177"/>
              <a:gd name="T82" fmla="*/ 209 w 209"/>
              <a:gd name="T83" fmla="*/ 56 h 177"/>
              <a:gd name="T84" fmla="*/ 200 w 209"/>
              <a:gd name="T85" fmla="*/ 70 h 177"/>
              <a:gd name="T86" fmla="*/ 165 w 209"/>
              <a:gd name="T87" fmla="*/ 79 h 177"/>
              <a:gd name="T88" fmla="*/ 141 w 209"/>
              <a:gd name="T89" fmla="*/ 104 h 177"/>
              <a:gd name="T90" fmla="*/ 113 w 209"/>
              <a:gd name="T91" fmla="*/ 77 h 177"/>
              <a:gd name="T92" fmla="*/ 138 w 209"/>
              <a:gd name="T93" fmla="*/ 53 h 177"/>
              <a:gd name="T94" fmla="*/ 148 w 209"/>
              <a:gd name="T95" fmla="*/ 17 h 177"/>
              <a:gd name="T96" fmla="*/ 200 w 209"/>
              <a:gd name="T97" fmla="*/ 17 h 177"/>
              <a:gd name="T98" fmla="*/ 171 w 209"/>
              <a:gd name="T99" fmla="*/ 25 h 177"/>
              <a:gd name="T100" fmla="*/ 165 w 209"/>
              <a:gd name="T101" fmla="*/ 48 h 177"/>
              <a:gd name="T102" fmla="*/ 181 w 209"/>
              <a:gd name="T103" fmla="*/ 64 h 177"/>
              <a:gd name="T104" fmla="*/ 209 w 209"/>
              <a:gd name="T105" fmla="*/ 5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09" h="177">
                <a:moveTo>
                  <a:pt x="75" y="49"/>
                </a:moveTo>
                <a:cubicBezTo>
                  <a:pt x="76" y="48"/>
                  <a:pt x="77" y="47"/>
                  <a:pt x="77" y="47"/>
                </a:cubicBezTo>
                <a:cubicBezTo>
                  <a:pt x="79" y="44"/>
                  <a:pt x="69" y="33"/>
                  <a:pt x="74" y="23"/>
                </a:cubicBezTo>
                <a:cubicBezTo>
                  <a:pt x="80" y="13"/>
                  <a:pt x="96" y="12"/>
                  <a:pt x="96" y="12"/>
                </a:cubicBezTo>
                <a:cubicBezTo>
                  <a:pt x="95" y="7"/>
                  <a:pt x="95" y="7"/>
                  <a:pt x="95" y="7"/>
                </a:cubicBezTo>
                <a:cubicBezTo>
                  <a:pt x="95" y="7"/>
                  <a:pt x="63" y="0"/>
                  <a:pt x="47" y="15"/>
                </a:cubicBezTo>
                <a:cubicBezTo>
                  <a:pt x="38" y="24"/>
                  <a:pt x="15" y="47"/>
                  <a:pt x="15" y="47"/>
                </a:cubicBezTo>
                <a:cubicBezTo>
                  <a:pt x="15" y="47"/>
                  <a:pt x="16" y="51"/>
                  <a:pt x="14" y="53"/>
                </a:cubicBezTo>
                <a:cubicBezTo>
                  <a:pt x="12" y="55"/>
                  <a:pt x="8" y="55"/>
                  <a:pt x="8" y="55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3"/>
                  <a:pt x="5" y="72"/>
                  <a:pt x="13" y="80"/>
                </a:cubicBezTo>
                <a:cubicBezTo>
                  <a:pt x="21" y="88"/>
                  <a:pt x="30" y="93"/>
                  <a:pt x="30" y="93"/>
                </a:cubicBezTo>
                <a:cubicBezTo>
                  <a:pt x="38" y="85"/>
                  <a:pt x="38" y="85"/>
                  <a:pt x="38" y="85"/>
                </a:cubicBezTo>
                <a:cubicBezTo>
                  <a:pt x="38" y="85"/>
                  <a:pt x="38" y="81"/>
                  <a:pt x="40" y="79"/>
                </a:cubicBezTo>
                <a:cubicBezTo>
                  <a:pt x="42" y="77"/>
                  <a:pt x="46" y="78"/>
                  <a:pt x="46" y="78"/>
                </a:cubicBezTo>
                <a:cubicBezTo>
                  <a:pt x="46" y="78"/>
                  <a:pt x="47" y="77"/>
                  <a:pt x="49" y="75"/>
                </a:cubicBezTo>
                <a:cubicBezTo>
                  <a:pt x="143" y="172"/>
                  <a:pt x="143" y="172"/>
                  <a:pt x="143" y="172"/>
                </a:cubicBezTo>
                <a:cubicBezTo>
                  <a:pt x="145" y="176"/>
                  <a:pt x="149" y="177"/>
                  <a:pt x="154" y="177"/>
                </a:cubicBezTo>
                <a:cubicBezTo>
                  <a:pt x="158" y="177"/>
                  <a:pt x="162" y="176"/>
                  <a:pt x="165" y="173"/>
                </a:cubicBezTo>
                <a:cubicBezTo>
                  <a:pt x="172" y="165"/>
                  <a:pt x="172" y="165"/>
                  <a:pt x="172" y="165"/>
                </a:cubicBezTo>
                <a:cubicBezTo>
                  <a:pt x="175" y="162"/>
                  <a:pt x="177" y="158"/>
                  <a:pt x="177" y="154"/>
                </a:cubicBezTo>
                <a:cubicBezTo>
                  <a:pt x="177" y="150"/>
                  <a:pt x="175" y="146"/>
                  <a:pt x="172" y="143"/>
                </a:cubicBezTo>
                <a:lnTo>
                  <a:pt x="75" y="49"/>
                </a:lnTo>
                <a:close/>
                <a:moveTo>
                  <a:pt x="167" y="160"/>
                </a:moveTo>
                <a:cubicBezTo>
                  <a:pt x="159" y="167"/>
                  <a:pt x="159" y="167"/>
                  <a:pt x="159" y="167"/>
                </a:cubicBezTo>
                <a:cubicBezTo>
                  <a:pt x="158" y="169"/>
                  <a:pt x="156" y="169"/>
                  <a:pt x="154" y="169"/>
                </a:cubicBezTo>
                <a:cubicBezTo>
                  <a:pt x="152" y="169"/>
                  <a:pt x="150" y="168"/>
                  <a:pt x="148" y="167"/>
                </a:cubicBezTo>
                <a:cubicBezTo>
                  <a:pt x="54" y="69"/>
                  <a:pt x="54" y="69"/>
                  <a:pt x="54" y="69"/>
                </a:cubicBezTo>
                <a:cubicBezTo>
                  <a:pt x="59" y="65"/>
                  <a:pt x="65" y="59"/>
                  <a:pt x="69" y="54"/>
                </a:cubicBezTo>
                <a:cubicBezTo>
                  <a:pt x="167" y="148"/>
                  <a:pt x="167" y="148"/>
                  <a:pt x="167" y="148"/>
                </a:cubicBezTo>
                <a:cubicBezTo>
                  <a:pt x="168" y="150"/>
                  <a:pt x="169" y="152"/>
                  <a:pt x="169" y="154"/>
                </a:cubicBezTo>
                <a:cubicBezTo>
                  <a:pt x="169" y="156"/>
                  <a:pt x="168" y="158"/>
                  <a:pt x="167" y="160"/>
                </a:cubicBezTo>
                <a:close/>
                <a:moveTo>
                  <a:pt x="76" y="112"/>
                </a:moveTo>
                <a:cubicBezTo>
                  <a:pt x="104" y="142"/>
                  <a:pt x="104" y="142"/>
                  <a:pt x="104" y="142"/>
                </a:cubicBezTo>
                <a:cubicBezTo>
                  <a:pt x="76" y="171"/>
                  <a:pt x="76" y="171"/>
                  <a:pt x="76" y="171"/>
                </a:cubicBezTo>
                <a:cubicBezTo>
                  <a:pt x="73" y="174"/>
                  <a:pt x="69" y="176"/>
                  <a:pt x="65" y="176"/>
                </a:cubicBezTo>
                <a:cubicBezTo>
                  <a:pt x="60" y="176"/>
                  <a:pt x="56" y="175"/>
                  <a:pt x="53" y="172"/>
                </a:cubicBezTo>
                <a:cubicBezTo>
                  <a:pt x="46" y="164"/>
                  <a:pt x="46" y="164"/>
                  <a:pt x="46" y="164"/>
                </a:cubicBezTo>
                <a:cubicBezTo>
                  <a:pt x="43" y="161"/>
                  <a:pt x="41" y="157"/>
                  <a:pt x="41" y="153"/>
                </a:cubicBezTo>
                <a:cubicBezTo>
                  <a:pt x="41" y="149"/>
                  <a:pt x="43" y="145"/>
                  <a:pt x="46" y="142"/>
                </a:cubicBezTo>
                <a:lnTo>
                  <a:pt x="76" y="112"/>
                </a:lnTo>
                <a:close/>
                <a:moveTo>
                  <a:pt x="209" y="56"/>
                </a:moveTo>
                <a:cubicBezTo>
                  <a:pt x="207" y="61"/>
                  <a:pt x="204" y="66"/>
                  <a:pt x="200" y="70"/>
                </a:cubicBezTo>
                <a:cubicBezTo>
                  <a:pt x="191" y="79"/>
                  <a:pt x="177" y="83"/>
                  <a:pt x="165" y="79"/>
                </a:cubicBezTo>
                <a:cubicBezTo>
                  <a:pt x="141" y="104"/>
                  <a:pt x="141" y="104"/>
                  <a:pt x="141" y="104"/>
                </a:cubicBezTo>
                <a:cubicBezTo>
                  <a:pt x="113" y="77"/>
                  <a:pt x="113" y="77"/>
                  <a:pt x="113" y="77"/>
                </a:cubicBezTo>
                <a:cubicBezTo>
                  <a:pt x="138" y="53"/>
                  <a:pt x="138" y="53"/>
                  <a:pt x="138" y="53"/>
                </a:cubicBezTo>
                <a:cubicBezTo>
                  <a:pt x="135" y="40"/>
                  <a:pt x="138" y="27"/>
                  <a:pt x="148" y="17"/>
                </a:cubicBezTo>
                <a:cubicBezTo>
                  <a:pt x="162" y="2"/>
                  <a:pt x="186" y="2"/>
                  <a:pt x="200" y="17"/>
                </a:cubicBezTo>
                <a:cubicBezTo>
                  <a:pt x="171" y="25"/>
                  <a:pt x="171" y="25"/>
                  <a:pt x="171" y="25"/>
                </a:cubicBezTo>
                <a:cubicBezTo>
                  <a:pt x="165" y="48"/>
                  <a:pt x="165" y="48"/>
                  <a:pt x="165" y="48"/>
                </a:cubicBezTo>
                <a:cubicBezTo>
                  <a:pt x="181" y="64"/>
                  <a:pt x="181" y="64"/>
                  <a:pt x="181" y="64"/>
                </a:cubicBezTo>
                <a:lnTo>
                  <a:pt x="209" y="56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435554" y="1347775"/>
            <a:ext cx="430246" cy="700192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4100" dirty="0">
                <a:solidFill>
                  <a:schemeClr val="bg2"/>
                </a:solidFill>
                <a:cs typeface="+mn-ea"/>
                <a:sym typeface="+mn-lt"/>
              </a:rPr>
              <a:t>1</a:t>
            </a:r>
            <a:endParaRPr lang="id-ID" sz="4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435554" y="2340757"/>
            <a:ext cx="430246" cy="700192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id-ID" sz="4100" dirty="0">
                <a:solidFill>
                  <a:schemeClr val="bg2"/>
                </a:solidFill>
                <a:cs typeface="+mn-ea"/>
                <a:sym typeface="+mn-lt"/>
              </a:rPr>
              <a:t>2</a:t>
            </a:r>
          </a:p>
        </p:txBody>
      </p:sp>
      <p:sp>
        <p:nvSpPr>
          <p:cNvPr id="61" name="Rectangle 60"/>
          <p:cNvSpPr/>
          <p:nvPr/>
        </p:nvSpPr>
        <p:spPr>
          <a:xfrm>
            <a:off x="435554" y="3333738"/>
            <a:ext cx="430246" cy="700192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id-ID" sz="4100" dirty="0">
                <a:solidFill>
                  <a:schemeClr val="bg2"/>
                </a:solidFill>
                <a:cs typeface="+mn-ea"/>
                <a:sym typeface="+mn-lt"/>
              </a:rPr>
              <a:t>3</a:t>
            </a:r>
          </a:p>
        </p:txBody>
      </p:sp>
      <p:sp>
        <p:nvSpPr>
          <p:cNvPr id="62" name="Rectangle 61"/>
          <p:cNvSpPr/>
          <p:nvPr/>
        </p:nvSpPr>
        <p:spPr>
          <a:xfrm>
            <a:off x="435555" y="4325529"/>
            <a:ext cx="430246" cy="700192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id-ID" sz="4100" dirty="0">
                <a:solidFill>
                  <a:schemeClr val="bg2"/>
                </a:solidFill>
                <a:cs typeface="+mn-ea"/>
                <a:sym typeface="+mn-lt"/>
              </a:rPr>
              <a:t>4</a:t>
            </a:r>
          </a:p>
        </p:txBody>
      </p:sp>
      <p:sp>
        <p:nvSpPr>
          <p:cNvPr id="63" name="Rectangle 62"/>
          <p:cNvSpPr/>
          <p:nvPr/>
        </p:nvSpPr>
        <p:spPr>
          <a:xfrm>
            <a:off x="1106480" y="1455566"/>
            <a:ext cx="2678616" cy="577081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1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1106479" y="2463536"/>
            <a:ext cx="3914864" cy="91563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r>
              <a:rPr lang="id-ID" sz="1100" b="1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categories.</a:t>
            </a:r>
          </a:p>
          <a:p>
            <a:pPr algn="just"/>
            <a:endParaRPr lang="id-ID" sz="1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1106479" y="3376187"/>
            <a:ext cx="4827101" cy="91563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 For every 6 emails received, we get 3 Phone calls. Suitable for all categories business and personal presentation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1100" dirty="0">
              <a:solidFill>
                <a:schemeClr val="bg2"/>
              </a:solidFill>
              <a:cs typeface="+mn-ea"/>
              <a:sym typeface="+mn-lt"/>
            </a:endParaRPr>
          </a:p>
          <a:p>
            <a:pPr algn="just"/>
            <a:endParaRPr lang="id-ID" sz="1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1106479" y="4384157"/>
            <a:ext cx="5210501" cy="74635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 For every 6 emails received, we get 3 Phone calls. Suitable for all categories business and personal presentation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1100" dirty="0">
              <a:solidFill>
                <a:schemeClr val="bg2"/>
              </a:solidFill>
              <a:cs typeface="+mn-ea"/>
              <a:sym typeface="+mn-lt"/>
            </a:endParaRPr>
          </a:p>
          <a:p>
            <a:pPr algn="just"/>
            <a:endParaRPr lang="id-ID" sz="1100" dirty="0">
              <a:solidFill>
                <a:schemeClr val="bg2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54225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5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3000"/>
                            </p:stCondLst>
                            <p:childTnLst>
                              <p:par>
                                <p:cTn id="9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3500"/>
                            </p:stCondLst>
                            <p:childTnLst>
                              <p:par>
                                <p:cTn id="1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3" grpId="0" animBg="1"/>
      <p:bldP spid="44" grpId="0" animBg="1"/>
      <p:bldP spid="45" grpId="0" animBg="1"/>
      <p:bldP spid="46" grpId="0"/>
      <p:bldP spid="49" grpId="0" animBg="1"/>
      <p:bldP spid="50" grpId="0"/>
      <p:bldP spid="51" grpId="0" animBg="1"/>
      <p:bldP spid="52" grpId="0"/>
      <p:bldP spid="53" grpId="0" animBg="1"/>
      <p:bldP spid="54" grpId="0"/>
      <p:bldP spid="55" grpId="0" animBg="1"/>
      <p:bldP spid="56" grpId="0" animBg="1"/>
      <p:bldP spid="57" grpId="0" animBg="1"/>
      <p:bldP spid="58" grpId="0" animBg="1"/>
      <p:bldP spid="59" grpId="0"/>
      <p:bldP spid="60" grpId="0"/>
      <p:bldP spid="61" grpId="0"/>
      <p:bldP spid="62" grpId="0"/>
      <p:bldP spid="63" grpId="0"/>
      <p:bldP spid="64" grpId="0"/>
      <p:bldP spid="65" grpId="0"/>
      <p:bldP spid="6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点击此处输入标题</a:t>
            </a:r>
            <a:endParaRPr 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72654" y="1158241"/>
            <a:ext cx="4150454" cy="7827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272654" y="1158241"/>
            <a:ext cx="1165860" cy="782756"/>
          </a:xfrm>
          <a:custGeom>
            <a:avLst/>
            <a:gdLst>
              <a:gd name="T0" fmla="*/ 1157 w 1157"/>
              <a:gd name="T1" fmla="*/ 635 h 635"/>
              <a:gd name="T2" fmla="*/ 0 w 1157"/>
              <a:gd name="T3" fmla="*/ 635 h 635"/>
              <a:gd name="T4" fmla="*/ 0 w 1157"/>
              <a:gd name="T5" fmla="*/ 0 h 635"/>
              <a:gd name="T6" fmla="*/ 834 w 1157"/>
              <a:gd name="T7" fmla="*/ 0 h 635"/>
              <a:gd name="T8" fmla="*/ 1157 w 1157"/>
              <a:gd name="T9" fmla="*/ 635 h 6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7" h="635">
                <a:moveTo>
                  <a:pt x="1157" y="635"/>
                </a:moveTo>
                <a:lnTo>
                  <a:pt x="0" y="635"/>
                </a:lnTo>
                <a:lnTo>
                  <a:pt x="0" y="0"/>
                </a:lnTo>
                <a:lnTo>
                  <a:pt x="834" y="0"/>
                </a:lnTo>
                <a:lnTo>
                  <a:pt x="1157" y="635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30000"/>
              </a:prstClr>
            </a:outerShdw>
          </a:effectLst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72654" y="2971522"/>
            <a:ext cx="4150454" cy="78275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272654" y="2971522"/>
            <a:ext cx="1165860" cy="782756"/>
          </a:xfrm>
          <a:custGeom>
            <a:avLst/>
            <a:gdLst>
              <a:gd name="T0" fmla="*/ 1157 w 1157"/>
              <a:gd name="T1" fmla="*/ 0 h 635"/>
              <a:gd name="T2" fmla="*/ 0 w 1157"/>
              <a:gd name="T3" fmla="*/ 0 h 635"/>
              <a:gd name="T4" fmla="*/ 0 w 1157"/>
              <a:gd name="T5" fmla="*/ 635 h 635"/>
              <a:gd name="T6" fmla="*/ 834 w 1157"/>
              <a:gd name="T7" fmla="*/ 635 h 635"/>
              <a:gd name="T8" fmla="*/ 1157 w 1157"/>
              <a:gd name="T9" fmla="*/ 0 h 6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7" h="635">
                <a:moveTo>
                  <a:pt x="1157" y="0"/>
                </a:moveTo>
                <a:lnTo>
                  <a:pt x="0" y="0"/>
                </a:lnTo>
                <a:lnTo>
                  <a:pt x="0" y="635"/>
                </a:lnTo>
                <a:lnTo>
                  <a:pt x="834" y="635"/>
                </a:lnTo>
                <a:lnTo>
                  <a:pt x="1157" y="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30000"/>
              </a:prstClr>
            </a:outerShdw>
          </a:effectLst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272654" y="2063032"/>
            <a:ext cx="4150454" cy="78522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>
            <a:off x="3257248" y="2063032"/>
            <a:ext cx="1165860" cy="785222"/>
          </a:xfrm>
          <a:custGeom>
            <a:avLst/>
            <a:gdLst>
              <a:gd name="T0" fmla="*/ 0 w 1156"/>
              <a:gd name="T1" fmla="*/ 637 h 637"/>
              <a:gd name="T2" fmla="*/ 1156 w 1156"/>
              <a:gd name="T3" fmla="*/ 637 h 637"/>
              <a:gd name="T4" fmla="*/ 1156 w 1156"/>
              <a:gd name="T5" fmla="*/ 0 h 637"/>
              <a:gd name="T6" fmla="*/ 322 w 1156"/>
              <a:gd name="T7" fmla="*/ 0 h 637"/>
              <a:gd name="T8" fmla="*/ 0 w 1156"/>
              <a:gd name="T9" fmla="*/ 637 h 6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637">
                <a:moveTo>
                  <a:pt x="0" y="637"/>
                </a:moveTo>
                <a:lnTo>
                  <a:pt x="1156" y="637"/>
                </a:lnTo>
                <a:lnTo>
                  <a:pt x="1156" y="0"/>
                </a:lnTo>
                <a:lnTo>
                  <a:pt x="322" y="0"/>
                </a:lnTo>
                <a:lnTo>
                  <a:pt x="0" y="637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  <a:ln>
            <a:noFill/>
          </a:ln>
          <a:effectLst>
            <a:outerShdw blurRad="50800" dist="38100" dir="10800000" algn="r" rotWithShape="0">
              <a:prstClr val="black">
                <a:alpha val="30000"/>
              </a:prstClr>
            </a:outerShdw>
          </a:effectLst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272654" y="3876313"/>
            <a:ext cx="4150454" cy="7852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>
            <a:off x="3257248" y="3876313"/>
            <a:ext cx="1165860" cy="785222"/>
          </a:xfrm>
          <a:custGeom>
            <a:avLst/>
            <a:gdLst>
              <a:gd name="T0" fmla="*/ 0 w 1156"/>
              <a:gd name="T1" fmla="*/ 0 h 637"/>
              <a:gd name="T2" fmla="*/ 1156 w 1156"/>
              <a:gd name="T3" fmla="*/ 0 h 637"/>
              <a:gd name="T4" fmla="*/ 1156 w 1156"/>
              <a:gd name="T5" fmla="*/ 637 h 637"/>
              <a:gd name="T6" fmla="*/ 322 w 1156"/>
              <a:gd name="T7" fmla="*/ 637 h 637"/>
              <a:gd name="T8" fmla="*/ 0 w 1156"/>
              <a:gd name="T9" fmla="*/ 0 h 6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637">
                <a:moveTo>
                  <a:pt x="0" y="0"/>
                </a:moveTo>
                <a:lnTo>
                  <a:pt x="1156" y="0"/>
                </a:lnTo>
                <a:lnTo>
                  <a:pt x="1156" y="637"/>
                </a:lnTo>
                <a:lnTo>
                  <a:pt x="322" y="637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  <a:ln>
            <a:noFill/>
          </a:ln>
          <a:effectLst>
            <a:outerShdw blurRad="50800" dist="38100" dir="10800000" algn="r" rotWithShape="0">
              <a:prstClr val="black">
                <a:alpha val="30000"/>
              </a:prstClr>
            </a:outerShdw>
          </a:effectLst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4524928" y="1158241"/>
            <a:ext cx="4150454" cy="78275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4524928" y="1158241"/>
            <a:ext cx="1165860" cy="782756"/>
          </a:xfrm>
          <a:custGeom>
            <a:avLst/>
            <a:gdLst>
              <a:gd name="T0" fmla="*/ 1157 w 1157"/>
              <a:gd name="T1" fmla="*/ 635 h 635"/>
              <a:gd name="T2" fmla="*/ 0 w 1157"/>
              <a:gd name="T3" fmla="*/ 635 h 635"/>
              <a:gd name="T4" fmla="*/ 0 w 1157"/>
              <a:gd name="T5" fmla="*/ 0 h 635"/>
              <a:gd name="T6" fmla="*/ 834 w 1157"/>
              <a:gd name="T7" fmla="*/ 0 h 635"/>
              <a:gd name="T8" fmla="*/ 1157 w 1157"/>
              <a:gd name="T9" fmla="*/ 635 h 6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7" h="635">
                <a:moveTo>
                  <a:pt x="1157" y="635"/>
                </a:moveTo>
                <a:lnTo>
                  <a:pt x="0" y="635"/>
                </a:lnTo>
                <a:lnTo>
                  <a:pt x="0" y="0"/>
                </a:lnTo>
                <a:lnTo>
                  <a:pt x="834" y="0"/>
                </a:lnTo>
                <a:lnTo>
                  <a:pt x="1157" y="635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30000"/>
              </a:prstClr>
            </a:outerShdw>
          </a:effectLst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4524928" y="2971522"/>
            <a:ext cx="4150454" cy="782756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4524928" y="2971522"/>
            <a:ext cx="1165860" cy="782756"/>
          </a:xfrm>
          <a:custGeom>
            <a:avLst/>
            <a:gdLst>
              <a:gd name="T0" fmla="*/ 1157 w 1157"/>
              <a:gd name="T1" fmla="*/ 0 h 635"/>
              <a:gd name="T2" fmla="*/ 0 w 1157"/>
              <a:gd name="T3" fmla="*/ 0 h 635"/>
              <a:gd name="T4" fmla="*/ 0 w 1157"/>
              <a:gd name="T5" fmla="*/ 635 h 635"/>
              <a:gd name="T6" fmla="*/ 834 w 1157"/>
              <a:gd name="T7" fmla="*/ 635 h 635"/>
              <a:gd name="T8" fmla="*/ 1157 w 1157"/>
              <a:gd name="T9" fmla="*/ 0 h 6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7" h="635">
                <a:moveTo>
                  <a:pt x="1157" y="0"/>
                </a:moveTo>
                <a:lnTo>
                  <a:pt x="0" y="0"/>
                </a:lnTo>
                <a:lnTo>
                  <a:pt x="0" y="635"/>
                </a:lnTo>
                <a:lnTo>
                  <a:pt x="834" y="635"/>
                </a:lnTo>
                <a:lnTo>
                  <a:pt x="1157" y="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30000"/>
              </a:prstClr>
            </a:outerShdw>
          </a:effectLst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4524928" y="2063032"/>
            <a:ext cx="4150454" cy="78522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1" name="Freeform 20"/>
          <p:cNvSpPr>
            <a:spLocks/>
          </p:cNvSpPr>
          <p:nvPr/>
        </p:nvSpPr>
        <p:spPr bwMode="auto">
          <a:xfrm>
            <a:off x="7517142" y="2063032"/>
            <a:ext cx="1165860" cy="785222"/>
          </a:xfrm>
          <a:custGeom>
            <a:avLst/>
            <a:gdLst>
              <a:gd name="T0" fmla="*/ 0 w 1156"/>
              <a:gd name="T1" fmla="*/ 637 h 637"/>
              <a:gd name="T2" fmla="*/ 1156 w 1156"/>
              <a:gd name="T3" fmla="*/ 637 h 637"/>
              <a:gd name="T4" fmla="*/ 1156 w 1156"/>
              <a:gd name="T5" fmla="*/ 0 h 637"/>
              <a:gd name="T6" fmla="*/ 322 w 1156"/>
              <a:gd name="T7" fmla="*/ 0 h 637"/>
              <a:gd name="T8" fmla="*/ 0 w 1156"/>
              <a:gd name="T9" fmla="*/ 637 h 6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637">
                <a:moveTo>
                  <a:pt x="0" y="637"/>
                </a:moveTo>
                <a:lnTo>
                  <a:pt x="1156" y="637"/>
                </a:lnTo>
                <a:lnTo>
                  <a:pt x="1156" y="0"/>
                </a:lnTo>
                <a:lnTo>
                  <a:pt x="322" y="0"/>
                </a:lnTo>
                <a:lnTo>
                  <a:pt x="0" y="637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  <a:ln>
            <a:noFill/>
          </a:ln>
          <a:effectLst>
            <a:outerShdw blurRad="50800" dist="38100" dir="10800000" algn="r" rotWithShape="0">
              <a:prstClr val="black">
                <a:alpha val="30000"/>
              </a:prstClr>
            </a:outerShdw>
          </a:effectLst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4524928" y="3876313"/>
            <a:ext cx="4150454" cy="78522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3" name="Freeform 22"/>
          <p:cNvSpPr>
            <a:spLocks/>
          </p:cNvSpPr>
          <p:nvPr/>
        </p:nvSpPr>
        <p:spPr bwMode="auto">
          <a:xfrm>
            <a:off x="7517142" y="3876313"/>
            <a:ext cx="1165860" cy="785222"/>
          </a:xfrm>
          <a:custGeom>
            <a:avLst/>
            <a:gdLst>
              <a:gd name="T0" fmla="*/ 0 w 1156"/>
              <a:gd name="T1" fmla="*/ 0 h 637"/>
              <a:gd name="T2" fmla="*/ 1156 w 1156"/>
              <a:gd name="T3" fmla="*/ 0 h 637"/>
              <a:gd name="T4" fmla="*/ 1156 w 1156"/>
              <a:gd name="T5" fmla="*/ 637 h 637"/>
              <a:gd name="T6" fmla="*/ 322 w 1156"/>
              <a:gd name="T7" fmla="*/ 637 h 637"/>
              <a:gd name="T8" fmla="*/ 0 w 1156"/>
              <a:gd name="T9" fmla="*/ 0 h 6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6" h="637">
                <a:moveTo>
                  <a:pt x="0" y="0"/>
                </a:moveTo>
                <a:lnTo>
                  <a:pt x="1156" y="0"/>
                </a:lnTo>
                <a:lnTo>
                  <a:pt x="1156" y="637"/>
                </a:lnTo>
                <a:lnTo>
                  <a:pt x="322" y="637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  <a:ln>
            <a:noFill/>
          </a:ln>
          <a:effectLst>
            <a:outerShdw blurRad="50800" dist="38100" dir="10800000" algn="r" rotWithShape="0">
              <a:prstClr val="black">
                <a:alpha val="30000"/>
              </a:prstClr>
            </a:outerShdw>
          </a:effectLst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543064" y="1180804"/>
            <a:ext cx="489558" cy="700192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en-US" sz="4100" dirty="0">
                <a:solidFill>
                  <a:schemeClr val="accent1"/>
                </a:solidFill>
                <a:cs typeface="+mn-ea"/>
                <a:sym typeface="+mn-lt"/>
              </a:rPr>
              <a:t>A</a:t>
            </a:r>
            <a:endParaRPr lang="id-ID" sz="41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3705364" y="2078959"/>
            <a:ext cx="489558" cy="700192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en-US" sz="4100" dirty="0">
                <a:solidFill>
                  <a:schemeClr val="accent2"/>
                </a:solidFill>
                <a:cs typeface="+mn-ea"/>
                <a:sym typeface="+mn-lt"/>
              </a:rPr>
              <a:t>B</a:t>
            </a:r>
            <a:endParaRPr lang="id-ID" sz="4100" dirty="0">
              <a:solidFill>
                <a:schemeClr val="accent2"/>
              </a:solidFill>
              <a:cs typeface="+mn-ea"/>
              <a:sym typeface="+mn-lt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43064" y="2997406"/>
            <a:ext cx="518412" cy="700192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en-US" sz="4100" dirty="0">
                <a:solidFill>
                  <a:schemeClr val="accent3"/>
                </a:solidFill>
                <a:cs typeface="+mn-ea"/>
                <a:sym typeface="+mn-lt"/>
              </a:rPr>
              <a:t>C</a:t>
            </a:r>
            <a:endParaRPr lang="id-ID" sz="4100" dirty="0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705364" y="3895560"/>
            <a:ext cx="518412" cy="700192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en-US" sz="4100" dirty="0">
                <a:solidFill>
                  <a:schemeClr val="accent4"/>
                </a:solidFill>
                <a:cs typeface="+mn-ea"/>
                <a:sym typeface="+mn-lt"/>
              </a:rPr>
              <a:t>D</a:t>
            </a:r>
            <a:endParaRPr lang="id-ID" sz="4100" dirty="0">
              <a:solidFill>
                <a:schemeClr val="accent4"/>
              </a:solidFill>
              <a:cs typeface="+mn-ea"/>
              <a:sym typeface="+mn-lt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4786615" y="1180804"/>
            <a:ext cx="489558" cy="700192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en-US" sz="4100" dirty="0">
                <a:solidFill>
                  <a:schemeClr val="accent5"/>
                </a:solidFill>
                <a:cs typeface="+mn-ea"/>
                <a:sym typeface="+mn-lt"/>
              </a:rPr>
              <a:t>E</a:t>
            </a:r>
            <a:endParaRPr lang="id-ID" sz="4100" dirty="0">
              <a:solidFill>
                <a:schemeClr val="accent5"/>
              </a:solidFill>
              <a:cs typeface="+mn-ea"/>
              <a:sym typeface="+mn-lt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7948915" y="2078959"/>
            <a:ext cx="459100" cy="700192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en-US" sz="4100" dirty="0">
                <a:solidFill>
                  <a:schemeClr val="accent6"/>
                </a:solidFill>
                <a:cs typeface="+mn-ea"/>
                <a:sym typeface="+mn-lt"/>
              </a:rPr>
              <a:t>F</a:t>
            </a:r>
            <a:endParaRPr lang="id-ID" sz="4100" dirty="0">
              <a:solidFill>
                <a:schemeClr val="accent6"/>
              </a:solidFill>
              <a:cs typeface="+mn-ea"/>
              <a:sym typeface="+mn-lt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786615" y="2997406"/>
            <a:ext cx="547266" cy="700192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en-US" sz="4100" dirty="0">
                <a:solidFill>
                  <a:schemeClr val="tx2">
                    <a:lumMod val="60000"/>
                    <a:lumOff val="40000"/>
                  </a:schemeClr>
                </a:solidFill>
                <a:cs typeface="+mn-ea"/>
                <a:sym typeface="+mn-lt"/>
              </a:rPr>
              <a:t>G</a:t>
            </a:r>
            <a:endParaRPr lang="id-ID" sz="4100" dirty="0">
              <a:solidFill>
                <a:schemeClr val="tx2">
                  <a:lumMod val="60000"/>
                  <a:lumOff val="4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7948915" y="3895560"/>
            <a:ext cx="518412" cy="700192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en-US" sz="4100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H</a:t>
            </a:r>
            <a:endParaRPr lang="id-ID" sz="4100" dirty="0">
              <a:solidFill>
                <a:schemeClr val="tx2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488861" y="1388554"/>
            <a:ext cx="2427017" cy="4847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9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488861" y="1214670"/>
            <a:ext cx="1125949" cy="238527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100" b="1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r>
              <a:rPr lang="en-US" sz="1100" b="1" smtClean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A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534187" y="2286709"/>
            <a:ext cx="2427017" cy="4847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9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534187" y="2112824"/>
            <a:ext cx="1125949" cy="238527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100" b="1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r>
              <a:rPr lang="en-US" sz="1100" b="1" smtClean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B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1531626" y="3188206"/>
            <a:ext cx="2427017" cy="4847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9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531626" y="3014321"/>
            <a:ext cx="1125949" cy="238527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100" b="1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r>
              <a:rPr lang="en-US" sz="1100" b="1" smtClean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C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576952" y="4086360"/>
            <a:ext cx="2427017" cy="4847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9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576952" y="3912475"/>
            <a:ext cx="1125949" cy="238527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100" b="1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r>
              <a:rPr lang="en-US" sz="1100" b="1" smtClean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D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5686963" y="1388554"/>
            <a:ext cx="2427017" cy="4847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9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5686964" y="1214670"/>
            <a:ext cx="1117935" cy="238527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100" b="1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r>
              <a:rPr lang="en-US" sz="1100" b="1" smtClean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E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4732289" y="2286709"/>
            <a:ext cx="2427017" cy="4847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9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4732290" y="2112824"/>
            <a:ext cx="1109919" cy="238527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100" b="1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r>
              <a:rPr lang="en-US" sz="1100" b="1" smtClean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F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729728" y="3188206"/>
            <a:ext cx="2427017" cy="4847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9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5729729" y="3014321"/>
            <a:ext cx="1132361" cy="238527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100" b="1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r>
              <a:rPr lang="en-US" sz="1100" b="1" smtClean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G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4775054" y="4086360"/>
            <a:ext cx="2427017" cy="4847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9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4775055" y="3912475"/>
            <a:ext cx="1125949" cy="238527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100" b="1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r>
              <a:rPr lang="en-US" sz="1100" b="1" smtClean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H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446770" y="308848"/>
            <a:ext cx="480060" cy="273844"/>
          </a:xfrm>
        </p:spPr>
        <p:txBody>
          <a:bodyPr/>
          <a:lstStyle/>
          <a:p>
            <a:fld id="{EA01570A-8480-497D-96D4-D725A6D7C6AA}" type="slidenum">
              <a:rPr lang="en-US" smtClean="0">
                <a:cs typeface="+mn-ea"/>
                <a:sym typeface="+mn-lt"/>
              </a:rPr>
              <a:t>22</a:t>
            </a:fld>
            <a:endParaRPr 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87632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7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8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5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6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6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9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1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6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2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5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6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7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0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1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7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0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2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0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6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2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5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8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1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4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7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2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1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4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7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0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3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6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9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2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7" grpId="0" animBg="1"/>
          <p:bldP spid="8" grpId="0" animBg="1"/>
          <p:bldP spid="9" grpId="0" animBg="1"/>
          <p:bldP spid="10" grpId="0" animBg="1"/>
          <p:bldP spid="11" grpId="0" animBg="1"/>
          <p:bldP spid="12" grpId="0" animBg="1"/>
          <p:bldP spid="13" grpId="0" animBg="1"/>
          <p:bldP spid="16" grpId="0" animBg="1"/>
          <p:bldP spid="17" grpId="0" animBg="1"/>
          <p:bldP spid="18" grpId="0" animBg="1"/>
          <p:bldP spid="19" grpId="0" animBg="1"/>
          <p:bldP spid="20" grpId="0" animBg="1"/>
          <p:bldP spid="21" grpId="0" animBg="1"/>
          <p:bldP spid="22" grpId="0" animBg="1"/>
          <p:bldP spid="23" grpId="0" animBg="1"/>
          <p:bldP spid="25" grpId="0"/>
          <p:bldP spid="26" grpId="0"/>
          <p:bldP spid="27" grpId="0"/>
          <p:bldP spid="28" grpId="0"/>
          <p:bldP spid="29" grpId="0"/>
          <p:bldP spid="30" grpId="0"/>
          <p:bldP spid="31" grpId="0"/>
          <p:bldP spid="32" grpId="0"/>
          <p:bldP spid="34" grpId="0"/>
          <p:bldP spid="35" grpId="0"/>
          <p:bldP spid="36" grpId="0"/>
          <p:bldP spid="37" grpId="0"/>
          <p:bldP spid="38" grpId="0"/>
          <p:bldP spid="39" grpId="0"/>
          <p:bldP spid="40" grpId="0"/>
          <p:bldP spid="41" grpId="0"/>
          <p:bldP spid="42" grpId="0"/>
          <p:bldP spid="43" grpId="0"/>
          <p:bldP spid="44" grpId="0"/>
          <p:bldP spid="45" grpId="0"/>
          <p:bldP spid="46" grpId="0"/>
          <p:bldP spid="47" grpId="0"/>
          <p:bldP spid="48" grpId="0"/>
          <p:bldP spid="4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6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9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1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6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2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5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6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7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0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1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7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0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2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0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6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2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5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8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1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4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7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2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1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4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7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0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3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6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9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2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7" grpId="0" animBg="1"/>
          <p:bldP spid="8" grpId="0" animBg="1"/>
          <p:bldP spid="9" grpId="0" animBg="1"/>
          <p:bldP spid="10" grpId="0" animBg="1"/>
          <p:bldP spid="11" grpId="0" animBg="1"/>
          <p:bldP spid="12" grpId="0" animBg="1"/>
          <p:bldP spid="13" grpId="0" animBg="1"/>
          <p:bldP spid="16" grpId="0" animBg="1"/>
          <p:bldP spid="17" grpId="0" animBg="1"/>
          <p:bldP spid="18" grpId="0" animBg="1"/>
          <p:bldP spid="19" grpId="0" animBg="1"/>
          <p:bldP spid="20" grpId="0" animBg="1"/>
          <p:bldP spid="21" grpId="0" animBg="1"/>
          <p:bldP spid="22" grpId="0" animBg="1"/>
          <p:bldP spid="23" grpId="0" animBg="1"/>
          <p:bldP spid="25" grpId="0"/>
          <p:bldP spid="26" grpId="0"/>
          <p:bldP spid="27" grpId="0"/>
          <p:bldP spid="28" grpId="0"/>
          <p:bldP spid="29" grpId="0"/>
          <p:bldP spid="30" grpId="0"/>
          <p:bldP spid="31" grpId="0"/>
          <p:bldP spid="32" grpId="0"/>
          <p:bldP spid="34" grpId="0"/>
          <p:bldP spid="35" grpId="0"/>
          <p:bldP spid="36" grpId="0"/>
          <p:bldP spid="37" grpId="0"/>
          <p:bldP spid="38" grpId="0"/>
          <p:bldP spid="39" grpId="0"/>
          <p:bldP spid="40" grpId="0"/>
          <p:bldP spid="41" grpId="0"/>
          <p:bldP spid="42" grpId="0"/>
          <p:bldP spid="43" grpId="0"/>
          <p:bldP spid="44" grpId="0"/>
          <p:bldP spid="45" grpId="0"/>
          <p:bldP spid="46" grpId="0"/>
          <p:bldP spid="47" grpId="0"/>
          <p:bldP spid="48" grpId="0"/>
          <p:bldP spid="49" grpId="0"/>
        </p:bldLst>
      </p:timing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点击此处输入标题</a:t>
            </a:r>
            <a:endParaRPr 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>
            <a:off x="1289666" y="3522910"/>
            <a:ext cx="3092073" cy="1041470"/>
          </a:xfrm>
          <a:custGeom>
            <a:avLst/>
            <a:gdLst>
              <a:gd name="T0" fmla="*/ 1649 w 1696"/>
              <a:gd name="T1" fmla="*/ 0 h 571"/>
              <a:gd name="T2" fmla="*/ 1696 w 1696"/>
              <a:gd name="T3" fmla="*/ 47 h 571"/>
              <a:gd name="T4" fmla="*/ 1696 w 1696"/>
              <a:gd name="T5" fmla="*/ 525 h 571"/>
              <a:gd name="T6" fmla="*/ 1649 w 1696"/>
              <a:gd name="T7" fmla="*/ 571 h 571"/>
              <a:gd name="T8" fmla="*/ 46 w 1696"/>
              <a:gd name="T9" fmla="*/ 571 h 571"/>
              <a:gd name="T10" fmla="*/ 0 w 1696"/>
              <a:gd name="T11" fmla="*/ 525 h 571"/>
              <a:gd name="T12" fmla="*/ 0 w 1696"/>
              <a:gd name="T13" fmla="*/ 47 h 571"/>
              <a:gd name="T14" fmla="*/ 46 w 1696"/>
              <a:gd name="T15" fmla="*/ 0 h 571"/>
              <a:gd name="T16" fmla="*/ 1649 w 1696"/>
              <a:gd name="T17" fmla="*/ 0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96" h="571">
                <a:moveTo>
                  <a:pt x="1649" y="0"/>
                </a:moveTo>
                <a:cubicBezTo>
                  <a:pt x="1675" y="0"/>
                  <a:pt x="1696" y="21"/>
                  <a:pt x="1696" y="47"/>
                </a:cubicBezTo>
                <a:cubicBezTo>
                  <a:pt x="1696" y="525"/>
                  <a:pt x="1696" y="525"/>
                  <a:pt x="1696" y="525"/>
                </a:cubicBezTo>
                <a:cubicBezTo>
                  <a:pt x="1696" y="550"/>
                  <a:pt x="1675" y="571"/>
                  <a:pt x="1649" y="571"/>
                </a:cubicBezTo>
                <a:cubicBezTo>
                  <a:pt x="46" y="571"/>
                  <a:pt x="46" y="571"/>
                  <a:pt x="46" y="571"/>
                </a:cubicBezTo>
                <a:cubicBezTo>
                  <a:pt x="21" y="571"/>
                  <a:pt x="0" y="550"/>
                  <a:pt x="0" y="525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21"/>
                  <a:pt x="21" y="0"/>
                  <a:pt x="46" y="0"/>
                </a:cubicBezTo>
                <a:lnTo>
                  <a:pt x="164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272729" y="3522910"/>
            <a:ext cx="1175277" cy="1041470"/>
          </a:xfrm>
          <a:custGeom>
            <a:avLst/>
            <a:gdLst>
              <a:gd name="T0" fmla="*/ 0 w 645"/>
              <a:gd name="T1" fmla="*/ 47 h 571"/>
              <a:gd name="T2" fmla="*/ 0 w 645"/>
              <a:gd name="T3" fmla="*/ 525 h 571"/>
              <a:gd name="T4" fmla="*/ 47 w 645"/>
              <a:gd name="T5" fmla="*/ 571 h 571"/>
              <a:gd name="T6" fmla="*/ 482 w 645"/>
              <a:gd name="T7" fmla="*/ 571 h 571"/>
              <a:gd name="T8" fmla="*/ 529 w 645"/>
              <a:gd name="T9" fmla="*/ 525 h 571"/>
              <a:gd name="T10" fmla="*/ 529 w 645"/>
              <a:gd name="T11" fmla="*/ 433 h 571"/>
              <a:gd name="T12" fmla="*/ 645 w 645"/>
              <a:gd name="T13" fmla="*/ 281 h 571"/>
              <a:gd name="T14" fmla="*/ 529 w 645"/>
              <a:gd name="T15" fmla="*/ 128 h 571"/>
              <a:gd name="T16" fmla="*/ 529 w 645"/>
              <a:gd name="T17" fmla="*/ 47 h 571"/>
              <a:gd name="T18" fmla="*/ 482 w 645"/>
              <a:gd name="T19" fmla="*/ 0 h 571"/>
              <a:gd name="T20" fmla="*/ 47 w 645"/>
              <a:gd name="T21" fmla="*/ 0 h 571"/>
              <a:gd name="T22" fmla="*/ 0 w 645"/>
              <a:gd name="T23" fmla="*/ 47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45" h="571">
                <a:moveTo>
                  <a:pt x="0" y="47"/>
                </a:moveTo>
                <a:cubicBezTo>
                  <a:pt x="0" y="525"/>
                  <a:pt x="0" y="525"/>
                  <a:pt x="0" y="525"/>
                </a:cubicBezTo>
                <a:cubicBezTo>
                  <a:pt x="0" y="550"/>
                  <a:pt x="21" y="571"/>
                  <a:pt x="47" y="571"/>
                </a:cubicBezTo>
                <a:cubicBezTo>
                  <a:pt x="482" y="571"/>
                  <a:pt x="482" y="571"/>
                  <a:pt x="482" y="571"/>
                </a:cubicBezTo>
                <a:cubicBezTo>
                  <a:pt x="508" y="571"/>
                  <a:pt x="529" y="550"/>
                  <a:pt x="529" y="525"/>
                </a:cubicBezTo>
                <a:cubicBezTo>
                  <a:pt x="529" y="433"/>
                  <a:pt x="529" y="433"/>
                  <a:pt x="529" y="433"/>
                </a:cubicBezTo>
                <a:cubicBezTo>
                  <a:pt x="645" y="281"/>
                  <a:pt x="645" y="281"/>
                  <a:pt x="645" y="281"/>
                </a:cubicBezTo>
                <a:cubicBezTo>
                  <a:pt x="529" y="128"/>
                  <a:pt x="529" y="128"/>
                  <a:pt x="529" y="128"/>
                </a:cubicBezTo>
                <a:cubicBezTo>
                  <a:pt x="529" y="47"/>
                  <a:pt x="529" y="47"/>
                  <a:pt x="529" y="47"/>
                </a:cubicBezTo>
                <a:cubicBezTo>
                  <a:pt x="529" y="21"/>
                  <a:pt x="508" y="0"/>
                  <a:pt x="482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21" y="0"/>
                  <a:pt x="0" y="21"/>
                  <a:pt x="0" y="47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1289666" y="2319915"/>
            <a:ext cx="3092073" cy="1042586"/>
          </a:xfrm>
          <a:custGeom>
            <a:avLst/>
            <a:gdLst>
              <a:gd name="T0" fmla="*/ 1649 w 1696"/>
              <a:gd name="T1" fmla="*/ 0 h 572"/>
              <a:gd name="T2" fmla="*/ 1696 w 1696"/>
              <a:gd name="T3" fmla="*/ 47 h 572"/>
              <a:gd name="T4" fmla="*/ 1696 w 1696"/>
              <a:gd name="T5" fmla="*/ 525 h 572"/>
              <a:gd name="T6" fmla="*/ 1649 w 1696"/>
              <a:gd name="T7" fmla="*/ 572 h 572"/>
              <a:gd name="T8" fmla="*/ 46 w 1696"/>
              <a:gd name="T9" fmla="*/ 572 h 572"/>
              <a:gd name="T10" fmla="*/ 0 w 1696"/>
              <a:gd name="T11" fmla="*/ 525 h 572"/>
              <a:gd name="T12" fmla="*/ 0 w 1696"/>
              <a:gd name="T13" fmla="*/ 47 h 572"/>
              <a:gd name="T14" fmla="*/ 46 w 1696"/>
              <a:gd name="T15" fmla="*/ 0 h 572"/>
              <a:gd name="T16" fmla="*/ 1649 w 1696"/>
              <a:gd name="T17" fmla="*/ 0 h 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96" h="572">
                <a:moveTo>
                  <a:pt x="1649" y="0"/>
                </a:moveTo>
                <a:cubicBezTo>
                  <a:pt x="1675" y="0"/>
                  <a:pt x="1696" y="21"/>
                  <a:pt x="1696" y="47"/>
                </a:cubicBezTo>
                <a:cubicBezTo>
                  <a:pt x="1696" y="525"/>
                  <a:pt x="1696" y="525"/>
                  <a:pt x="1696" y="525"/>
                </a:cubicBezTo>
                <a:cubicBezTo>
                  <a:pt x="1696" y="551"/>
                  <a:pt x="1675" y="572"/>
                  <a:pt x="1649" y="572"/>
                </a:cubicBezTo>
                <a:cubicBezTo>
                  <a:pt x="46" y="572"/>
                  <a:pt x="46" y="572"/>
                  <a:pt x="46" y="572"/>
                </a:cubicBezTo>
                <a:cubicBezTo>
                  <a:pt x="21" y="572"/>
                  <a:pt x="0" y="551"/>
                  <a:pt x="0" y="525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21"/>
                  <a:pt x="21" y="0"/>
                  <a:pt x="46" y="0"/>
                </a:cubicBezTo>
                <a:lnTo>
                  <a:pt x="164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272729" y="2319915"/>
            <a:ext cx="1175277" cy="1042586"/>
          </a:xfrm>
          <a:custGeom>
            <a:avLst/>
            <a:gdLst>
              <a:gd name="T0" fmla="*/ 0 w 645"/>
              <a:gd name="T1" fmla="*/ 47 h 572"/>
              <a:gd name="T2" fmla="*/ 0 w 645"/>
              <a:gd name="T3" fmla="*/ 525 h 572"/>
              <a:gd name="T4" fmla="*/ 47 w 645"/>
              <a:gd name="T5" fmla="*/ 572 h 572"/>
              <a:gd name="T6" fmla="*/ 482 w 645"/>
              <a:gd name="T7" fmla="*/ 572 h 572"/>
              <a:gd name="T8" fmla="*/ 529 w 645"/>
              <a:gd name="T9" fmla="*/ 525 h 572"/>
              <a:gd name="T10" fmla="*/ 529 w 645"/>
              <a:gd name="T11" fmla="*/ 433 h 572"/>
              <a:gd name="T12" fmla="*/ 645 w 645"/>
              <a:gd name="T13" fmla="*/ 281 h 572"/>
              <a:gd name="T14" fmla="*/ 529 w 645"/>
              <a:gd name="T15" fmla="*/ 128 h 572"/>
              <a:gd name="T16" fmla="*/ 529 w 645"/>
              <a:gd name="T17" fmla="*/ 47 h 572"/>
              <a:gd name="T18" fmla="*/ 482 w 645"/>
              <a:gd name="T19" fmla="*/ 0 h 572"/>
              <a:gd name="T20" fmla="*/ 47 w 645"/>
              <a:gd name="T21" fmla="*/ 0 h 572"/>
              <a:gd name="T22" fmla="*/ 0 w 645"/>
              <a:gd name="T23" fmla="*/ 47 h 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45" h="572">
                <a:moveTo>
                  <a:pt x="0" y="47"/>
                </a:moveTo>
                <a:cubicBezTo>
                  <a:pt x="0" y="525"/>
                  <a:pt x="0" y="525"/>
                  <a:pt x="0" y="525"/>
                </a:cubicBezTo>
                <a:cubicBezTo>
                  <a:pt x="0" y="551"/>
                  <a:pt x="21" y="572"/>
                  <a:pt x="47" y="572"/>
                </a:cubicBezTo>
                <a:cubicBezTo>
                  <a:pt x="482" y="572"/>
                  <a:pt x="482" y="572"/>
                  <a:pt x="482" y="572"/>
                </a:cubicBezTo>
                <a:cubicBezTo>
                  <a:pt x="508" y="572"/>
                  <a:pt x="529" y="551"/>
                  <a:pt x="529" y="525"/>
                </a:cubicBezTo>
                <a:cubicBezTo>
                  <a:pt x="529" y="433"/>
                  <a:pt x="529" y="433"/>
                  <a:pt x="529" y="433"/>
                </a:cubicBezTo>
                <a:cubicBezTo>
                  <a:pt x="645" y="281"/>
                  <a:pt x="645" y="281"/>
                  <a:pt x="645" y="281"/>
                </a:cubicBezTo>
                <a:cubicBezTo>
                  <a:pt x="529" y="128"/>
                  <a:pt x="529" y="128"/>
                  <a:pt x="529" y="128"/>
                </a:cubicBezTo>
                <a:cubicBezTo>
                  <a:pt x="529" y="47"/>
                  <a:pt x="529" y="47"/>
                  <a:pt x="529" y="47"/>
                </a:cubicBezTo>
                <a:cubicBezTo>
                  <a:pt x="529" y="21"/>
                  <a:pt x="508" y="0"/>
                  <a:pt x="482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21" y="0"/>
                  <a:pt x="0" y="21"/>
                  <a:pt x="0" y="47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>
            <a:off x="1289666" y="1119150"/>
            <a:ext cx="3092073" cy="1040355"/>
          </a:xfrm>
          <a:custGeom>
            <a:avLst/>
            <a:gdLst>
              <a:gd name="T0" fmla="*/ 1649 w 1696"/>
              <a:gd name="T1" fmla="*/ 0 h 571"/>
              <a:gd name="T2" fmla="*/ 1696 w 1696"/>
              <a:gd name="T3" fmla="*/ 46 h 571"/>
              <a:gd name="T4" fmla="*/ 1696 w 1696"/>
              <a:gd name="T5" fmla="*/ 524 h 571"/>
              <a:gd name="T6" fmla="*/ 1649 w 1696"/>
              <a:gd name="T7" fmla="*/ 571 h 571"/>
              <a:gd name="T8" fmla="*/ 46 w 1696"/>
              <a:gd name="T9" fmla="*/ 571 h 571"/>
              <a:gd name="T10" fmla="*/ 0 w 1696"/>
              <a:gd name="T11" fmla="*/ 524 h 571"/>
              <a:gd name="T12" fmla="*/ 0 w 1696"/>
              <a:gd name="T13" fmla="*/ 46 h 571"/>
              <a:gd name="T14" fmla="*/ 46 w 1696"/>
              <a:gd name="T15" fmla="*/ 0 h 571"/>
              <a:gd name="T16" fmla="*/ 1649 w 1696"/>
              <a:gd name="T17" fmla="*/ 0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96" h="571">
                <a:moveTo>
                  <a:pt x="1649" y="0"/>
                </a:moveTo>
                <a:cubicBezTo>
                  <a:pt x="1675" y="0"/>
                  <a:pt x="1696" y="21"/>
                  <a:pt x="1696" y="46"/>
                </a:cubicBezTo>
                <a:cubicBezTo>
                  <a:pt x="1696" y="524"/>
                  <a:pt x="1696" y="524"/>
                  <a:pt x="1696" y="524"/>
                </a:cubicBezTo>
                <a:cubicBezTo>
                  <a:pt x="1696" y="550"/>
                  <a:pt x="1675" y="571"/>
                  <a:pt x="1649" y="571"/>
                </a:cubicBezTo>
                <a:cubicBezTo>
                  <a:pt x="46" y="571"/>
                  <a:pt x="46" y="571"/>
                  <a:pt x="46" y="571"/>
                </a:cubicBezTo>
                <a:cubicBezTo>
                  <a:pt x="21" y="571"/>
                  <a:pt x="0" y="550"/>
                  <a:pt x="0" y="524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21"/>
                  <a:pt x="21" y="0"/>
                  <a:pt x="46" y="0"/>
                </a:cubicBezTo>
                <a:lnTo>
                  <a:pt x="164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>
            <a:off x="272729" y="1119150"/>
            <a:ext cx="1175277" cy="1040355"/>
          </a:xfrm>
          <a:custGeom>
            <a:avLst/>
            <a:gdLst>
              <a:gd name="T0" fmla="*/ 0 w 645"/>
              <a:gd name="T1" fmla="*/ 46 h 571"/>
              <a:gd name="T2" fmla="*/ 0 w 645"/>
              <a:gd name="T3" fmla="*/ 524 h 571"/>
              <a:gd name="T4" fmla="*/ 47 w 645"/>
              <a:gd name="T5" fmla="*/ 571 h 571"/>
              <a:gd name="T6" fmla="*/ 482 w 645"/>
              <a:gd name="T7" fmla="*/ 571 h 571"/>
              <a:gd name="T8" fmla="*/ 529 w 645"/>
              <a:gd name="T9" fmla="*/ 524 h 571"/>
              <a:gd name="T10" fmla="*/ 529 w 645"/>
              <a:gd name="T11" fmla="*/ 432 h 571"/>
              <a:gd name="T12" fmla="*/ 645 w 645"/>
              <a:gd name="T13" fmla="*/ 280 h 571"/>
              <a:gd name="T14" fmla="*/ 529 w 645"/>
              <a:gd name="T15" fmla="*/ 128 h 571"/>
              <a:gd name="T16" fmla="*/ 529 w 645"/>
              <a:gd name="T17" fmla="*/ 46 h 571"/>
              <a:gd name="T18" fmla="*/ 482 w 645"/>
              <a:gd name="T19" fmla="*/ 0 h 571"/>
              <a:gd name="T20" fmla="*/ 47 w 645"/>
              <a:gd name="T21" fmla="*/ 0 h 571"/>
              <a:gd name="T22" fmla="*/ 0 w 645"/>
              <a:gd name="T23" fmla="*/ 46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45" h="571">
                <a:moveTo>
                  <a:pt x="0" y="46"/>
                </a:moveTo>
                <a:cubicBezTo>
                  <a:pt x="0" y="524"/>
                  <a:pt x="0" y="524"/>
                  <a:pt x="0" y="524"/>
                </a:cubicBezTo>
                <a:cubicBezTo>
                  <a:pt x="0" y="550"/>
                  <a:pt x="21" y="571"/>
                  <a:pt x="47" y="571"/>
                </a:cubicBezTo>
                <a:cubicBezTo>
                  <a:pt x="482" y="571"/>
                  <a:pt x="482" y="571"/>
                  <a:pt x="482" y="571"/>
                </a:cubicBezTo>
                <a:cubicBezTo>
                  <a:pt x="508" y="571"/>
                  <a:pt x="529" y="550"/>
                  <a:pt x="529" y="524"/>
                </a:cubicBezTo>
                <a:cubicBezTo>
                  <a:pt x="529" y="432"/>
                  <a:pt x="529" y="432"/>
                  <a:pt x="529" y="432"/>
                </a:cubicBezTo>
                <a:cubicBezTo>
                  <a:pt x="645" y="280"/>
                  <a:pt x="645" y="280"/>
                  <a:pt x="645" y="280"/>
                </a:cubicBezTo>
                <a:cubicBezTo>
                  <a:pt x="529" y="128"/>
                  <a:pt x="529" y="128"/>
                  <a:pt x="529" y="128"/>
                </a:cubicBezTo>
                <a:cubicBezTo>
                  <a:pt x="529" y="46"/>
                  <a:pt x="529" y="46"/>
                  <a:pt x="529" y="46"/>
                </a:cubicBezTo>
                <a:cubicBezTo>
                  <a:pt x="529" y="21"/>
                  <a:pt x="508" y="0"/>
                  <a:pt x="482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21" y="0"/>
                  <a:pt x="0" y="21"/>
                  <a:pt x="0" y="46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4" name="Freeform 13"/>
          <p:cNvSpPr>
            <a:spLocks/>
          </p:cNvSpPr>
          <p:nvPr/>
        </p:nvSpPr>
        <p:spPr bwMode="auto">
          <a:xfrm>
            <a:off x="5527027" y="3522352"/>
            <a:ext cx="3092073" cy="1041470"/>
          </a:xfrm>
          <a:custGeom>
            <a:avLst/>
            <a:gdLst>
              <a:gd name="T0" fmla="*/ 1649 w 1696"/>
              <a:gd name="T1" fmla="*/ 0 h 571"/>
              <a:gd name="T2" fmla="*/ 1696 w 1696"/>
              <a:gd name="T3" fmla="*/ 47 h 571"/>
              <a:gd name="T4" fmla="*/ 1696 w 1696"/>
              <a:gd name="T5" fmla="*/ 525 h 571"/>
              <a:gd name="T6" fmla="*/ 1649 w 1696"/>
              <a:gd name="T7" fmla="*/ 571 h 571"/>
              <a:gd name="T8" fmla="*/ 46 w 1696"/>
              <a:gd name="T9" fmla="*/ 571 h 571"/>
              <a:gd name="T10" fmla="*/ 0 w 1696"/>
              <a:gd name="T11" fmla="*/ 525 h 571"/>
              <a:gd name="T12" fmla="*/ 0 w 1696"/>
              <a:gd name="T13" fmla="*/ 47 h 571"/>
              <a:gd name="T14" fmla="*/ 46 w 1696"/>
              <a:gd name="T15" fmla="*/ 0 h 571"/>
              <a:gd name="T16" fmla="*/ 1649 w 1696"/>
              <a:gd name="T17" fmla="*/ 0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96" h="571">
                <a:moveTo>
                  <a:pt x="1649" y="0"/>
                </a:moveTo>
                <a:cubicBezTo>
                  <a:pt x="1675" y="0"/>
                  <a:pt x="1696" y="21"/>
                  <a:pt x="1696" y="47"/>
                </a:cubicBezTo>
                <a:cubicBezTo>
                  <a:pt x="1696" y="525"/>
                  <a:pt x="1696" y="525"/>
                  <a:pt x="1696" y="525"/>
                </a:cubicBezTo>
                <a:cubicBezTo>
                  <a:pt x="1696" y="550"/>
                  <a:pt x="1675" y="571"/>
                  <a:pt x="1649" y="571"/>
                </a:cubicBezTo>
                <a:cubicBezTo>
                  <a:pt x="46" y="571"/>
                  <a:pt x="46" y="571"/>
                  <a:pt x="46" y="571"/>
                </a:cubicBezTo>
                <a:cubicBezTo>
                  <a:pt x="21" y="571"/>
                  <a:pt x="0" y="550"/>
                  <a:pt x="0" y="525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21"/>
                  <a:pt x="21" y="0"/>
                  <a:pt x="46" y="0"/>
                </a:cubicBezTo>
                <a:lnTo>
                  <a:pt x="164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4510088" y="3522352"/>
            <a:ext cx="1175277" cy="1041470"/>
          </a:xfrm>
          <a:custGeom>
            <a:avLst/>
            <a:gdLst>
              <a:gd name="T0" fmla="*/ 0 w 645"/>
              <a:gd name="T1" fmla="*/ 47 h 571"/>
              <a:gd name="T2" fmla="*/ 0 w 645"/>
              <a:gd name="T3" fmla="*/ 525 h 571"/>
              <a:gd name="T4" fmla="*/ 47 w 645"/>
              <a:gd name="T5" fmla="*/ 571 h 571"/>
              <a:gd name="T6" fmla="*/ 482 w 645"/>
              <a:gd name="T7" fmla="*/ 571 h 571"/>
              <a:gd name="T8" fmla="*/ 529 w 645"/>
              <a:gd name="T9" fmla="*/ 525 h 571"/>
              <a:gd name="T10" fmla="*/ 529 w 645"/>
              <a:gd name="T11" fmla="*/ 433 h 571"/>
              <a:gd name="T12" fmla="*/ 645 w 645"/>
              <a:gd name="T13" fmla="*/ 281 h 571"/>
              <a:gd name="T14" fmla="*/ 529 w 645"/>
              <a:gd name="T15" fmla="*/ 128 h 571"/>
              <a:gd name="T16" fmla="*/ 529 w 645"/>
              <a:gd name="T17" fmla="*/ 47 h 571"/>
              <a:gd name="T18" fmla="*/ 482 w 645"/>
              <a:gd name="T19" fmla="*/ 0 h 571"/>
              <a:gd name="T20" fmla="*/ 47 w 645"/>
              <a:gd name="T21" fmla="*/ 0 h 571"/>
              <a:gd name="T22" fmla="*/ 0 w 645"/>
              <a:gd name="T23" fmla="*/ 47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45" h="571">
                <a:moveTo>
                  <a:pt x="0" y="47"/>
                </a:moveTo>
                <a:cubicBezTo>
                  <a:pt x="0" y="525"/>
                  <a:pt x="0" y="525"/>
                  <a:pt x="0" y="525"/>
                </a:cubicBezTo>
                <a:cubicBezTo>
                  <a:pt x="0" y="550"/>
                  <a:pt x="21" y="571"/>
                  <a:pt x="47" y="571"/>
                </a:cubicBezTo>
                <a:cubicBezTo>
                  <a:pt x="482" y="571"/>
                  <a:pt x="482" y="571"/>
                  <a:pt x="482" y="571"/>
                </a:cubicBezTo>
                <a:cubicBezTo>
                  <a:pt x="508" y="571"/>
                  <a:pt x="529" y="550"/>
                  <a:pt x="529" y="525"/>
                </a:cubicBezTo>
                <a:cubicBezTo>
                  <a:pt x="529" y="433"/>
                  <a:pt x="529" y="433"/>
                  <a:pt x="529" y="433"/>
                </a:cubicBezTo>
                <a:cubicBezTo>
                  <a:pt x="645" y="281"/>
                  <a:pt x="645" y="281"/>
                  <a:pt x="645" y="281"/>
                </a:cubicBezTo>
                <a:cubicBezTo>
                  <a:pt x="529" y="128"/>
                  <a:pt x="529" y="128"/>
                  <a:pt x="529" y="128"/>
                </a:cubicBezTo>
                <a:cubicBezTo>
                  <a:pt x="529" y="47"/>
                  <a:pt x="529" y="47"/>
                  <a:pt x="529" y="47"/>
                </a:cubicBezTo>
                <a:cubicBezTo>
                  <a:pt x="529" y="21"/>
                  <a:pt x="508" y="0"/>
                  <a:pt x="482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21" y="0"/>
                  <a:pt x="0" y="21"/>
                  <a:pt x="0" y="47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5527027" y="2319357"/>
            <a:ext cx="3092073" cy="1042586"/>
          </a:xfrm>
          <a:custGeom>
            <a:avLst/>
            <a:gdLst>
              <a:gd name="T0" fmla="*/ 1649 w 1696"/>
              <a:gd name="T1" fmla="*/ 0 h 572"/>
              <a:gd name="T2" fmla="*/ 1696 w 1696"/>
              <a:gd name="T3" fmla="*/ 47 h 572"/>
              <a:gd name="T4" fmla="*/ 1696 w 1696"/>
              <a:gd name="T5" fmla="*/ 525 h 572"/>
              <a:gd name="T6" fmla="*/ 1649 w 1696"/>
              <a:gd name="T7" fmla="*/ 572 h 572"/>
              <a:gd name="T8" fmla="*/ 46 w 1696"/>
              <a:gd name="T9" fmla="*/ 572 h 572"/>
              <a:gd name="T10" fmla="*/ 0 w 1696"/>
              <a:gd name="T11" fmla="*/ 525 h 572"/>
              <a:gd name="T12" fmla="*/ 0 w 1696"/>
              <a:gd name="T13" fmla="*/ 47 h 572"/>
              <a:gd name="T14" fmla="*/ 46 w 1696"/>
              <a:gd name="T15" fmla="*/ 0 h 572"/>
              <a:gd name="T16" fmla="*/ 1649 w 1696"/>
              <a:gd name="T17" fmla="*/ 0 h 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96" h="572">
                <a:moveTo>
                  <a:pt x="1649" y="0"/>
                </a:moveTo>
                <a:cubicBezTo>
                  <a:pt x="1675" y="0"/>
                  <a:pt x="1696" y="21"/>
                  <a:pt x="1696" y="47"/>
                </a:cubicBezTo>
                <a:cubicBezTo>
                  <a:pt x="1696" y="525"/>
                  <a:pt x="1696" y="525"/>
                  <a:pt x="1696" y="525"/>
                </a:cubicBezTo>
                <a:cubicBezTo>
                  <a:pt x="1696" y="551"/>
                  <a:pt x="1675" y="572"/>
                  <a:pt x="1649" y="572"/>
                </a:cubicBezTo>
                <a:cubicBezTo>
                  <a:pt x="46" y="572"/>
                  <a:pt x="46" y="572"/>
                  <a:pt x="46" y="572"/>
                </a:cubicBezTo>
                <a:cubicBezTo>
                  <a:pt x="21" y="572"/>
                  <a:pt x="0" y="551"/>
                  <a:pt x="0" y="525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21"/>
                  <a:pt x="21" y="0"/>
                  <a:pt x="46" y="0"/>
                </a:cubicBezTo>
                <a:lnTo>
                  <a:pt x="164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4510088" y="2319357"/>
            <a:ext cx="1175277" cy="1042586"/>
          </a:xfrm>
          <a:custGeom>
            <a:avLst/>
            <a:gdLst>
              <a:gd name="T0" fmla="*/ 0 w 645"/>
              <a:gd name="T1" fmla="*/ 47 h 572"/>
              <a:gd name="T2" fmla="*/ 0 w 645"/>
              <a:gd name="T3" fmla="*/ 525 h 572"/>
              <a:gd name="T4" fmla="*/ 47 w 645"/>
              <a:gd name="T5" fmla="*/ 572 h 572"/>
              <a:gd name="T6" fmla="*/ 482 w 645"/>
              <a:gd name="T7" fmla="*/ 572 h 572"/>
              <a:gd name="T8" fmla="*/ 529 w 645"/>
              <a:gd name="T9" fmla="*/ 525 h 572"/>
              <a:gd name="T10" fmla="*/ 529 w 645"/>
              <a:gd name="T11" fmla="*/ 433 h 572"/>
              <a:gd name="T12" fmla="*/ 645 w 645"/>
              <a:gd name="T13" fmla="*/ 281 h 572"/>
              <a:gd name="T14" fmla="*/ 529 w 645"/>
              <a:gd name="T15" fmla="*/ 128 h 572"/>
              <a:gd name="T16" fmla="*/ 529 w 645"/>
              <a:gd name="T17" fmla="*/ 47 h 572"/>
              <a:gd name="T18" fmla="*/ 482 w 645"/>
              <a:gd name="T19" fmla="*/ 0 h 572"/>
              <a:gd name="T20" fmla="*/ 47 w 645"/>
              <a:gd name="T21" fmla="*/ 0 h 572"/>
              <a:gd name="T22" fmla="*/ 0 w 645"/>
              <a:gd name="T23" fmla="*/ 47 h 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45" h="572">
                <a:moveTo>
                  <a:pt x="0" y="47"/>
                </a:moveTo>
                <a:cubicBezTo>
                  <a:pt x="0" y="525"/>
                  <a:pt x="0" y="525"/>
                  <a:pt x="0" y="525"/>
                </a:cubicBezTo>
                <a:cubicBezTo>
                  <a:pt x="0" y="551"/>
                  <a:pt x="21" y="572"/>
                  <a:pt x="47" y="572"/>
                </a:cubicBezTo>
                <a:cubicBezTo>
                  <a:pt x="482" y="572"/>
                  <a:pt x="482" y="572"/>
                  <a:pt x="482" y="572"/>
                </a:cubicBezTo>
                <a:cubicBezTo>
                  <a:pt x="508" y="572"/>
                  <a:pt x="529" y="551"/>
                  <a:pt x="529" y="525"/>
                </a:cubicBezTo>
                <a:cubicBezTo>
                  <a:pt x="529" y="433"/>
                  <a:pt x="529" y="433"/>
                  <a:pt x="529" y="433"/>
                </a:cubicBezTo>
                <a:cubicBezTo>
                  <a:pt x="645" y="281"/>
                  <a:pt x="645" y="281"/>
                  <a:pt x="645" y="281"/>
                </a:cubicBezTo>
                <a:cubicBezTo>
                  <a:pt x="529" y="128"/>
                  <a:pt x="529" y="128"/>
                  <a:pt x="529" y="128"/>
                </a:cubicBezTo>
                <a:cubicBezTo>
                  <a:pt x="529" y="47"/>
                  <a:pt x="529" y="47"/>
                  <a:pt x="529" y="47"/>
                </a:cubicBezTo>
                <a:cubicBezTo>
                  <a:pt x="529" y="21"/>
                  <a:pt x="508" y="0"/>
                  <a:pt x="482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21" y="0"/>
                  <a:pt x="0" y="21"/>
                  <a:pt x="0" y="47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5527027" y="1118592"/>
            <a:ext cx="3092073" cy="1040355"/>
          </a:xfrm>
          <a:custGeom>
            <a:avLst/>
            <a:gdLst>
              <a:gd name="T0" fmla="*/ 1649 w 1696"/>
              <a:gd name="T1" fmla="*/ 0 h 571"/>
              <a:gd name="T2" fmla="*/ 1696 w 1696"/>
              <a:gd name="T3" fmla="*/ 46 h 571"/>
              <a:gd name="T4" fmla="*/ 1696 w 1696"/>
              <a:gd name="T5" fmla="*/ 524 h 571"/>
              <a:gd name="T6" fmla="*/ 1649 w 1696"/>
              <a:gd name="T7" fmla="*/ 571 h 571"/>
              <a:gd name="T8" fmla="*/ 46 w 1696"/>
              <a:gd name="T9" fmla="*/ 571 h 571"/>
              <a:gd name="T10" fmla="*/ 0 w 1696"/>
              <a:gd name="T11" fmla="*/ 524 h 571"/>
              <a:gd name="T12" fmla="*/ 0 w 1696"/>
              <a:gd name="T13" fmla="*/ 46 h 571"/>
              <a:gd name="T14" fmla="*/ 46 w 1696"/>
              <a:gd name="T15" fmla="*/ 0 h 571"/>
              <a:gd name="T16" fmla="*/ 1649 w 1696"/>
              <a:gd name="T17" fmla="*/ 0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96" h="571">
                <a:moveTo>
                  <a:pt x="1649" y="0"/>
                </a:moveTo>
                <a:cubicBezTo>
                  <a:pt x="1675" y="0"/>
                  <a:pt x="1696" y="21"/>
                  <a:pt x="1696" y="46"/>
                </a:cubicBezTo>
                <a:cubicBezTo>
                  <a:pt x="1696" y="524"/>
                  <a:pt x="1696" y="524"/>
                  <a:pt x="1696" y="524"/>
                </a:cubicBezTo>
                <a:cubicBezTo>
                  <a:pt x="1696" y="550"/>
                  <a:pt x="1675" y="571"/>
                  <a:pt x="1649" y="571"/>
                </a:cubicBezTo>
                <a:cubicBezTo>
                  <a:pt x="46" y="571"/>
                  <a:pt x="46" y="571"/>
                  <a:pt x="46" y="571"/>
                </a:cubicBezTo>
                <a:cubicBezTo>
                  <a:pt x="21" y="571"/>
                  <a:pt x="0" y="550"/>
                  <a:pt x="0" y="524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21"/>
                  <a:pt x="21" y="0"/>
                  <a:pt x="46" y="0"/>
                </a:cubicBezTo>
                <a:lnTo>
                  <a:pt x="164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4510088" y="1118592"/>
            <a:ext cx="1175277" cy="1040355"/>
          </a:xfrm>
          <a:custGeom>
            <a:avLst/>
            <a:gdLst>
              <a:gd name="T0" fmla="*/ 0 w 645"/>
              <a:gd name="T1" fmla="*/ 46 h 571"/>
              <a:gd name="T2" fmla="*/ 0 w 645"/>
              <a:gd name="T3" fmla="*/ 524 h 571"/>
              <a:gd name="T4" fmla="*/ 47 w 645"/>
              <a:gd name="T5" fmla="*/ 571 h 571"/>
              <a:gd name="T6" fmla="*/ 482 w 645"/>
              <a:gd name="T7" fmla="*/ 571 h 571"/>
              <a:gd name="T8" fmla="*/ 529 w 645"/>
              <a:gd name="T9" fmla="*/ 524 h 571"/>
              <a:gd name="T10" fmla="*/ 529 w 645"/>
              <a:gd name="T11" fmla="*/ 432 h 571"/>
              <a:gd name="T12" fmla="*/ 645 w 645"/>
              <a:gd name="T13" fmla="*/ 280 h 571"/>
              <a:gd name="T14" fmla="*/ 529 w 645"/>
              <a:gd name="T15" fmla="*/ 128 h 571"/>
              <a:gd name="T16" fmla="*/ 529 w 645"/>
              <a:gd name="T17" fmla="*/ 46 h 571"/>
              <a:gd name="T18" fmla="*/ 482 w 645"/>
              <a:gd name="T19" fmla="*/ 0 h 571"/>
              <a:gd name="T20" fmla="*/ 47 w 645"/>
              <a:gd name="T21" fmla="*/ 0 h 571"/>
              <a:gd name="T22" fmla="*/ 0 w 645"/>
              <a:gd name="T23" fmla="*/ 46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45" h="571">
                <a:moveTo>
                  <a:pt x="0" y="46"/>
                </a:moveTo>
                <a:cubicBezTo>
                  <a:pt x="0" y="524"/>
                  <a:pt x="0" y="524"/>
                  <a:pt x="0" y="524"/>
                </a:cubicBezTo>
                <a:cubicBezTo>
                  <a:pt x="0" y="550"/>
                  <a:pt x="21" y="571"/>
                  <a:pt x="47" y="571"/>
                </a:cubicBezTo>
                <a:cubicBezTo>
                  <a:pt x="482" y="571"/>
                  <a:pt x="482" y="571"/>
                  <a:pt x="482" y="571"/>
                </a:cubicBezTo>
                <a:cubicBezTo>
                  <a:pt x="508" y="571"/>
                  <a:pt x="529" y="550"/>
                  <a:pt x="529" y="524"/>
                </a:cubicBezTo>
                <a:cubicBezTo>
                  <a:pt x="529" y="432"/>
                  <a:pt x="529" y="432"/>
                  <a:pt x="529" y="432"/>
                </a:cubicBezTo>
                <a:cubicBezTo>
                  <a:pt x="645" y="280"/>
                  <a:pt x="645" y="280"/>
                  <a:pt x="645" y="280"/>
                </a:cubicBezTo>
                <a:cubicBezTo>
                  <a:pt x="529" y="128"/>
                  <a:pt x="529" y="128"/>
                  <a:pt x="529" y="128"/>
                </a:cubicBezTo>
                <a:cubicBezTo>
                  <a:pt x="529" y="46"/>
                  <a:pt x="529" y="46"/>
                  <a:pt x="529" y="46"/>
                </a:cubicBezTo>
                <a:cubicBezTo>
                  <a:pt x="529" y="21"/>
                  <a:pt x="508" y="0"/>
                  <a:pt x="482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21" y="0"/>
                  <a:pt x="0" y="21"/>
                  <a:pt x="0" y="46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442396" y="3716147"/>
            <a:ext cx="653063" cy="623248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3600" dirty="0">
                <a:solidFill>
                  <a:schemeClr val="bg2"/>
                </a:solidFill>
                <a:cs typeface="+mn-ea"/>
                <a:sym typeface="+mn-lt"/>
              </a:rPr>
              <a:t>03</a:t>
            </a:r>
            <a:endParaRPr lang="id-ID" sz="36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42396" y="2488715"/>
            <a:ext cx="653063" cy="623248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3600" dirty="0">
                <a:solidFill>
                  <a:schemeClr val="bg2"/>
                </a:solidFill>
                <a:cs typeface="+mn-ea"/>
                <a:sym typeface="+mn-lt"/>
              </a:rPr>
              <a:t>02</a:t>
            </a:r>
            <a:endParaRPr lang="id-ID" sz="36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442396" y="1311779"/>
            <a:ext cx="653063" cy="623248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3600" dirty="0">
                <a:solidFill>
                  <a:schemeClr val="bg2"/>
                </a:solidFill>
                <a:cs typeface="+mn-ea"/>
                <a:sym typeface="+mn-lt"/>
              </a:rPr>
              <a:t>01</a:t>
            </a:r>
            <a:endParaRPr lang="id-ID" sz="36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488861" y="1423818"/>
            <a:ext cx="1856319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9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488861" y="1249933"/>
            <a:ext cx="1125949" cy="238527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100" b="1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r>
              <a:rPr lang="en-US" sz="1100" b="1" smtClean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A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488861" y="2608374"/>
            <a:ext cx="1856319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9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488861" y="2434489"/>
            <a:ext cx="1125949" cy="238527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100" b="1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r>
              <a:rPr lang="en-US" sz="1100" b="1" smtClean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A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498082" y="3835806"/>
            <a:ext cx="1856319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9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498082" y="3661922"/>
            <a:ext cx="1125949" cy="238527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100" b="1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r>
              <a:rPr lang="en-US" sz="1100" b="1" smtClean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A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4679634" y="3734319"/>
            <a:ext cx="653063" cy="623248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3600" dirty="0">
                <a:solidFill>
                  <a:schemeClr val="bg2"/>
                </a:solidFill>
                <a:cs typeface="+mn-ea"/>
                <a:sym typeface="+mn-lt"/>
              </a:rPr>
              <a:t>06</a:t>
            </a:r>
            <a:endParaRPr lang="id-ID" sz="36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4679634" y="2506886"/>
            <a:ext cx="653063" cy="623248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3600" dirty="0">
                <a:solidFill>
                  <a:schemeClr val="bg2"/>
                </a:solidFill>
                <a:cs typeface="+mn-ea"/>
                <a:sym typeface="+mn-lt"/>
              </a:rPr>
              <a:t>05</a:t>
            </a:r>
            <a:endParaRPr lang="id-ID" sz="36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4679634" y="1329950"/>
            <a:ext cx="653063" cy="623248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3600" dirty="0">
                <a:solidFill>
                  <a:schemeClr val="bg2"/>
                </a:solidFill>
                <a:cs typeface="+mn-ea"/>
                <a:sym typeface="+mn-lt"/>
              </a:rPr>
              <a:t>04</a:t>
            </a:r>
            <a:endParaRPr lang="id-ID" sz="36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726099" y="1441989"/>
            <a:ext cx="1856319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9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5726099" y="1268105"/>
            <a:ext cx="1125949" cy="238527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100" b="1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r>
              <a:rPr lang="en-US" sz="1100" b="1" smtClean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A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5726099" y="2626545"/>
            <a:ext cx="1856319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9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5726099" y="2452661"/>
            <a:ext cx="1125949" cy="238527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100" b="1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r>
              <a:rPr lang="en-US" sz="1100" b="1" smtClean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A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5735319" y="3853978"/>
            <a:ext cx="1856319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9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5735319" y="3680094"/>
            <a:ext cx="1125949" cy="238527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100" b="1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r>
              <a:rPr lang="en-US" sz="1100" b="1" smtClean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A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58" name="Freeform 57"/>
          <p:cNvSpPr>
            <a:spLocks noEditPoints="1"/>
          </p:cNvSpPr>
          <p:nvPr/>
        </p:nvSpPr>
        <p:spPr bwMode="auto">
          <a:xfrm>
            <a:off x="7756290" y="2547073"/>
            <a:ext cx="666995" cy="571913"/>
          </a:xfrm>
          <a:custGeom>
            <a:avLst/>
            <a:gdLst>
              <a:gd name="T0" fmla="*/ 156 w 199"/>
              <a:gd name="T1" fmla="*/ 84 h 170"/>
              <a:gd name="T2" fmla="*/ 114 w 199"/>
              <a:gd name="T3" fmla="*/ 127 h 170"/>
              <a:gd name="T4" fmla="*/ 156 w 199"/>
              <a:gd name="T5" fmla="*/ 170 h 170"/>
              <a:gd name="T6" fmla="*/ 199 w 199"/>
              <a:gd name="T7" fmla="*/ 127 h 170"/>
              <a:gd name="T8" fmla="*/ 156 w 199"/>
              <a:gd name="T9" fmla="*/ 84 h 170"/>
              <a:gd name="T10" fmla="*/ 151 w 199"/>
              <a:gd name="T11" fmla="*/ 147 h 170"/>
              <a:gd name="T12" fmla="*/ 131 w 199"/>
              <a:gd name="T13" fmla="*/ 130 h 170"/>
              <a:gd name="T14" fmla="*/ 139 w 199"/>
              <a:gd name="T15" fmla="*/ 120 h 170"/>
              <a:gd name="T16" fmla="*/ 151 w 199"/>
              <a:gd name="T17" fmla="*/ 130 h 170"/>
              <a:gd name="T18" fmla="*/ 175 w 199"/>
              <a:gd name="T19" fmla="*/ 109 h 170"/>
              <a:gd name="T20" fmla="*/ 183 w 199"/>
              <a:gd name="T21" fmla="*/ 119 h 170"/>
              <a:gd name="T22" fmla="*/ 151 w 199"/>
              <a:gd name="T23" fmla="*/ 147 h 170"/>
              <a:gd name="T24" fmla="*/ 106 w 199"/>
              <a:gd name="T25" fmla="*/ 127 h 170"/>
              <a:gd name="T26" fmla="*/ 119 w 199"/>
              <a:gd name="T27" fmla="*/ 161 h 170"/>
              <a:gd name="T28" fmla="*/ 105 w 199"/>
              <a:gd name="T29" fmla="*/ 166 h 170"/>
              <a:gd name="T30" fmla="*/ 83 w 199"/>
              <a:gd name="T31" fmla="*/ 150 h 170"/>
              <a:gd name="T32" fmla="*/ 61 w 199"/>
              <a:gd name="T33" fmla="*/ 166 h 170"/>
              <a:gd name="T34" fmla="*/ 40 w 199"/>
              <a:gd name="T35" fmla="*/ 157 h 170"/>
              <a:gd name="T36" fmla="*/ 35 w 199"/>
              <a:gd name="T37" fmla="*/ 131 h 170"/>
              <a:gd name="T38" fmla="*/ 8 w 199"/>
              <a:gd name="T39" fmla="*/ 126 h 170"/>
              <a:gd name="T40" fmla="*/ 0 w 199"/>
              <a:gd name="T41" fmla="*/ 105 h 170"/>
              <a:gd name="T42" fmla="*/ 15 w 199"/>
              <a:gd name="T43" fmla="*/ 83 h 170"/>
              <a:gd name="T44" fmla="*/ 0 w 199"/>
              <a:gd name="T45" fmla="*/ 61 h 170"/>
              <a:gd name="T46" fmla="*/ 8 w 199"/>
              <a:gd name="T47" fmla="*/ 40 h 170"/>
              <a:gd name="T48" fmla="*/ 35 w 199"/>
              <a:gd name="T49" fmla="*/ 35 h 170"/>
              <a:gd name="T50" fmla="*/ 40 w 199"/>
              <a:gd name="T51" fmla="*/ 9 h 170"/>
              <a:gd name="T52" fmla="*/ 61 w 199"/>
              <a:gd name="T53" fmla="*/ 0 h 170"/>
              <a:gd name="T54" fmla="*/ 83 w 199"/>
              <a:gd name="T55" fmla="*/ 16 h 170"/>
              <a:gd name="T56" fmla="*/ 105 w 199"/>
              <a:gd name="T57" fmla="*/ 0 h 170"/>
              <a:gd name="T58" fmla="*/ 126 w 199"/>
              <a:gd name="T59" fmla="*/ 9 h 170"/>
              <a:gd name="T60" fmla="*/ 131 w 199"/>
              <a:gd name="T61" fmla="*/ 35 h 170"/>
              <a:gd name="T62" fmla="*/ 157 w 199"/>
              <a:gd name="T63" fmla="*/ 40 h 170"/>
              <a:gd name="T64" fmla="*/ 166 w 199"/>
              <a:gd name="T65" fmla="*/ 61 h 170"/>
              <a:gd name="T66" fmla="*/ 151 w 199"/>
              <a:gd name="T67" fmla="*/ 76 h 170"/>
              <a:gd name="T68" fmla="*/ 124 w 199"/>
              <a:gd name="T69" fmla="*/ 88 h 170"/>
              <a:gd name="T70" fmla="*/ 124 w 199"/>
              <a:gd name="T71" fmla="*/ 83 h 170"/>
              <a:gd name="T72" fmla="*/ 83 w 199"/>
              <a:gd name="T73" fmla="*/ 42 h 170"/>
              <a:gd name="T74" fmla="*/ 41 w 199"/>
              <a:gd name="T75" fmla="*/ 83 h 170"/>
              <a:gd name="T76" fmla="*/ 83 w 199"/>
              <a:gd name="T77" fmla="*/ 124 h 170"/>
              <a:gd name="T78" fmla="*/ 107 w 199"/>
              <a:gd name="T79" fmla="*/ 117 h 170"/>
              <a:gd name="T80" fmla="*/ 106 w 199"/>
              <a:gd name="T81" fmla="*/ 127 h 170"/>
              <a:gd name="T82" fmla="*/ 83 w 199"/>
              <a:gd name="T83" fmla="*/ 46 h 170"/>
              <a:gd name="T84" fmla="*/ 45 w 199"/>
              <a:gd name="T85" fmla="*/ 83 h 170"/>
              <a:gd name="T86" fmla="*/ 83 w 199"/>
              <a:gd name="T87" fmla="*/ 120 h 170"/>
              <a:gd name="T88" fmla="*/ 108 w 199"/>
              <a:gd name="T89" fmla="*/ 110 h 170"/>
              <a:gd name="T90" fmla="*/ 119 w 199"/>
              <a:gd name="T91" fmla="*/ 92 h 170"/>
              <a:gd name="T92" fmla="*/ 120 w 199"/>
              <a:gd name="T93" fmla="*/ 83 h 170"/>
              <a:gd name="T94" fmla="*/ 83 w 199"/>
              <a:gd name="T95" fmla="*/ 46 h 170"/>
              <a:gd name="T96" fmla="*/ 83 w 199"/>
              <a:gd name="T97" fmla="*/ 108 h 170"/>
              <a:gd name="T98" fmla="*/ 58 w 199"/>
              <a:gd name="T99" fmla="*/ 83 h 170"/>
              <a:gd name="T100" fmla="*/ 83 w 199"/>
              <a:gd name="T101" fmla="*/ 58 h 170"/>
              <a:gd name="T102" fmla="*/ 108 w 199"/>
              <a:gd name="T103" fmla="*/ 83 h 170"/>
              <a:gd name="T104" fmla="*/ 83 w 199"/>
              <a:gd name="T105" fmla="*/ 108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99" h="170">
                <a:moveTo>
                  <a:pt x="156" y="84"/>
                </a:moveTo>
                <a:cubicBezTo>
                  <a:pt x="133" y="84"/>
                  <a:pt x="114" y="103"/>
                  <a:pt x="114" y="127"/>
                </a:cubicBezTo>
                <a:cubicBezTo>
                  <a:pt x="114" y="150"/>
                  <a:pt x="133" y="170"/>
                  <a:pt x="156" y="170"/>
                </a:cubicBezTo>
                <a:cubicBezTo>
                  <a:pt x="180" y="170"/>
                  <a:pt x="199" y="150"/>
                  <a:pt x="199" y="127"/>
                </a:cubicBezTo>
                <a:cubicBezTo>
                  <a:pt x="199" y="103"/>
                  <a:pt x="180" y="84"/>
                  <a:pt x="156" y="84"/>
                </a:cubicBezTo>
                <a:moveTo>
                  <a:pt x="151" y="147"/>
                </a:moveTo>
                <a:cubicBezTo>
                  <a:pt x="131" y="130"/>
                  <a:pt x="131" y="130"/>
                  <a:pt x="131" y="130"/>
                </a:cubicBezTo>
                <a:cubicBezTo>
                  <a:pt x="139" y="120"/>
                  <a:pt x="139" y="120"/>
                  <a:pt x="139" y="120"/>
                </a:cubicBezTo>
                <a:cubicBezTo>
                  <a:pt x="151" y="130"/>
                  <a:pt x="151" y="130"/>
                  <a:pt x="151" y="130"/>
                </a:cubicBezTo>
                <a:cubicBezTo>
                  <a:pt x="175" y="109"/>
                  <a:pt x="175" y="109"/>
                  <a:pt x="175" y="109"/>
                </a:cubicBezTo>
                <a:cubicBezTo>
                  <a:pt x="183" y="119"/>
                  <a:pt x="183" y="119"/>
                  <a:pt x="183" y="119"/>
                </a:cubicBezTo>
                <a:lnTo>
                  <a:pt x="151" y="147"/>
                </a:lnTo>
                <a:close/>
                <a:moveTo>
                  <a:pt x="106" y="127"/>
                </a:moveTo>
                <a:cubicBezTo>
                  <a:pt x="106" y="140"/>
                  <a:pt x="111" y="152"/>
                  <a:pt x="119" y="161"/>
                </a:cubicBezTo>
                <a:cubicBezTo>
                  <a:pt x="114" y="163"/>
                  <a:pt x="110" y="165"/>
                  <a:pt x="105" y="166"/>
                </a:cubicBezTo>
                <a:cubicBezTo>
                  <a:pt x="102" y="157"/>
                  <a:pt x="93" y="150"/>
                  <a:pt x="83" y="150"/>
                </a:cubicBezTo>
                <a:cubicBezTo>
                  <a:pt x="73" y="150"/>
                  <a:pt x="64" y="157"/>
                  <a:pt x="61" y="166"/>
                </a:cubicBezTo>
                <a:cubicBezTo>
                  <a:pt x="53" y="164"/>
                  <a:pt x="46" y="161"/>
                  <a:pt x="40" y="157"/>
                </a:cubicBezTo>
                <a:cubicBezTo>
                  <a:pt x="44" y="149"/>
                  <a:pt x="42" y="138"/>
                  <a:pt x="35" y="131"/>
                </a:cubicBezTo>
                <a:cubicBezTo>
                  <a:pt x="28" y="124"/>
                  <a:pt x="17" y="122"/>
                  <a:pt x="8" y="126"/>
                </a:cubicBezTo>
                <a:cubicBezTo>
                  <a:pt x="5" y="120"/>
                  <a:pt x="2" y="113"/>
                  <a:pt x="0" y="105"/>
                </a:cubicBezTo>
                <a:cubicBezTo>
                  <a:pt x="9" y="102"/>
                  <a:pt x="15" y="93"/>
                  <a:pt x="15" y="83"/>
                </a:cubicBezTo>
                <a:cubicBezTo>
                  <a:pt x="15" y="73"/>
                  <a:pt x="9" y="64"/>
                  <a:pt x="0" y="61"/>
                </a:cubicBezTo>
                <a:cubicBezTo>
                  <a:pt x="2" y="54"/>
                  <a:pt x="5" y="47"/>
                  <a:pt x="8" y="40"/>
                </a:cubicBezTo>
                <a:cubicBezTo>
                  <a:pt x="17" y="44"/>
                  <a:pt x="28" y="43"/>
                  <a:pt x="35" y="35"/>
                </a:cubicBezTo>
                <a:cubicBezTo>
                  <a:pt x="42" y="28"/>
                  <a:pt x="44" y="17"/>
                  <a:pt x="40" y="9"/>
                </a:cubicBezTo>
                <a:cubicBezTo>
                  <a:pt x="46" y="5"/>
                  <a:pt x="53" y="2"/>
                  <a:pt x="61" y="0"/>
                </a:cubicBezTo>
                <a:cubicBezTo>
                  <a:pt x="64" y="9"/>
                  <a:pt x="73" y="16"/>
                  <a:pt x="83" y="16"/>
                </a:cubicBezTo>
                <a:cubicBezTo>
                  <a:pt x="93" y="16"/>
                  <a:pt x="102" y="9"/>
                  <a:pt x="105" y="0"/>
                </a:cubicBezTo>
                <a:cubicBezTo>
                  <a:pt x="112" y="2"/>
                  <a:pt x="119" y="5"/>
                  <a:pt x="126" y="9"/>
                </a:cubicBezTo>
                <a:cubicBezTo>
                  <a:pt x="122" y="17"/>
                  <a:pt x="123" y="28"/>
                  <a:pt x="131" y="35"/>
                </a:cubicBezTo>
                <a:cubicBezTo>
                  <a:pt x="138" y="43"/>
                  <a:pt x="148" y="44"/>
                  <a:pt x="157" y="40"/>
                </a:cubicBezTo>
                <a:cubicBezTo>
                  <a:pt x="161" y="47"/>
                  <a:pt x="164" y="54"/>
                  <a:pt x="166" y="61"/>
                </a:cubicBezTo>
                <a:cubicBezTo>
                  <a:pt x="159" y="63"/>
                  <a:pt x="154" y="69"/>
                  <a:pt x="151" y="76"/>
                </a:cubicBezTo>
                <a:cubicBezTo>
                  <a:pt x="141" y="77"/>
                  <a:pt x="132" y="81"/>
                  <a:pt x="124" y="88"/>
                </a:cubicBezTo>
                <a:cubicBezTo>
                  <a:pt x="124" y="86"/>
                  <a:pt x="124" y="85"/>
                  <a:pt x="124" y="83"/>
                </a:cubicBezTo>
                <a:cubicBezTo>
                  <a:pt x="124" y="60"/>
                  <a:pt x="106" y="42"/>
                  <a:pt x="83" y="42"/>
                </a:cubicBezTo>
                <a:cubicBezTo>
                  <a:pt x="60" y="42"/>
                  <a:pt x="41" y="60"/>
                  <a:pt x="41" y="83"/>
                </a:cubicBezTo>
                <a:cubicBezTo>
                  <a:pt x="41" y="106"/>
                  <a:pt x="60" y="124"/>
                  <a:pt x="83" y="124"/>
                </a:cubicBezTo>
                <a:cubicBezTo>
                  <a:pt x="92" y="124"/>
                  <a:pt x="100" y="122"/>
                  <a:pt x="107" y="117"/>
                </a:cubicBezTo>
                <a:cubicBezTo>
                  <a:pt x="106" y="120"/>
                  <a:pt x="106" y="123"/>
                  <a:pt x="106" y="127"/>
                </a:cubicBezTo>
                <a:moveTo>
                  <a:pt x="83" y="46"/>
                </a:moveTo>
                <a:cubicBezTo>
                  <a:pt x="62" y="46"/>
                  <a:pt x="45" y="62"/>
                  <a:pt x="45" y="83"/>
                </a:cubicBezTo>
                <a:cubicBezTo>
                  <a:pt x="45" y="104"/>
                  <a:pt x="62" y="120"/>
                  <a:pt x="83" y="120"/>
                </a:cubicBezTo>
                <a:cubicBezTo>
                  <a:pt x="93" y="120"/>
                  <a:pt x="102" y="116"/>
                  <a:pt x="108" y="110"/>
                </a:cubicBezTo>
                <a:cubicBezTo>
                  <a:pt x="111" y="104"/>
                  <a:pt x="114" y="98"/>
                  <a:pt x="119" y="92"/>
                </a:cubicBezTo>
                <a:cubicBezTo>
                  <a:pt x="120" y="89"/>
                  <a:pt x="120" y="86"/>
                  <a:pt x="120" y="83"/>
                </a:cubicBezTo>
                <a:cubicBezTo>
                  <a:pt x="120" y="62"/>
                  <a:pt x="104" y="46"/>
                  <a:pt x="83" y="46"/>
                </a:cubicBezTo>
                <a:moveTo>
                  <a:pt x="83" y="108"/>
                </a:moveTo>
                <a:cubicBezTo>
                  <a:pt x="69" y="108"/>
                  <a:pt x="58" y="97"/>
                  <a:pt x="58" y="83"/>
                </a:cubicBezTo>
                <a:cubicBezTo>
                  <a:pt x="58" y="69"/>
                  <a:pt x="69" y="58"/>
                  <a:pt x="83" y="58"/>
                </a:cubicBezTo>
                <a:cubicBezTo>
                  <a:pt x="97" y="58"/>
                  <a:pt x="108" y="69"/>
                  <a:pt x="108" y="83"/>
                </a:cubicBezTo>
                <a:cubicBezTo>
                  <a:pt x="108" y="97"/>
                  <a:pt x="97" y="108"/>
                  <a:pt x="83" y="108"/>
                </a:cubicBezTo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59" name="Freeform 58"/>
          <p:cNvSpPr>
            <a:spLocks/>
          </p:cNvSpPr>
          <p:nvPr/>
        </p:nvSpPr>
        <p:spPr bwMode="auto">
          <a:xfrm>
            <a:off x="3599634" y="3661005"/>
            <a:ext cx="456962" cy="675510"/>
          </a:xfrm>
          <a:custGeom>
            <a:avLst/>
            <a:gdLst>
              <a:gd name="T0" fmla="*/ 128 w 136"/>
              <a:gd name="T1" fmla="*/ 185 h 201"/>
              <a:gd name="T2" fmla="*/ 117 w 136"/>
              <a:gd name="T3" fmla="*/ 177 h 201"/>
              <a:gd name="T4" fmla="*/ 117 w 136"/>
              <a:gd name="T5" fmla="*/ 155 h 201"/>
              <a:gd name="T6" fmla="*/ 126 w 136"/>
              <a:gd name="T7" fmla="*/ 150 h 201"/>
              <a:gd name="T8" fmla="*/ 110 w 136"/>
              <a:gd name="T9" fmla="*/ 142 h 201"/>
              <a:gd name="T10" fmla="*/ 111 w 136"/>
              <a:gd name="T11" fmla="*/ 103 h 201"/>
              <a:gd name="T12" fmla="*/ 112 w 136"/>
              <a:gd name="T13" fmla="*/ 91 h 201"/>
              <a:gd name="T14" fmla="*/ 42 w 136"/>
              <a:gd name="T15" fmla="*/ 6 h 201"/>
              <a:gd name="T16" fmla="*/ 9 w 136"/>
              <a:gd name="T17" fmla="*/ 22 h 201"/>
              <a:gd name="T18" fmla="*/ 8 w 136"/>
              <a:gd name="T19" fmla="*/ 33 h 201"/>
              <a:gd name="T20" fmla="*/ 22 w 136"/>
              <a:gd name="T21" fmla="*/ 30 h 201"/>
              <a:gd name="T22" fmla="*/ 22 w 136"/>
              <a:gd name="T23" fmla="*/ 30 h 201"/>
              <a:gd name="T24" fmla="*/ 10 w 136"/>
              <a:gd name="T25" fmla="*/ 55 h 201"/>
              <a:gd name="T26" fmla="*/ 3 w 136"/>
              <a:gd name="T27" fmla="*/ 78 h 201"/>
              <a:gd name="T28" fmla="*/ 19 w 136"/>
              <a:gd name="T29" fmla="*/ 84 h 201"/>
              <a:gd name="T30" fmla="*/ 33 w 136"/>
              <a:gd name="T31" fmla="*/ 69 h 201"/>
              <a:gd name="T32" fmla="*/ 44 w 136"/>
              <a:gd name="T33" fmla="*/ 90 h 201"/>
              <a:gd name="T34" fmla="*/ 20 w 136"/>
              <a:gd name="T35" fmla="*/ 124 h 201"/>
              <a:gd name="T36" fmla="*/ 23 w 136"/>
              <a:gd name="T37" fmla="*/ 135 h 201"/>
              <a:gd name="T38" fmla="*/ 25 w 136"/>
              <a:gd name="T39" fmla="*/ 137 h 201"/>
              <a:gd name="T40" fmla="*/ 27 w 136"/>
              <a:gd name="T41" fmla="*/ 139 h 201"/>
              <a:gd name="T42" fmla="*/ 29 w 136"/>
              <a:gd name="T43" fmla="*/ 141 h 201"/>
              <a:gd name="T44" fmla="*/ 30 w 136"/>
              <a:gd name="T45" fmla="*/ 142 h 201"/>
              <a:gd name="T46" fmla="*/ 23 w 136"/>
              <a:gd name="T47" fmla="*/ 142 h 201"/>
              <a:gd name="T48" fmla="*/ 11 w 136"/>
              <a:gd name="T49" fmla="*/ 150 h 201"/>
              <a:gd name="T50" fmla="*/ 13 w 136"/>
              <a:gd name="T51" fmla="*/ 154 h 201"/>
              <a:gd name="T52" fmla="*/ 16 w 136"/>
              <a:gd name="T53" fmla="*/ 155 h 201"/>
              <a:gd name="T54" fmla="*/ 20 w 136"/>
              <a:gd name="T55" fmla="*/ 155 h 201"/>
              <a:gd name="T56" fmla="*/ 20 w 136"/>
              <a:gd name="T57" fmla="*/ 177 h 201"/>
              <a:gd name="T58" fmla="*/ 20 w 136"/>
              <a:gd name="T59" fmla="*/ 177 h 201"/>
              <a:gd name="T60" fmla="*/ 9 w 136"/>
              <a:gd name="T61" fmla="*/ 187 h 201"/>
              <a:gd name="T62" fmla="*/ 7 w 136"/>
              <a:gd name="T63" fmla="*/ 189 h 201"/>
              <a:gd name="T64" fmla="*/ 6 w 136"/>
              <a:gd name="T65" fmla="*/ 190 h 201"/>
              <a:gd name="T66" fmla="*/ 5 w 136"/>
              <a:gd name="T67" fmla="*/ 190 h 201"/>
              <a:gd name="T68" fmla="*/ 4 w 136"/>
              <a:gd name="T69" fmla="*/ 191 h 201"/>
              <a:gd name="T70" fmla="*/ 4 w 136"/>
              <a:gd name="T71" fmla="*/ 191 h 201"/>
              <a:gd name="T72" fmla="*/ 3 w 136"/>
              <a:gd name="T73" fmla="*/ 193 h 201"/>
              <a:gd name="T74" fmla="*/ 2 w 136"/>
              <a:gd name="T75" fmla="*/ 193 h 201"/>
              <a:gd name="T76" fmla="*/ 2 w 136"/>
              <a:gd name="T77" fmla="*/ 194 h 201"/>
              <a:gd name="T78" fmla="*/ 2 w 136"/>
              <a:gd name="T79" fmla="*/ 195 h 201"/>
              <a:gd name="T80" fmla="*/ 2 w 136"/>
              <a:gd name="T81" fmla="*/ 197 h 201"/>
              <a:gd name="T82" fmla="*/ 2 w 136"/>
              <a:gd name="T83" fmla="*/ 198 h 201"/>
              <a:gd name="T84" fmla="*/ 2 w 136"/>
              <a:gd name="T85" fmla="*/ 199 h 201"/>
              <a:gd name="T86" fmla="*/ 3 w 136"/>
              <a:gd name="T87" fmla="*/ 200 h 201"/>
              <a:gd name="T88" fmla="*/ 6 w 136"/>
              <a:gd name="T89" fmla="*/ 201 h 201"/>
              <a:gd name="T90" fmla="*/ 52 w 136"/>
              <a:gd name="T91" fmla="*/ 201 h 201"/>
              <a:gd name="T92" fmla="*/ 136 w 136"/>
              <a:gd name="T93" fmla="*/ 196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36" h="201">
                <a:moveTo>
                  <a:pt x="128" y="188"/>
                </a:moveTo>
                <a:cubicBezTo>
                  <a:pt x="128" y="187"/>
                  <a:pt x="128" y="187"/>
                  <a:pt x="128" y="185"/>
                </a:cubicBezTo>
                <a:cubicBezTo>
                  <a:pt x="128" y="182"/>
                  <a:pt x="124" y="177"/>
                  <a:pt x="117" y="177"/>
                </a:cubicBezTo>
                <a:cubicBezTo>
                  <a:pt x="117" y="177"/>
                  <a:pt x="117" y="177"/>
                  <a:pt x="117" y="177"/>
                </a:cubicBezTo>
                <a:cubicBezTo>
                  <a:pt x="115" y="174"/>
                  <a:pt x="111" y="170"/>
                  <a:pt x="111" y="165"/>
                </a:cubicBezTo>
                <a:cubicBezTo>
                  <a:pt x="111" y="161"/>
                  <a:pt x="115" y="157"/>
                  <a:pt x="117" y="155"/>
                </a:cubicBezTo>
                <a:cubicBezTo>
                  <a:pt x="120" y="155"/>
                  <a:pt x="121" y="155"/>
                  <a:pt x="122" y="155"/>
                </a:cubicBezTo>
                <a:cubicBezTo>
                  <a:pt x="123" y="155"/>
                  <a:pt x="126" y="154"/>
                  <a:pt x="126" y="150"/>
                </a:cubicBezTo>
                <a:cubicBezTo>
                  <a:pt x="126" y="147"/>
                  <a:pt x="122" y="142"/>
                  <a:pt x="114" y="142"/>
                </a:cubicBezTo>
                <a:cubicBezTo>
                  <a:pt x="113" y="142"/>
                  <a:pt x="112" y="142"/>
                  <a:pt x="110" y="142"/>
                </a:cubicBezTo>
                <a:cubicBezTo>
                  <a:pt x="123" y="132"/>
                  <a:pt x="123" y="132"/>
                  <a:pt x="123" y="132"/>
                </a:cubicBezTo>
                <a:cubicBezTo>
                  <a:pt x="123" y="132"/>
                  <a:pt x="111" y="115"/>
                  <a:pt x="111" y="103"/>
                </a:cubicBezTo>
                <a:cubicBezTo>
                  <a:pt x="111" y="103"/>
                  <a:pt x="111" y="103"/>
                  <a:pt x="111" y="102"/>
                </a:cubicBezTo>
                <a:cubicBezTo>
                  <a:pt x="111" y="99"/>
                  <a:pt x="111" y="95"/>
                  <a:pt x="112" y="91"/>
                </a:cubicBezTo>
                <a:cubicBezTo>
                  <a:pt x="112" y="79"/>
                  <a:pt x="113" y="53"/>
                  <a:pt x="102" y="33"/>
                </a:cubicBezTo>
                <a:cubicBezTo>
                  <a:pt x="91" y="12"/>
                  <a:pt x="69" y="0"/>
                  <a:pt x="42" y="6"/>
                </a:cubicBezTo>
                <a:cubicBezTo>
                  <a:pt x="30" y="9"/>
                  <a:pt x="21" y="16"/>
                  <a:pt x="16" y="22"/>
                </a:cubicBezTo>
                <a:cubicBezTo>
                  <a:pt x="9" y="22"/>
                  <a:pt x="9" y="22"/>
                  <a:pt x="9" y="22"/>
                </a:cubicBezTo>
                <a:cubicBezTo>
                  <a:pt x="11" y="23"/>
                  <a:pt x="12" y="24"/>
                  <a:pt x="13" y="25"/>
                </a:cubicBezTo>
                <a:cubicBezTo>
                  <a:pt x="9" y="29"/>
                  <a:pt x="8" y="33"/>
                  <a:pt x="8" y="33"/>
                </a:cubicBezTo>
                <a:cubicBezTo>
                  <a:pt x="20" y="33"/>
                  <a:pt x="20" y="33"/>
                  <a:pt x="20" y="33"/>
                </a:cubicBezTo>
                <a:cubicBezTo>
                  <a:pt x="22" y="31"/>
                  <a:pt x="22" y="30"/>
                  <a:pt x="22" y="30"/>
                </a:cubicBezTo>
                <a:cubicBezTo>
                  <a:pt x="21" y="29"/>
                  <a:pt x="20" y="29"/>
                  <a:pt x="19" y="28"/>
                </a:cubicBezTo>
                <a:cubicBezTo>
                  <a:pt x="22" y="30"/>
                  <a:pt x="22" y="30"/>
                  <a:pt x="22" y="30"/>
                </a:cubicBezTo>
                <a:cubicBezTo>
                  <a:pt x="22" y="30"/>
                  <a:pt x="13" y="43"/>
                  <a:pt x="12" y="44"/>
                </a:cubicBezTo>
                <a:cubicBezTo>
                  <a:pt x="12" y="45"/>
                  <a:pt x="12" y="52"/>
                  <a:pt x="10" y="55"/>
                </a:cubicBezTo>
                <a:cubicBezTo>
                  <a:pt x="9" y="57"/>
                  <a:pt x="2" y="69"/>
                  <a:pt x="1" y="70"/>
                </a:cubicBezTo>
                <a:cubicBezTo>
                  <a:pt x="0" y="71"/>
                  <a:pt x="2" y="75"/>
                  <a:pt x="3" y="78"/>
                </a:cubicBezTo>
                <a:cubicBezTo>
                  <a:pt x="5" y="81"/>
                  <a:pt x="7" y="82"/>
                  <a:pt x="9" y="82"/>
                </a:cubicBezTo>
                <a:cubicBezTo>
                  <a:pt x="12" y="83"/>
                  <a:pt x="18" y="84"/>
                  <a:pt x="19" y="84"/>
                </a:cubicBezTo>
                <a:cubicBezTo>
                  <a:pt x="20" y="85"/>
                  <a:pt x="24" y="83"/>
                  <a:pt x="25" y="82"/>
                </a:cubicBezTo>
                <a:cubicBezTo>
                  <a:pt x="26" y="81"/>
                  <a:pt x="29" y="72"/>
                  <a:pt x="33" y="69"/>
                </a:cubicBezTo>
                <a:cubicBezTo>
                  <a:pt x="37" y="66"/>
                  <a:pt x="43" y="65"/>
                  <a:pt x="47" y="64"/>
                </a:cubicBezTo>
                <a:cubicBezTo>
                  <a:pt x="48" y="68"/>
                  <a:pt x="49" y="82"/>
                  <a:pt x="44" y="90"/>
                </a:cubicBezTo>
                <a:cubicBezTo>
                  <a:pt x="36" y="103"/>
                  <a:pt x="23" y="117"/>
                  <a:pt x="20" y="123"/>
                </a:cubicBezTo>
                <a:cubicBezTo>
                  <a:pt x="20" y="123"/>
                  <a:pt x="20" y="123"/>
                  <a:pt x="20" y="124"/>
                </a:cubicBezTo>
                <a:cubicBezTo>
                  <a:pt x="17" y="129"/>
                  <a:pt x="18" y="133"/>
                  <a:pt x="18" y="133"/>
                </a:cubicBezTo>
                <a:cubicBezTo>
                  <a:pt x="18" y="133"/>
                  <a:pt x="21" y="134"/>
                  <a:pt x="23" y="135"/>
                </a:cubicBezTo>
                <a:cubicBezTo>
                  <a:pt x="24" y="136"/>
                  <a:pt x="25" y="136"/>
                  <a:pt x="25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6" y="137"/>
                  <a:pt x="27" y="138"/>
                  <a:pt x="27" y="139"/>
                </a:cubicBezTo>
                <a:cubicBezTo>
                  <a:pt x="27" y="139"/>
                  <a:pt x="27" y="139"/>
                  <a:pt x="27" y="139"/>
                </a:cubicBezTo>
                <a:cubicBezTo>
                  <a:pt x="28" y="139"/>
                  <a:pt x="28" y="140"/>
                  <a:pt x="28" y="140"/>
                </a:cubicBezTo>
                <a:cubicBezTo>
                  <a:pt x="29" y="140"/>
                  <a:pt x="29" y="140"/>
                  <a:pt x="29" y="141"/>
                </a:cubicBezTo>
                <a:cubicBezTo>
                  <a:pt x="29" y="141"/>
                  <a:pt x="29" y="142"/>
                  <a:pt x="30" y="142"/>
                </a:cubicBezTo>
                <a:cubicBezTo>
                  <a:pt x="30" y="142"/>
                  <a:pt x="30" y="142"/>
                  <a:pt x="30" y="142"/>
                </a:cubicBezTo>
                <a:cubicBezTo>
                  <a:pt x="27" y="142"/>
                  <a:pt x="25" y="142"/>
                  <a:pt x="24" y="142"/>
                </a:cubicBezTo>
                <a:cubicBezTo>
                  <a:pt x="23" y="142"/>
                  <a:pt x="23" y="142"/>
                  <a:pt x="23" y="142"/>
                </a:cubicBezTo>
                <a:cubicBezTo>
                  <a:pt x="20" y="142"/>
                  <a:pt x="17" y="143"/>
                  <a:pt x="15" y="145"/>
                </a:cubicBezTo>
                <a:cubicBezTo>
                  <a:pt x="12" y="146"/>
                  <a:pt x="11" y="149"/>
                  <a:pt x="11" y="150"/>
                </a:cubicBezTo>
                <a:cubicBezTo>
                  <a:pt x="11" y="152"/>
                  <a:pt x="12" y="154"/>
                  <a:pt x="13" y="154"/>
                </a:cubicBezTo>
                <a:cubicBezTo>
                  <a:pt x="13" y="154"/>
                  <a:pt x="13" y="154"/>
                  <a:pt x="13" y="154"/>
                </a:cubicBezTo>
                <a:cubicBezTo>
                  <a:pt x="14" y="155"/>
                  <a:pt x="15" y="155"/>
                  <a:pt x="16" y="155"/>
                </a:cubicBezTo>
                <a:cubicBezTo>
                  <a:pt x="16" y="155"/>
                  <a:pt x="16" y="155"/>
                  <a:pt x="16" y="155"/>
                </a:cubicBezTo>
                <a:cubicBezTo>
                  <a:pt x="16" y="155"/>
                  <a:pt x="16" y="155"/>
                  <a:pt x="16" y="155"/>
                </a:cubicBezTo>
                <a:cubicBezTo>
                  <a:pt x="16" y="155"/>
                  <a:pt x="18" y="155"/>
                  <a:pt x="20" y="155"/>
                </a:cubicBezTo>
                <a:cubicBezTo>
                  <a:pt x="23" y="157"/>
                  <a:pt x="26" y="161"/>
                  <a:pt x="26" y="165"/>
                </a:cubicBezTo>
                <a:cubicBezTo>
                  <a:pt x="26" y="170"/>
                  <a:pt x="23" y="174"/>
                  <a:pt x="20" y="177"/>
                </a:cubicBezTo>
                <a:cubicBezTo>
                  <a:pt x="20" y="177"/>
                  <a:pt x="20" y="177"/>
                  <a:pt x="20" y="177"/>
                </a:cubicBezTo>
                <a:cubicBezTo>
                  <a:pt x="20" y="177"/>
                  <a:pt x="20" y="177"/>
                  <a:pt x="20" y="177"/>
                </a:cubicBezTo>
                <a:cubicBezTo>
                  <a:pt x="14" y="177"/>
                  <a:pt x="9" y="182"/>
                  <a:pt x="9" y="185"/>
                </a:cubicBezTo>
                <a:cubicBezTo>
                  <a:pt x="9" y="186"/>
                  <a:pt x="9" y="187"/>
                  <a:pt x="9" y="187"/>
                </a:cubicBezTo>
                <a:cubicBezTo>
                  <a:pt x="10" y="187"/>
                  <a:pt x="10" y="188"/>
                  <a:pt x="10" y="188"/>
                </a:cubicBezTo>
                <a:cubicBezTo>
                  <a:pt x="9" y="188"/>
                  <a:pt x="8" y="189"/>
                  <a:pt x="7" y="189"/>
                </a:cubicBezTo>
                <a:cubicBezTo>
                  <a:pt x="6" y="189"/>
                  <a:pt x="6" y="189"/>
                  <a:pt x="6" y="189"/>
                </a:cubicBezTo>
                <a:cubicBezTo>
                  <a:pt x="6" y="190"/>
                  <a:pt x="6" y="190"/>
                  <a:pt x="6" y="190"/>
                </a:cubicBezTo>
                <a:cubicBezTo>
                  <a:pt x="6" y="190"/>
                  <a:pt x="6" y="190"/>
                  <a:pt x="6" y="190"/>
                </a:cubicBezTo>
                <a:cubicBezTo>
                  <a:pt x="6" y="190"/>
                  <a:pt x="5" y="190"/>
                  <a:pt x="5" y="190"/>
                </a:cubicBezTo>
                <a:cubicBezTo>
                  <a:pt x="5" y="190"/>
                  <a:pt x="5" y="190"/>
                  <a:pt x="5" y="190"/>
                </a:cubicBezTo>
                <a:cubicBezTo>
                  <a:pt x="5" y="190"/>
                  <a:pt x="5" y="191"/>
                  <a:pt x="4" y="191"/>
                </a:cubicBezTo>
                <a:cubicBezTo>
                  <a:pt x="4" y="191"/>
                  <a:pt x="4" y="191"/>
                  <a:pt x="4" y="191"/>
                </a:cubicBezTo>
                <a:cubicBezTo>
                  <a:pt x="4" y="191"/>
                  <a:pt x="4" y="191"/>
                  <a:pt x="4" y="191"/>
                </a:cubicBezTo>
                <a:cubicBezTo>
                  <a:pt x="3" y="192"/>
                  <a:pt x="3" y="192"/>
                  <a:pt x="3" y="192"/>
                </a:cubicBezTo>
                <a:cubicBezTo>
                  <a:pt x="3" y="192"/>
                  <a:pt x="3" y="192"/>
                  <a:pt x="3" y="193"/>
                </a:cubicBezTo>
                <a:cubicBezTo>
                  <a:pt x="3" y="193"/>
                  <a:pt x="3" y="193"/>
                  <a:pt x="2" y="193"/>
                </a:cubicBezTo>
                <a:cubicBezTo>
                  <a:pt x="2" y="193"/>
                  <a:pt x="2" y="193"/>
                  <a:pt x="2" y="193"/>
                </a:cubicBezTo>
                <a:cubicBezTo>
                  <a:pt x="2" y="193"/>
                  <a:pt x="2" y="194"/>
                  <a:pt x="2" y="194"/>
                </a:cubicBezTo>
                <a:cubicBezTo>
                  <a:pt x="2" y="194"/>
                  <a:pt x="2" y="194"/>
                  <a:pt x="2" y="194"/>
                </a:cubicBezTo>
                <a:cubicBezTo>
                  <a:pt x="2" y="194"/>
                  <a:pt x="2" y="194"/>
                  <a:pt x="2" y="195"/>
                </a:cubicBezTo>
                <a:cubicBezTo>
                  <a:pt x="2" y="195"/>
                  <a:pt x="2" y="195"/>
                  <a:pt x="2" y="195"/>
                </a:cubicBezTo>
                <a:cubicBezTo>
                  <a:pt x="1" y="195"/>
                  <a:pt x="1" y="196"/>
                  <a:pt x="1" y="196"/>
                </a:cubicBezTo>
                <a:cubicBezTo>
                  <a:pt x="1" y="196"/>
                  <a:pt x="2" y="197"/>
                  <a:pt x="2" y="197"/>
                </a:cubicBezTo>
                <a:cubicBezTo>
                  <a:pt x="2" y="197"/>
                  <a:pt x="2" y="198"/>
                  <a:pt x="2" y="198"/>
                </a:cubicBezTo>
                <a:cubicBezTo>
                  <a:pt x="2" y="198"/>
                  <a:pt x="2" y="198"/>
                  <a:pt x="2" y="198"/>
                </a:cubicBezTo>
                <a:cubicBezTo>
                  <a:pt x="2" y="198"/>
                  <a:pt x="2" y="198"/>
                  <a:pt x="2" y="199"/>
                </a:cubicBezTo>
                <a:cubicBezTo>
                  <a:pt x="2" y="199"/>
                  <a:pt x="2" y="199"/>
                  <a:pt x="2" y="199"/>
                </a:cubicBezTo>
                <a:cubicBezTo>
                  <a:pt x="3" y="199"/>
                  <a:pt x="3" y="199"/>
                  <a:pt x="3" y="200"/>
                </a:cubicBezTo>
                <a:cubicBezTo>
                  <a:pt x="3" y="200"/>
                  <a:pt x="3" y="200"/>
                  <a:pt x="3" y="200"/>
                </a:cubicBezTo>
                <a:cubicBezTo>
                  <a:pt x="3" y="200"/>
                  <a:pt x="3" y="200"/>
                  <a:pt x="3" y="200"/>
                </a:cubicBezTo>
                <a:cubicBezTo>
                  <a:pt x="4" y="201"/>
                  <a:pt x="5" y="201"/>
                  <a:pt x="6" y="201"/>
                </a:cubicBezTo>
                <a:cubicBezTo>
                  <a:pt x="6" y="201"/>
                  <a:pt x="6" y="201"/>
                  <a:pt x="6" y="201"/>
                </a:cubicBezTo>
                <a:cubicBezTo>
                  <a:pt x="7" y="201"/>
                  <a:pt x="28" y="201"/>
                  <a:pt x="52" y="201"/>
                </a:cubicBezTo>
                <a:cubicBezTo>
                  <a:pt x="87" y="201"/>
                  <a:pt x="130" y="201"/>
                  <a:pt x="131" y="201"/>
                </a:cubicBezTo>
                <a:cubicBezTo>
                  <a:pt x="133" y="201"/>
                  <a:pt x="136" y="200"/>
                  <a:pt x="136" y="196"/>
                </a:cubicBezTo>
                <a:cubicBezTo>
                  <a:pt x="136" y="193"/>
                  <a:pt x="133" y="189"/>
                  <a:pt x="128" y="188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60" name="Freeform 59"/>
          <p:cNvSpPr>
            <a:spLocks noEditPoints="1"/>
          </p:cNvSpPr>
          <p:nvPr/>
        </p:nvSpPr>
        <p:spPr bwMode="auto">
          <a:xfrm>
            <a:off x="3551652" y="1355107"/>
            <a:ext cx="496698" cy="642870"/>
          </a:xfrm>
          <a:custGeom>
            <a:avLst/>
            <a:gdLst>
              <a:gd name="T0" fmla="*/ 130 w 148"/>
              <a:gd name="T1" fmla="*/ 112 h 191"/>
              <a:gd name="T2" fmla="*/ 148 w 148"/>
              <a:gd name="T3" fmla="*/ 67 h 191"/>
              <a:gd name="T4" fmla="*/ 82 w 148"/>
              <a:gd name="T5" fmla="*/ 0 h 191"/>
              <a:gd name="T6" fmla="*/ 45 w 148"/>
              <a:gd name="T7" fmla="*/ 12 h 191"/>
              <a:gd name="T8" fmla="*/ 44 w 148"/>
              <a:gd name="T9" fmla="*/ 12 h 191"/>
              <a:gd name="T10" fmla="*/ 43 w 148"/>
              <a:gd name="T11" fmla="*/ 13 h 191"/>
              <a:gd name="T12" fmla="*/ 28 w 148"/>
              <a:gd name="T13" fmla="*/ 28 h 191"/>
              <a:gd name="T14" fmla="*/ 17 w 148"/>
              <a:gd name="T15" fmla="*/ 53 h 191"/>
              <a:gd name="T16" fmla="*/ 20 w 148"/>
              <a:gd name="T17" fmla="*/ 74 h 191"/>
              <a:gd name="T18" fmla="*/ 2 w 148"/>
              <a:gd name="T19" fmla="*/ 101 h 191"/>
              <a:gd name="T20" fmla="*/ 7 w 148"/>
              <a:gd name="T21" fmla="*/ 110 h 191"/>
              <a:gd name="T22" fmla="*/ 18 w 148"/>
              <a:gd name="T23" fmla="*/ 110 h 191"/>
              <a:gd name="T24" fmla="*/ 19 w 148"/>
              <a:gd name="T25" fmla="*/ 118 h 191"/>
              <a:gd name="T26" fmla="*/ 22 w 148"/>
              <a:gd name="T27" fmla="*/ 122 h 191"/>
              <a:gd name="T28" fmla="*/ 20 w 148"/>
              <a:gd name="T29" fmla="*/ 129 h 191"/>
              <a:gd name="T30" fmla="*/ 25 w 148"/>
              <a:gd name="T31" fmla="*/ 133 h 191"/>
              <a:gd name="T32" fmla="*/ 35 w 148"/>
              <a:gd name="T33" fmla="*/ 152 h 191"/>
              <a:gd name="T34" fmla="*/ 44 w 148"/>
              <a:gd name="T35" fmla="*/ 151 h 191"/>
              <a:gd name="T36" fmla="*/ 51 w 148"/>
              <a:gd name="T37" fmla="*/ 150 h 191"/>
              <a:gd name="T38" fmla="*/ 60 w 148"/>
              <a:gd name="T39" fmla="*/ 159 h 191"/>
              <a:gd name="T40" fmla="*/ 58 w 148"/>
              <a:gd name="T41" fmla="*/ 171 h 191"/>
              <a:gd name="T42" fmla="*/ 49 w 148"/>
              <a:gd name="T43" fmla="*/ 191 h 191"/>
              <a:gd name="T44" fmla="*/ 89 w 148"/>
              <a:gd name="T45" fmla="*/ 171 h 191"/>
              <a:gd name="T46" fmla="*/ 131 w 148"/>
              <a:gd name="T47" fmla="*/ 163 h 191"/>
              <a:gd name="T48" fmla="*/ 130 w 148"/>
              <a:gd name="T49" fmla="*/ 112 h 191"/>
              <a:gd name="T50" fmla="*/ 104 w 148"/>
              <a:gd name="T51" fmla="*/ 76 h 191"/>
              <a:gd name="T52" fmla="*/ 101 w 148"/>
              <a:gd name="T53" fmla="*/ 72 h 191"/>
              <a:gd name="T54" fmla="*/ 70 w 148"/>
              <a:gd name="T55" fmla="*/ 114 h 191"/>
              <a:gd name="T56" fmla="*/ 76 w 148"/>
              <a:gd name="T57" fmla="*/ 78 h 191"/>
              <a:gd name="T58" fmla="*/ 63 w 148"/>
              <a:gd name="T59" fmla="*/ 78 h 191"/>
              <a:gd name="T60" fmla="*/ 68 w 148"/>
              <a:gd name="T61" fmla="*/ 59 h 191"/>
              <a:gd name="T62" fmla="*/ 62 w 148"/>
              <a:gd name="T63" fmla="*/ 59 h 191"/>
              <a:gd name="T64" fmla="*/ 49 w 148"/>
              <a:gd name="T65" fmla="*/ 22 h 191"/>
              <a:gd name="T66" fmla="*/ 49 w 148"/>
              <a:gd name="T67" fmla="*/ 21 h 191"/>
              <a:gd name="T68" fmla="*/ 49 w 148"/>
              <a:gd name="T69" fmla="*/ 21 h 191"/>
              <a:gd name="T70" fmla="*/ 49 w 148"/>
              <a:gd name="T71" fmla="*/ 21 h 191"/>
              <a:gd name="T72" fmla="*/ 50 w 148"/>
              <a:gd name="T73" fmla="*/ 21 h 191"/>
              <a:gd name="T74" fmla="*/ 82 w 148"/>
              <a:gd name="T75" fmla="*/ 11 h 191"/>
              <a:gd name="T76" fmla="*/ 135 w 148"/>
              <a:gd name="T77" fmla="*/ 48 h 191"/>
              <a:gd name="T78" fmla="*/ 135 w 148"/>
              <a:gd name="T79" fmla="*/ 70 h 191"/>
              <a:gd name="T80" fmla="*/ 104 w 148"/>
              <a:gd name="T81" fmla="*/ 76 h 191"/>
              <a:gd name="T82" fmla="*/ 90 w 148"/>
              <a:gd name="T83" fmla="*/ 61 h 191"/>
              <a:gd name="T84" fmla="*/ 103 w 148"/>
              <a:gd name="T85" fmla="*/ 61 h 191"/>
              <a:gd name="T86" fmla="*/ 75 w 148"/>
              <a:gd name="T87" fmla="*/ 102 h 191"/>
              <a:gd name="T88" fmla="*/ 81 w 148"/>
              <a:gd name="T89" fmla="*/ 74 h 191"/>
              <a:gd name="T90" fmla="*/ 68 w 148"/>
              <a:gd name="T91" fmla="*/ 74 h 191"/>
              <a:gd name="T92" fmla="*/ 76 w 148"/>
              <a:gd name="T93" fmla="*/ 40 h 191"/>
              <a:gd name="T94" fmla="*/ 97 w 148"/>
              <a:gd name="T95" fmla="*/ 40 h 191"/>
              <a:gd name="T96" fmla="*/ 90 w 148"/>
              <a:gd name="T97" fmla="*/ 61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48" h="191">
                <a:moveTo>
                  <a:pt x="130" y="112"/>
                </a:moveTo>
                <a:cubicBezTo>
                  <a:pt x="142" y="92"/>
                  <a:pt x="148" y="84"/>
                  <a:pt x="148" y="67"/>
                </a:cubicBezTo>
                <a:cubicBezTo>
                  <a:pt x="148" y="30"/>
                  <a:pt x="118" y="0"/>
                  <a:pt x="82" y="0"/>
                </a:cubicBezTo>
                <a:cubicBezTo>
                  <a:pt x="68" y="0"/>
                  <a:pt x="55" y="5"/>
                  <a:pt x="45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3" y="13"/>
                </a:cubicBezTo>
                <a:cubicBezTo>
                  <a:pt x="37" y="17"/>
                  <a:pt x="32" y="22"/>
                  <a:pt x="28" y="28"/>
                </a:cubicBezTo>
                <a:cubicBezTo>
                  <a:pt x="23" y="35"/>
                  <a:pt x="19" y="44"/>
                  <a:pt x="17" y="53"/>
                </a:cubicBezTo>
                <a:cubicBezTo>
                  <a:pt x="14" y="68"/>
                  <a:pt x="20" y="68"/>
                  <a:pt x="20" y="74"/>
                </a:cubicBezTo>
                <a:cubicBezTo>
                  <a:pt x="20" y="79"/>
                  <a:pt x="11" y="89"/>
                  <a:pt x="2" y="101"/>
                </a:cubicBezTo>
                <a:cubicBezTo>
                  <a:pt x="0" y="104"/>
                  <a:pt x="1" y="110"/>
                  <a:pt x="7" y="110"/>
                </a:cubicBezTo>
                <a:cubicBezTo>
                  <a:pt x="18" y="110"/>
                  <a:pt x="18" y="110"/>
                  <a:pt x="18" y="110"/>
                </a:cubicBezTo>
                <a:cubicBezTo>
                  <a:pt x="25" y="110"/>
                  <a:pt x="20" y="117"/>
                  <a:pt x="19" y="118"/>
                </a:cubicBezTo>
                <a:cubicBezTo>
                  <a:pt x="19" y="119"/>
                  <a:pt x="22" y="122"/>
                  <a:pt x="22" y="122"/>
                </a:cubicBezTo>
                <a:cubicBezTo>
                  <a:pt x="22" y="122"/>
                  <a:pt x="18" y="126"/>
                  <a:pt x="20" y="129"/>
                </a:cubicBezTo>
                <a:cubicBezTo>
                  <a:pt x="20" y="130"/>
                  <a:pt x="26" y="129"/>
                  <a:pt x="25" y="133"/>
                </a:cubicBezTo>
                <a:cubicBezTo>
                  <a:pt x="21" y="150"/>
                  <a:pt x="30" y="152"/>
                  <a:pt x="35" y="152"/>
                </a:cubicBezTo>
                <a:cubicBezTo>
                  <a:pt x="38" y="152"/>
                  <a:pt x="41" y="152"/>
                  <a:pt x="44" y="151"/>
                </a:cubicBezTo>
                <a:cubicBezTo>
                  <a:pt x="46" y="150"/>
                  <a:pt x="49" y="150"/>
                  <a:pt x="51" y="150"/>
                </a:cubicBezTo>
                <a:cubicBezTo>
                  <a:pt x="57" y="150"/>
                  <a:pt x="61" y="153"/>
                  <a:pt x="60" y="159"/>
                </a:cubicBezTo>
                <a:cubicBezTo>
                  <a:pt x="58" y="164"/>
                  <a:pt x="58" y="167"/>
                  <a:pt x="58" y="171"/>
                </a:cubicBezTo>
                <a:cubicBezTo>
                  <a:pt x="57" y="175"/>
                  <a:pt x="49" y="191"/>
                  <a:pt x="49" y="191"/>
                </a:cubicBezTo>
                <a:cubicBezTo>
                  <a:pt x="49" y="191"/>
                  <a:pt x="62" y="182"/>
                  <a:pt x="89" y="171"/>
                </a:cubicBezTo>
                <a:cubicBezTo>
                  <a:pt x="115" y="159"/>
                  <a:pt x="131" y="163"/>
                  <a:pt x="131" y="163"/>
                </a:cubicBezTo>
                <a:cubicBezTo>
                  <a:pt x="131" y="163"/>
                  <a:pt x="118" y="132"/>
                  <a:pt x="130" y="112"/>
                </a:cubicBezTo>
                <a:close/>
                <a:moveTo>
                  <a:pt x="104" y="76"/>
                </a:moveTo>
                <a:cubicBezTo>
                  <a:pt x="103" y="75"/>
                  <a:pt x="102" y="73"/>
                  <a:pt x="101" y="72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6" y="78"/>
                  <a:pt x="76" y="78"/>
                  <a:pt x="76" y="78"/>
                </a:cubicBezTo>
                <a:cubicBezTo>
                  <a:pt x="63" y="78"/>
                  <a:pt x="63" y="78"/>
                  <a:pt x="63" y="78"/>
                </a:cubicBezTo>
                <a:cubicBezTo>
                  <a:pt x="68" y="59"/>
                  <a:pt x="68" y="59"/>
                  <a:pt x="68" y="59"/>
                </a:cubicBezTo>
                <a:cubicBezTo>
                  <a:pt x="66" y="59"/>
                  <a:pt x="64" y="59"/>
                  <a:pt x="62" y="59"/>
                </a:cubicBezTo>
                <a:cubicBezTo>
                  <a:pt x="37" y="62"/>
                  <a:pt x="30" y="36"/>
                  <a:pt x="49" y="22"/>
                </a:cubicBezTo>
                <a:cubicBezTo>
                  <a:pt x="49" y="21"/>
                  <a:pt x="49" y="21"/>
                  <a:pt x="49" y="21"/>
                </a:cubicBezTo>
                <a:cubicBezTo>
                  <a:pt x="49" y="21"/>
                  <a:pt x="49" y="21"/>
                  <a:pt x="49" y="21"/>
                </a:cubicBezTo>
                <a:cubicBezTo>
                  <a:pt x="49" y="21"/>
                  <a:pt x="49" y="21"/>
                  <a:pt x="49" y="21"/>
                </a:cubicBezTo>
                <a:cubicBezTo>
                  <a:pt x="50" y="21"/>
                  <a:pt x="50" y="21"/>
                  <a:pt x="50" y="21"/>
                </a:cubicBezTo>
                <a:cubicBezTo>
                  <a:pt x="59" y="14"/>
                  <a:pt x="70" y="11"/>
                  <a:pt x="82" y="11"/>
                </a:cubicBezTo>
                <a:cubicBezTo>
                  <a:pt x="106" y="11"/>
                  <a:pt x="127" y="26"/>
                  <a:pt x="135" y="48"/>
                </a:cubicBezTo>
                <a:cubicBezTo>
                  <a:pt x="138" y="57"/>
                  <a:pt x="138" y="63"/>
                  <a:pt x="135" y="70"/>
                </a:cubicBezTo>
                <a:cubicBezTo>
                  <a:pt x="130" y="82"/>
                  <a:pt x="108" y="83"/>
                  <a:pt x="104" y="76"/>
                </a:cubicBezTo>
                <a:close/>
                <a:moveTo>
                  <a:pt x="90" y="61"/>
                </a:moveTo>
                <a:cubicBezTo>
                  <a:pt x="103" y="61"/>
                  <a:pt x="103" y="61"/>
                  <a:pt x="103" y="61"/>
                </a:cubicBezTo>
                <a:cubicBezTo>
                  <a:pt x="75" y="102"/>
                  <a:pt x="75" y="102"/>
                  <a:pt x="75" y="102"/>
                </a:cubicBezTo>
                <a:cubicBezTo>
                  <a:pt x="81" y="74"/>
                  <a:pt x="81" y="74"/>
                  <a:pt x="81" y="74"/>
                </a:cubicBezTo>
                <a:cubicBezTo>
                  <a:pt x="68" y="74"/>
                  <a:pt x="68" y="74"/>
                  <a:pt x="68" y="74"/>
                </a:cubicBezTo>
                <a:cubicBezTo>
                  <a:pt x="76" y="40"/>
                  <a:pt x="76" y="40"/>
                  <a:pt x="76" y="40"/>
                </a:cubicBezTo>
                <a:cubicBezTo>
                  <a:pt x="97" y="40"/>
                  <a:pt x="97" y="40"/>
                  <a:pt x="97" y="40"/>
                </a:cubicBezTo>
                <a:lnTo>
                  <a:pt x="90" y="6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61" name="Freeform 60"/>
          <p:cNvSpPr>
            <a:spLocks noEditPoints="1"/>
          </p:cNvSpPr>
          <p:nvPr/>
        </p:nvSpPr>
        <p:spPr bwMode="auto">
          <a:xfrm>
            <a:off x="3487905" y="2507338"/>
            <a:ext cx="688283" cy="651384"/>
          </a:xfrm>
          <a:custGeom>
            <a:avLst/>
            <a:gdLst>
              <a:gd name="T0" fmla="*/ 86 w 205"/>
              <a:gd name="T1" fmla="*/ 179 h 194"/>
              <a:gd name="T2" fmla="*/ 80 w 205"/>
              <a:gd name="T3" fmla="*/ 174 h 194"/>
              <a:gd name="T4" fmla="*/ 86 w 205"/>
              <a:gd name="T5" fmla="*/ 168 h 194"/>
              <a:gd name="T6" fmla="*/ 121 w 205"/>
              <a:gd name="T7" fmla="*/ 168 h 194"/>
              <a:gd name="T8" fmla="*/ 127 w 205"/>
              <a:gd name="T9" fmla="*/ 174 h 194"/>
              <a:gd name="T10" fmla="*/ 121 w 205"/>
              <a:gd name="T11" fmla="*/ 179 h 194"/>
              <a:gd name="T12" fmla="*/ 86 w 205"/>
              <a:gd name="T13" fmla="*/ 179 h 194"/>
              <a:gd name="T14" fmla="*/ 137 w 205"/>
              <a:gd name="T15" fmla="*/ 182 h 194"/>
              <a:gd name="T16" fmla="*/ 69 w 205"/>
              <a:gd name="T17" fmla="*/ 182 h 194"/>
              <a:gd name="T18" fmla="*/ 63 w 205"/>
              <a:gd name="T19" fmla="*/ 188 h 194"/>
              <a:gd name="T20" fmla="*/ 69 w 205"/>
              <a:gd name="T21" fmla="*/ 194 h 194"/>
              <a:gd name="T22" fmla="*/ 137 w 205"/>
              <a:gd name="T23" fmla="*/ 194 h 194"/>
              <a:gd name="T24" fmla="*/ 143 w 205"/>
              <a:gd name="T25" fmla="*/ 188 h 194"/>
              <a:gd name="T26" fmla="*/ 137 w 205"/>
              <a:gd name="T27" fmla="*/ 182 h 194"/>
              <a:gd name="T28" fmla="*/ 205 w 205"/>
              <a:gd name="T29" fmla="*/ 125 h 194"/>
              <a:gd name="T30" fmla="*/ 169 w 205"/>
              <a:gd name="T31" fmla="*/ 153 h 194"/>
              <a:gd name="T32" fmla="*/ 134 w 205"/>
              <a:gd name="T33" fmla="*/ 125 h 194"/>
              <a:gd name="T34" fmla="*/ 137 w 205"/>
              <a:gd name="T35" fmla="*/ 125 h 194"/>
              <a:gd name="T36" fmla="*/ 165 w 205"/>
              <a:gd name="T37" fmla="*/ 48 h 194"/>
              <a:gd name="T38" fmla="*/ 165 w 205"/>
              <a:gd name="T39" fmla="*/ 47 h 194"/>
              <a:gd name="T40" fmla="*/ 161 w 205"/>
              <a:gd name="T41" fmla="*/ 42 h 194"/>
              <a:gd name="T42" fmla="*/ 109 w 205"/>
              <a:gd name="T43" fmla="*/ 32 h 194"/>
              <a:gd name="T44" fmla="*/ 109 w 205"/>
              <a:gd name="T45" fmla="*/ 164 h 194"/>
              <a:gd name="T46" fmla="*/ 97 w 205"/>
              <a:gd name="T47" fmla="*/ 164 h 194"/>
              <a:gd name="T48" fmla="*/ 97 w 205"/>
              <a:gd name="T49" fmla="*/ 32 h 194"/>
              <a:gd name="T50" fmla="*/ 45 w 205"/>
              <a:gd name="T51" fmla="*/ 42 h 194"/>
              <a:gd name="T52" fmla="*/ 42 w 205"/>
              <a:gd name="T53" fmla="*/ 47 h 194"/>
              <a:gd name="T54" fmla="*/ 40 w 205"/>
              <a:gd name="T55" fmla="*/ 48 h 194"/>
              <a:gd name="T56" fmla="*/ 67 w 205"/>
              <a:gd name="T57" fmla="*/ 125 h 194"/>
              <a:gd name="T58" fmla="*/ 71 w 205"/>
              <a:gd name="T59" fmla="*/ 125 h 194"/>
              <a:gd name="T60" fmla="*/ 35 w 205"/>
              <a:gd name="T61" fmla="*/ 153 h 194"/>
              <a:gd name="T62" fmla="*/ 0 w 205"/>
              <a:gd name="T63" fmla="*/ 125 h 194"/>
              <a:gd name="T64" fmla="*/ 3 w 205"/>
              <a:gd name="T65" fmla="*/ 125 h 194"/>
              <a:gd name="T66" fmla="*/ 32 w 205"/>
              <a:gd name="T67" fmla="*/ 47 h 194"/>
              <a:gd name="T68" fmla="*/ 29 w 205"/>
              <a:gd name="T69" fmla="*/ 45 h 194"/>
              <a:gd name="T70" fmla="*/ 32 w 205"/>
              <a:gd name="T71" fmla="*/ 33 h 194"/>
              <a:gd name="T72" fmla="*/ 40 w 205"/>
              <a:gd name="T73" fmla="*/ 32 h 194"/>
              <a:gd name="T74" fmla="*/ 97 w 205"/>
              <a:gd name="T75" fmla="*/ 20 h 194"/>
              <a:gd name="T76" fmla="*/ 97 w 205"/>
              <a:gd name="T77" fmla="*/ 15 h 194"/>
              <a:gd name="T78" fmla="*/ 94 w 205"/>
              <a:gd name="T79" fmla="*/ 9 h 194"/>
              <a:gd name="T80" fmla="*/ 103 w 205"/>
              <a:gd name="T81" fmla="*/ 0 h 194"/>
              <a:gd name="T82" fmla="*/ 112 w 205"/>
              <a:gd name="T83" fmla="*/ 9 h 194"/>
              <a:gd name="T84" fmla="*/ 109 w 205"/>
              <a:gd name="T85" fmla="*/ 15 h 194"/>
              <a:gd name="T86" fmla="*/ 109 w 205"/>
              <a:gd name="T87" fmla="*/ 20 h 194"/>
              <a:gd name="T88" fmla="*/ 167 w 205"/>
              <a:gd name="T89" fmla="*/ 32 h 194"/>
              <a:gd name="T90" fmla="*/ 175 w 205"/>
              <a:gd name="T91" fmla="*/ 33 h 194"/>
              <a:gd name="T92" fmla="*/ 177 w 205"/>
              <a:gd name="T93" fmla="*/ 45 h 194"/>
              <a:gd name="T94" fmla="*/ 174 w 205"/>
              <a:gd name="T95" fmla="*/ 48 h 194"/>
              <a:gd name="T96" fmla="*/ 201 w 205"/>
              <a:gd name="T97" fmla="*/ 125 h 194"/>
              <a:gd name="T98" fmla="*/ 205 w 205"/>
              <a:gd name="T99" fmla="*/ 125 h 194"/>
              <a:gd name="T100" fmla="*/ 35 w 205"/>
              <a:gd name="T101" fmla="*/ 57 h 194"/>
              <a:gd name="T102" fmla="*/ 12 w 205"/>
              <a:gd name="T103" fmla="*/ 125 h 194"/>
              <a:gd name="T104" fmla="*/ 58 w 205"/>
              <a:gd name="T105" fmla="*/ 125 h 194"/>
              <a:gd name="T106" fmla="*/ 58 w 205"/>
              <a:gd name="T107" fmla="*/ 125 h 194"/>
              <a:gd name="T108" fmla="*/ 35 w 205"/>
              <a:gd name="T109" fmla="*/ 57 h 194"/>
              <a:gd name="T110" fmla="*/ 192 w 205"/>
              <a:gd name="T111" fmla="*/ 125 h 194"/>
              <a:gd name="T112" fmla="*/ 169 w 205"/>
              <a:gd name="T113" fmla="*/ 57 h 194"/>
              <a:gd name="T114" fmla="*/ 146 w 205"/>
              <a:gd name="T115" fmla="*/ 125 h 194"/>
              <a:gd name="T116" fmla="*/ 192 w 205"/>
              <a:gd name="T117" fmla="*/ 125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05" h="194">
                <a:moveTo>
                  <a:pt x="86" y="179"/>
                </a:moveTo>
                <a:cubicBezTo>
                  <a:pt x="82" y="179"/>
                  <a:pt x="80" y="177"/>
                  <a:pt x="80" y="174"/>
                </a:cubicBezTo>
                <a:cubicBezTo>
                  <a:pt x="80" y="170"/>
                  <a:pt x="82" y="168"/>
                  <a:pt x="86" y="168"/>
                </a:cubicBezTo>
                <a:cubicBezTo>
                  <a:pt x="121" y="168"/>
                  <a:pt x="121" y="168"/>
                  <a:pt x="121" y="168"/>
                </a:cubicBezTo>
                <a:cubicBezTo>
                  <a:pt x="124" y="168"/>
                  <a:pt x="127" y="170"/>
                  <a:pt x="127" y="174"/>
                </a:cubicBezTo>
                <a:cubicBezTo>
                  <a:pt x="127" y="177"/>
                  <a:pt x="124" y="179"/>
                  <a:pt x="121" y="179"/>
                </a:cubicBezTo>
                <a:lnTo>
                  <a:pt x="86" y="179"/>
                </a:lnTo>
                <a:close/>
                <a:moveTo>
                  <a:pt x="137" y="182"/>
                </a:moveTo>
                <a:cubicBezTo>
                  <a:pt x="69" y="182"/>
                  <a:pt x="69" y="182"/>
                  <a:pt x="69" y="182"/>
                </a:cubicBezTo>
                <a:cubicBezTo>
                  <a:pt x="66" y="182"/>
                  <a:pt x="63" y="185"/>
                  <a:pt x="63" y="188"/>
                </a:cubicBezTo>
                <a:cubicBezTo>
                  <a:pt x="63" y="191"/>
                  <a:pt x="66" y="194"/>
                  <a:pt x="69" y="194"/>
                </a:cubicBezTo>
                <a:cubicBezTo>
                  <a:pt x="137" y="194"/>
                  <a:pt x="137" y="194"/>
                  <a:pt x="137" y="194"/>
                </a:cubicBezTo>
                <a:cubicBezTo>
                  <a:pt x="141" y="194"/>
                  <a:pt x="143" y="191"/>
                  <a:pt x="143" y="188"/>
                </a:cubicBezTo>
                <a:cubicBezTo>
                  <a:pt x="143" y="185"/>
                  <a:pt x="141" y="182"/>
                  <a:pt x="137" y="182"/>
                </a:cubicBezTo>
                <a:close/>
                <a:moveTo>
                  <a:pt x="205" y="125"/>
                </a:moveTo>
                <a:cubicBezTo>
                  <a:pt x="205" y="140"/>
                  <a:pt x="189" y="153"/>
                  <a:pt x="169" y="153"/>
                </a:cubicBezTo>
                <a:cubicBezTo>
                  <a:pt x="150" y="153"/>
                  <a:pt x="134" y="140"/>
                  <a:pt x="134" y="125"/>
                </a:cubicBezTo>
                <a:cubicBezTo>
                  <a:pt x="137" y="125"/>
                  <a:pt x="137" y="125"/>
                  <a:pt x="137" y="125"/>
                </a:cubicBezTo>
                <a:cubicBezTo>
                  <a:pt x="165" y="48"/>
                  <a:pt x="165" y="48"/>
                  <a:pt x="165" y="48"/>
                </a:cubicBezTo>
                <a:cubicBezTo>
                  <a:pt x="165" y="48"/>
                  <a:pt x="165" y="47"/>
                  <a:pt x="165" y="47"/>
                </a:cubicBezTo>
                <a:cubicBezTo>
                  <a:pt x="163" y="46"/>
                  <a:pt x="162" y="44"/>
                  <a:pt x="161" y="42"/>
                </a:cubicBezTo>
                <a:cubicBezTo>
                  <a:pt x="148" y="36"/>
                  <a:pt x="129" y="33"/>
                  <a:pt x="109" y="32"/>
                </a:cubicBezTo>
                <a:cubicBezTo>
                  <a:pt x="109" y="164"/>
                  <a:pt x="109" y="164"/>
                  <a:pt x="109" y="164"/>
                </a:cubicBezTo>
                <a:cubicBezTo>
                  <a:pt x="97" y="164"/>
                  <a:pt x="97" y="164"/>
                  <a:pt x="97" y="164"/>
                </a:cubicBezTo>
                <a:cubicBezTo>
                  <a:pt x="97" y="32"/>
                  <a:pt x="97" y="32"/>
                  <a:pt x="97" y="32"/>
                </a:cubicBezTo>
                <a:cubicBezTo>
                  <a:pt x="77" y="33"/>
                  <a:pt x="58" y="36"/>
                  <a:pt x="45" y="42"/>
                </a:cubicBezTo>
                <a:cubicBezTo>
                  <a:pt x="45" y="44"/>
                  <a:pt x="44" y="46"/>
                  <a:pt x="42" y="47"/>
                </a:cubicBezTo>
                <a:cubicBezTo>
                  <a:pt x="41" y="48"/>
                  <a:pt x="40" y="48"/>
                  <a:pt x="40" y="48"/>
                </a:cubicBezTo>
                <a:cubicBezTo>
                  <a:pt x="67" y="125"/>
                  <a:pt x="67" y="125"/>
                  <a:pt x="67" y="125"/>
                </a:cubicBezTo>
                <a:cubicBezTo>
                  <a:pt x="71" y="125"/>
                  <a:pt x="71" y="125"/>
                  <a:pt x="71" y="125"/>
                </a:cubicBezTo>
                <a:cubicBezTo>
                  <a:pt x="71" y="140"/>
                  <a:pt x="55" y="153"/>
                  <a:pt x="35" y="153"/>
                </a:cubicBezTo>
                <a:cubicBezTo>
                  <a:pt x="16" y="153"/>
                  <a:pt x="0" y="140"/>
                  <a:pt x="0" y="125"/>
                </a:cubicBezTo>
                <a:cubicBezTo>
                  <a:pt x="3" y="125"/>
                  <a:pt x="3" y="125"/>
                  <a:pt x="3" y="125"/>
                </a:cubicBezTo>
                <a:cubicBezTo>
                  <a:pt x="32" y="47"/>
                  <a:pt x="32" y="47"/>
                  <a:pt x="32" y="47"/>
                </a:cubicBezTo>
                <a:cubicBezTo>
                  <a:pt x="31" y="47"/>
                  <a:pt x="30" y="46"/>
                  <a:pt x="29" y="45"/>
                </a:cubicBezTo>
                <a:cubicBezTo>
                  <a:pt x="27" y="41"/>
                  <a:pt x="28" y="35"/>
                  <a:pt x="32" y="33"/>
                </a:cubicBezTo>
                <a:cubicBezTo>
                  <a:pt x="34" y="31"/>
                  <a:pt x="37" y="31"/>
                  <a:pt x="40" y="32"/>
                </a:cubicBezTo>
                <a:cubicBezTo>
                  <a:pt x="54" y="25"/>
                  <a:pt x="75" y="21"/>
                  <a:pt x="97" y="20"/>
                </a:cubicBezTo>
                <a:cubicBezTo>
                  <a:pt x="97" y="15"/>
                  <a:pt x="97" y="15"/>
                  <a:pt x="97" y="15"/>
                </a:cubicBezTo>
                <a:cubicBezTo>
                  <a:pt x="95" y="14"/>
                  <a:pt x="94" y="11"/>
                  <a:pt x="94" y="9"/>
                </a:cubicBezTo>
                <a:cubicBezTo>
                  <a:pt x="94" y="4"/>
                  <a:pt x="98" y="0"/>
                  <a:pt x="103" y="0"/>
                </a:cubicBezTo>
                <a:cubicBezTo>
                  <a:pt x="108" y="0"/>
                  <a:pt x="112" y="4"/>
                  <a:pt x="112" y="9"/>
                </a:cubicBezTo>
                <a:cubicBezTo>
                  <a:pt x="112" y="11"/>
                  <a:pt x="111" y="14"/>
                  <a:pt x="109" y="15"/>
                </a:cubicBezTo>
                <a:cubicBezTo>
                  <a:pt x="109" y="20"/>
                  <a:pt x="109" y="20"/>
                  <a:pt x="109" y="20"/>
                </a:cubicBezTo>
                <a:cubicBezTo>
                  <a:pt x="131" y="21"/>
                  <a:pt x="152" y="25"/>
                  <a:pt x="167" y="32"/>
                </a:cubicBezTo>
                <a:cubicBezTo>
                  <a:pt x="169" y="31"/>
                  <a:pt x="172" y="31"/>
                  <a:pt x="175" y="33"/>
                </a:cubicBezTo>
                <a:cubicBezTo>
                  <a:pt x="179" y="35"/>
                  <a:pt x="180" y="41"/>
                  <a:pt x="177" y="45"/>
                </a:cubicBezTo>
                <a:cubicBezTo>
                  <a:pt x="176" y="46"/>
                  <a:pt x="175" y="47"/>
                  <a:pt x="174" y="48"/>
                </a:cubicBezTo>
                <a:cubicBezTo>
                  <a:pt x="201" y="125"/>
                  <a:pt x="201" y="125"/>
                  <a:pt x="201" y="125"/>
                </a:cubicBezTo>
                <a:lnTo>
                  <a:pt x="205" y="125"/>
                </a:lnTo>
                <a:close/>
                <a:moveTo>
                  <a:pt x="35" y="57"/>
                </a:moveTo>
                <a:cubicBezTo>
                  <a:pt x="12" y="125"/>
                  <a:pt x="12" y="125"/>
                  <a:pt x="12" y="125"/>
                </a:cubicBezTo>
                <a:cubicBezTo>
                  <a:pt x="58" y="125"/>
                  <a:pt x="58" y="125"/>
                  <a:pt x="58" y="125"/>
                </a:cubicBezTo>
                <a:cubicBezTo>
                  <a:pt x="58" y="125"/>
                  <a:pt x="58" y="125"/>
                  <a:pt x="58" y="125"/>
                </a:cubicBezTo>
                <a:lnTo>
                  <a:pt x="35" y="57"/>
                </a:lnTo>
                <a:close/>
                <a:moveTo>
                  <a:pt x="192" y="125"/>
                </a:moveTo>
                <a:cubicBezTo>
                  <a:pt x="169" y="57"/>
                  <a:pt x="169" y="57"/>
                  <a:pt x="169" y="57"/>
                </a:cubicBezTo>
                <a:cubicBezTo>
                  <a:pt x="146" y="125"/>
                  <a:pt x="146" y="125"/>
                  <a:pt x="146" y="125"/>
                </a:cubicBezTo>
                <a:cubicBezTo>
                  <a:pt x="192" y="125"/>
                  <a:pt x="192" y="125"/>
                  <a:pt x="192" y="125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62" name="Freeform 61"/>
          <p:cNvSpPr>
            <a:spLocks noEditPoints="1"/>
          </p:cNvSpPr>
          <p:nvPr/>
        </p:nvSpPr>
        <p:spPr bwMode="auto">
          <a:xfrm>
            <a:off x="7775555" y="3725730"/>
            <a:ext cx="560560" cy="591781"/>
          </a:xfrm>
          <a:custGeom>
            <a:avLst/>
            <a:gdLst>
              <a:gd name="T0" fmla="*/ 0 w 395"/>
              <a:gd name="T1" fmla="*/ 303 h 417"/>
              <a:gd name="T2" fmla="*/ 86 w 395"/>
              <a:gd name="T3" fmla="*/ 303 h 417"/>
              <a:gd name="T4" fmla="*/ 86 w 395"/>
              <a:gd name="T5" fmla="*/ 417 h 417"/>
              <a:gd name="T6" fmla="*/ 0 w 395"/>
              <a:gd name="T7" fmla="*/ 417 h 417"/>
              <a:gd name="T8" fmla="*/ 0 w 395"/>
              <a:gd name="T9" fmla="*/ 303 h 417"/>
              <a:gd name="T10" fmla="*/ 156 w 395"/>
              <a:gd name="T11" fmla="*/ 417 h 417"/>
              <a:gd name="T12" fmla="*/ 241 w 395"/>
              <a:gd name="T13" fmla="*/ 417 h 417"/>
              <a:gd name="T14" fmla="*/ 241 w 395"/>
              <a:gd name="T15" fmla="*/ 247 h 417"/>
              <a:gd name="T16" fmla="*/ 156 w 395"/>
              <a:gd name="T17" fmla="*/ 247 h 417"/>
              <a:gd name="T18" fmla="*/ 156 w 395"/>
              <a:gd name="T19" fmla="*/ 417 h 417"/>
              <a:gd name="T20" fmla="*/ 310 w 395"/>
              <a:gd name="T21" fmla="*/ 152 h 417"/>
              <a:gd name="T22" fmla="*/ 310 w 395"/>
              <a:gd name="T23" fmla="*/ 417 h 417"/>
              <a:gd name="T24" fmla="*/ 395 w 395"/>
              <a:gd name="T25" fmla="*/ 417 h 417"/>
              <a:gd name="T26" fmla="*/ 395 w 395"/>
              <a:gd name="T27" fmla="*/ 152 h 417"/>
              <a:gd name="T28" fmla="*/ 310 w 395"/>
              <a:gd name="T29" fmla="*/ 152 h 417"/>
              <a:gd name="T30" fmla="*/ 319 w 395"/>
              <a:gd name="T31" fmla="*/ 62 h 417"/>
              <a:gd name="T32" fmla="*/ 338 w 395"/>
              <a:gd name="T33" fmla="*/ 83 h 417"/>
              <a:gd name="T34" fmla="*/ 360 w 395"/>
              <a:gd name="T35" fmla="*/ 0 h 417"/>
              <a:gd name="T36" fmla="*/ 279 w 395"/>
              <a:gd name="T37" fmla="*/ 22 h 417"/>
              <a:gd name="T38" fmla="*/ 298 w 395"/>
              <a:gd name="T39" fmla="*/ 43 h 417"/>
              <a:gd name="T40" fmla="*/ 190 w 395"/>
              <a:gd name="T41" fmla="*/ 152 h 417"/>
              <a:gd name="T42" fmla="*/ 119 w 395"/>
              <a:gd name="T43" fmla="*/ 83 h 417"/>
              <a:gd name="T44" fmla="*/ 12 w 395"/>
              <a:gd name="T45" fmla="*/ 190 h 417"/>
              <a:gd name="T46" fmla="*/ 34 w 395"/>
              <a:gd name="T47" fmla="*/ 209 h 417"/>
              <a:gd name="T48" fmla="*/ 119 w 395"/>
              <a:gd name="T49" fmla="*/ 123 h 417"/>
              <a:gd name="T50" fmla="*/ 190 w 395"/>
              <a:gd name="T51" fmla="*/ 192 h 417"/>
              <a:gd name="T52" fmla="*/ 319 w 395"/>
              <a:gd name="T53" fmla="*/ 62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395" h="417">
                <a:moveTo>
                  <a:pt x="0" y="303"/>
                </a:moveTo>
                <a:lnTo>
                  <a:pt x="86" y="303"/>
                </a:lnTo>
                <a:lnTo>
                  <a:pt x="86" y="417"/>
                </a:lnTo>
                <a:lnTo>
                  <a:pt x="0" y="417"/>
                </a:lnTo>
                <a:lnTo>
                  <a:pt x="0" y="303"/>
                </a:lnTo>
                <a:close/>
                <a:moveTo>
                  <a:pt x="156" y="417"/>
                </a:moveTo>
                <a:lnTo>
                  <a:pt x="241" y="417"/>
                </a:lnTo>
                <a:lnTo>
                  <a:pt x="241" y="247"/>
                </a:lnTo>
                <a:lnTo>
                  <a:pt x="156" y="247"/>
                </a:lnTo>
                <a:lnTo>
                  <a:pt x="156" y="417"/>
                </a:lnTo>
                <a:close/>
                <a:moveTo>
                  <a:pt x="310" y="152"/>
                </a:moveTo>
                <a:lnTo>
                  <a:pt x="310" y="417"/>
                </a:lnTo>
                <a:lnTo>
                  <a:pt x="395" y="417"/>
                </a:lnTo>
                <a:lnTo>
                  <a:pt x="395" y="152"/>
                </a:lnTo>
                <a:lnTo>
                  <a:pt x="310" y="152"/>
                </a:lnTo>
                <a:close/>
                <a:moveTo>
                  <a:pt x="319" y="62"/>
                </a:moveTo>
                <a:lnTo>
                  <a:pt x="338" y="83"/>
                </a:lnTo>
                <a:lnTo>
                  <a:pt x="360" y="0"/>
                </a:lnTo>
                <a:lnTo>
                  <a:pt x="279" y="22"/>
                </a:lnTo>
                <a:lnTo>
                  <a:pt x="298" y="43"/>
                </a:lnTo>
                <a:lnTo>
                  <a:pt x="190" y="152"/>
                </a:lnTo>
                <a:lnTo>
                  <a:pt x="119" y="83"/>
                </a:lnTo>
                <a:lnTo>
                  <a:pt x="12" y="190"/>
                </a:lnTo>
                <a:lnTo>
                  <a:pt x="34" y="209"/>
                </a:lnTo>
                <a:lnTo>
                  <a:pt x="119" y="123"/>
                </a:lnTo>
                <a:lnTo>
                  <a:pt x="190" y="192"/>
                </a:lnTo>
                <a:lnTo>
                  <a:pt x="319" y="6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63" name="Freeform 62"/>
          <p:cNvSpPr>
            <a:spLocks noEditPoints="1"/>
          </p:cNvSpPr>
          <p:nvPr/>
        </p:nvSpPr>
        <p:spPr bwMode="auto">
          <a:xfrm>
            <a:off x="7801888" y="1335259"/>
            <a:ext cx="560560" cy="591781"/>
          </a:xfrm>
          <a:custGeom>
            <a:avLst/>
            <a:gdLst>
              <a:gd name="T0" fmla="*/ 101 w 167"/>
              <a:gd name="T1" fmla="*/ 151 h 176"/>
              <a:gd name="T2" fmla="*/ 64 w 167"/>
              <a:gd name="T3" fmla="*/ 148 h 176"/>
              <a:gd name="T4" fmla="*/ 103 w 167"/>
              <a:gd name="T5" fmla="*/ 148 h 176"/>
              <a:gd name="T6" fmla="*/ 64 w 167"/>
              <a:gd name="T7" fmla="*/ 166 h 176"/>
              <a:gd name="T8" fmla="*/ 70 w 167"/>
              <a:gd name="T9" fmla="*/ 171 h 176"/>
              <a:gd name="T10" fmla="*/ 94 w 167"/>
              <a:gd name="T11" fmla="*/ 176 h 176"/>
              <a:gd name="T12" fmla="*/ 101 w 167"/>
              <a:gd name="T13" fmla="*/ 171 h 176"/>
              <a:gd name="T14" fmla="*/ 101 w 167"/>
              <a:gd name="T15" fmla="*/ 163 h 176"/>
              <a:gd name="T16" fmla="*/ 64 w 167"/>
              <a:gd name="T17" fmla="*/ 157 h 176"/>
              <a:gd name="T18" fmla="*/ 101 w 167"/>
              <a:gd name="T19" fmla="*/ 161 h 176"/>
              <a:gd name="T20" fmla="*/ 101 w 167"/>
              <a:gd name="T21" fmla="*/ 153 h 176"/>
              <a:gd name="T22" fmla="*/ 102 w 167"/>
              <a:gd name="T23" fmla="*/ 141 h 176"/>
              <a:gd name="T24" fmla="*/ 40 w 167"/>
              <a:gd name="T25" fmla="*/ 84 h 176"/>
              <a:gd name="T26" fmla="*/ 100 w 167"/>
              <a:gd name="T27" fmla="*/ 96 h 176"/>
              <a:gd name="T28" fmla="*/ 85 w 167"/>
              <a:gd name="T29" fmla="*/ 72 h 176"/>
              <a:gd name="T30" fmla="*/ 99 w 167"/>
              <a:gd name="T31" fmla="*/ 67 h 176"/>
              <a:gd name="T32" fmla="*/ 90 w 167"/>
              <a:gd name="T33" fmla="*/ 56 h 176"/>
              <a:gd name="T34" fmla="*/ 69 w 167"/>
              <a:gd name="T35" fmla="*/ 77 h 176"/>
              <a:gd name="T36" fmla="*/ 83 w 167"/>
              <a:gd name="T37" fmla="*/ 101 h 176"/>
              <a:gd name="T38" fmla="*/ 68 w 167"/>
              <a:gd name="T39" fmla="*/ 106 h 176"/>
              <a:gd name="T40" fmla="*/ 79 w 167"/>
              <a:gd name="T41" fmla="*/ 118 h 176"/>
              <a:gd name="T42" fmla="*/ 100 w 167"/>
              <a:gd name="T43" fmla="*/ 96 h 176"/>
              <a:gd name="T44" fmla="*/ 121 w 167"/>
              <a:gd name="T45" fmla="*/ 27 h 176"/>
              <a:gd name="T46" fmla="*/ 121 w 167"/>
              <a:gd name="T47" fmla="*/ 12 h 176"/>
              <a:gd name="T48" fmla="*/ 24 w 167"/>
              <a:gd name="T49" fmla="*/ 113 h 176"/>
              <a:gd name="T50" fmla="*/ 15 w 167"/>
              <a:gd name="T51" fmla="*/ 126 h 176"/>
              <a:gd name="T52" fmla="*/ 29 w 167"/>
              <a:gd name="T53" fmla="*/ 114 h 176"/>
              <a:gd name="T54" fmla="*/ 143 w 167"/>
              <a:gd name="T55" fmla="*/ 52 h 176"/>
              <a:gd name="T56" fmla="*/ 152 w 167"/>
              <a:gd name="T57" fmla="*/ 40 h 176"/>
              <a:gd name="T58" fmla="*/ 142 w 167"/>
              <a:gd name="T59" fmla="*/ 53 h 176"/>
              <a:gd name="T60" fmla="*/ 4 w 167"/>
              <a:gd name="T61" fmla="*/ 79 h 176"/>
              <a:gd name="T62" fmla="*/ 17 w 167"/>
              <a:gd name="T63" fmla="*/ 86 h 176"/>
              <a:gd name="T64" fmla="*/ 151 w 167"/>
              <a:gd name="T65" fmla="*/ 79 h 176"/>
              <a:gd name="T66" fmla="*/ 163 w 167"/>
              <a:gd name="T67" fmla="*/ 86 h 176"/>
              <a:gd name="T68" fmla="*/ 28 w 167"/>
              <a:gd name="T69" fmla="*/ 46 h 176"/>
              <a:gd name="T70" fmla="*/ 13 w 167"/>
              <a:gd name="T71" fmla="*/ 46 h 176"/>
              <a:gd name="T72" fmla="*/ 29 w 167"/>
              <a:gd name="T73" fmla="*/ 52 h 176"/>
              <a:gd name="T74" fmla="*/ 143 w 167"/>
              <a:gd name="T75" fmla="*/ 113 h 176"/>
              <a:gd name="T76" fmla="*/ 152 w 167"/>
              <a:gd name="T77" fmla="*/ 126 h 176"/>
              <a:gd name="T78" fmla="*/ 155 w 167"/>
              <a:gd name="T79" fmla="*/ 120 h 176"/>
              <a:gd name="T80" fmla="*/ 52 w 167"/>
              <a:gd name="T81" fmla="*/ 28 h 176"/>
              <a:gd name="T82" fmla="*/ 42 w 167"/>
              <a:gd name="T83" fmla="*/ 11 h 176"/>
              <a:gd name="T84" fmla="*/ 47 w 167"/>
              <a:gd name="T85" fmla="*/ 27 h 176"/>
              <a:gd name="T86" fmla="*/ 88 w 167"/>
              <a:gd name="T87" fmla="*/ 3 h 176"/>
              <a:gd name="T88" fmla="*/ 81 w 167"/>
              <a:gd name="T89" fmla="*/ 16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67" h="176">
                <a:moveTo>
                  <a:pt x="103" y="148"/>
                </a:moveTo>
                <a:cubicBezTo>
                  <a:pt x="103" y="148"/>
                  <a:pt x="103" y="148"/>
                  <a:pt x="103" y="148"/>
                </a:cubicBezTo>
                <a:cubicBezTo>
                  <a:pt x="103" y="150"/>
                  <a:pt x="102" y="151"/>
                  <a:pt x="101" y="151"/>
                </a:cubicBezTo>
                <a:cubicBezTo>
                  <a:pt x="68" y="151"/>
                  <a:pt x="68" y="151"/>
                  <a:pt x="68" y="151"/>
                </a:cubicBezTo>
                <a:cubicBezTo>
                  <a:pt x="66" y="151"/>
                  <a:pt x="64" y="150"/>
                  <a:pt x="64" y="148"/>
                </a:cubicBezTo>
                <a:cubicBezTo>
                  <a:pt x="64" y="148"/>
                  <a:pt x="64" y="148"/>
                  <a:pt x="64" y="148"/>
                </a:cubicBezTo>
                <a:cubicBezTo>
                  <a:pt x="64" y="146"/>
                  <a:pt x="66" y="144"/>
                  <a:pt x="68" y="144"/>
                </a:cubicBezTo>
                <a:cubicBezTo>
                  <a:pt x="101" y="144"/>
                  <a:pt x="101" y="144"/>
                  <a:pt x="101" y="144"/>
                </a:cubicBezTo>
                <a:cubicBezTo>
                  <a:pt x="102" y="144"/>
                  <a:pt x="103" y="146"/>
                  <a:pt x="103" y="148"/>
                </a:cubicBezTo>
                <a:close/>
                <a:moveTo>
                  <a:pt x="101" y="163"/>
                </a:moveTo>
                <a:cubicBezTo>
                  <a:pt x="68" y="163"/>
                  <a:pt x="68" y="163"/>
                  <a:pt x="68" y="163"/>
                </a:cubicBezTo>
                <a:cubicBezTo>
                  <a:pt x="66" y="163"/>
                  <a:pt x="64" y="164"/>
                  <a:pt x="64" y="166"/>
                </a:cubicBezTo>
                <a:cubicBezTo>
                  <a:pt x="64" y="168"/>
                  <a:pt x="64" y="168"/>
                  <a:pt x="64" y="168"/>
                </a:cubicBezTo>
                <a:cubicBezTo>
                  <a:pt x="64" y="170"/>
                  <a:pt x="66" y="171"/>
                  <a:pt x="68" y="171"/>
                </a:cubicBezTo>
                <a:cubicBezTo>
                  <a:pt x="70" y="171"/>
                  <a:pt x="70" y="171"/>
                  <a:pt x="70" y="171"/>
                </a:cubicBezTo>
                <a:cubicBezTo>
                  <a:pt x="70" y="172"/>
                  <a:pt x="70" y="172"/>
                  <a:pt x="70" y="172"/>
                </a:cubicBezTo>
                <a:cubicBezTo>
                  <a:pt x="70" y="174"/>
                  <a:pt x="72" y="176"/>
                  <a:pt x="74" y="176"/>
                </a:cubicBezTo>
                <a:cubicBezTo>
                  <a:pt x="94" y="176"/>
                  <a:pt x="94" y="176"/>
                  <a:pt x="94" y="176"/>
                </a:cubicBezTo>
                <a:cubicBezTo>
                  <a:pt x="96" y="176"/>
                  <a:pt x="97" y="174"/>
                  <a:pt x="97" y="172"/>
                </a:cubicBezTo>
                <a:cubicBezTo>
                  <a:pt x="97" y="171"/>
                  <a:pt x="97" y="171"/>
                  <a:pt x="97" y="171"/>
                </a:cubicBezTo>
                <a:cubicBezTo>
                  <a:pt x="101" y="171"/>
                  <a:pt x="101" y="171"/>
                  <a:pt x="101" y="171"/>
                </a:cubicBezTo>
                <a:cubicBezTo>
                  <a:pt x="102" y="171"/>
                  <a:pt x="103" y="170"/>
                  <a:pt x="103" y="168"/>
                </a:cubicBezTo>
                <a:cubicBezTo>
                  <a:pt x="103" y="166"/>
                  <a:pt x="103" y="166"/>
                  <a:pt x="103" y="166"/>
                </a:cubicBezTo>
                <a:cubicBezTo>
                  <a:pt x="103" y="164"/>
                  <a:pt x="102" y="163"/>
                  <a:pt x="101" y="163"/>
                </a:cubicBezTo>
                <a:close/>
                <a:moveTo>
                  <a:pt x="101" y="153"/>
                </a:moveTo>
                <a:cubicBezTo>
                  <a:pt x="68" y="153"/>
                  <a:pt x="68" y="153"/>
                  <a:pt x="68" y="153"/>
                </a:cubicBezTo>
                <a:cubicBezTo>
                  <a:pt x="66" y="153"/>
                  <a:pt x="64" y="155"/>
                  <a:pt x="64" y="157"/>
                </a:cubicBezTo>
                <a:cubicBezTo>
                  <a:pt x="64" y="157"/>
                  <a:pt x="64" y="157"/>
                  <a:pt x="64" y="157"/>
                </a:cubicBezTo>
                <a:cubicBezTo>
                  <a:pt x="64" y="159"/>
                  <a:pt x="66" y="161"/>
                  <a:pt x="68" y="161"/>
                </a:cubicBezTo>
                <a:cubicBezTo>
                  <a:pt x="101" y="161"/>
                  <a:pt x="101" y="161"/>
                  <a:pt x="101" y="161"/>
                </a:cubicBezTo>
                <a:cubicBezTo>
                  <a:pt x="102" y="161"/>
                  <a:pt x="103" y="159"/>
                  <a:pt x="103" y="157"/>
                </a:cubicBezTo>
                <a:cubicBezTo>
                  <a:pt x="103" y="157"/>
                  <a:pt x="103" y="157"/>
                  <a:pt x="103" y="157"/>
                </a:cubicBezTo>
                <a:cubicBezTo>
                  <a:pt x="103" y="155"/>
                  <a:pt x="102" y="153"/>
                  <a:pt x="101" y="153"/>
                </a:cubicBezTo>
                <a:close/>
                <a:moveTo>
                  <a:pt x="128" y="84"/>
                </a:moveTo>
                <a:cubicBezTo>
                  <a:pt x="128" y="96"/>
                  <a:pt x="123" y="106"/>
                  <a:pt x="116" y="114"/>
                </a:cubicBezTo>
                <a:cubicBezTo>
                  <a:pt x="101" y="131"/>
                  <a:pt x="110" y="141"/>
                  <a:pt x="102" y="141"/>
                </a:cubicBezTo>
                <a:cubicBezTo>
                  <a:pt x="66" y="141"/>
                  <a:pt x="66" y="141"/>
                  <a:pt x="66" y="141"/>
                </a:cubicBezTo>
                <a:cubicBezTo>
                  <a:pt x="58" y="141"/>
                  <a:pt x="66" y="131"/>
                  <a:pt x="52" y="114"/>
                </a:cubicBezTo>
                <a:cubicBezTo>
                  <a:pt x="45" y="106"/>
                  <a:pt x="40" y="96"/>
                  <a:pt x="40" y="84"/>
                </a:cubicBezTo>
                <a:cubicBezTo>
                  <a:pt x="40" y="61"/>
                  <a:pt x="60" y="41"/>
                  <a:pt x="84" y="41"/>
                </a:cubicBezTo>
                <a:cubicBezTo>
                  <a:pt x="108" y="41"/>
                  <a:pt x="128" y="61"/>
                  <a:pt x="128" y="84"/>
                </a:cubicBezTo>
                <a:close/>
                <a:moveTo>
                  <a:pt x="100" y="96"/>
                </a:moveTo>
                <a:cubicBezTo>
                  <a:pt x="100" y="87"/>
                  <a:pt x="93" y="83"/>
                  <a:pt x="88" y="81"/>
                </a:cubicBezTo>
                <a:cubicBezTo>
                  <a:pt x="81" y="79"/>
                  <a:pt x="81" y="77"/>
                  <a:pt x="81" y="76"/>
                </a:cubicBezTo>
                <a:cubicBezTo>
                  <a:pt x="81" y="74"/>
                  <a:pt x="82" y="72"/>
                  <a:pt x="85" y="72"/>
                </a:cubicBezTo>
                <a:cubicBezTo>
                  <a:pt x="89" y="72"/>
                  <a:pt x="91" y="74"/>
                  <a:pt x="92" y="75"/>
                </a:cubicBezTo>
                <a:cubicBezTo>
                  <a:pt x="95" y="76"/>
                  <a:pt x="95" y="76"/>
                  <a:pt x="95" y="76"/>
                </a:cubicBezTo>
                <a:cubicBezTo>
                  <a:pt x="99" y="67"/>
                  <a:pt x="99" y="67"/>
                  <a:pt x="99" y="67"/>
                </a:cubicBezTo>
                <a:cubicBezTo>
                  <a:pt x="97" y="65"/>
                  <a:pt x="97" y="65"/>
                  <a:pt x="97" y="65"/>
                </a:cubicBezTo>
                <a:cubicBezTo>
                  <a:pt x="95" y="64"/>
                  <a:pt x="92" y="63"/>
                  <a:pt x="90" y="62"/>
                </a:cubicBezTo>
                <a:cubicBezTo>
                  <a:pt x="90" y="56"/>
                  <a:pt x="90" y="56"/>
                  <a:pt x="90" y="56"/>
                </a:cubicBezTo>
                <a:cubicBezTo>
                  <a:pt x="80" y="56"/>
                  <a:pt x="80" y="56"/>
                  <a:pt x="80" y="56"/>
                </a:cubicBezTo>
                <a:cubicBezTo>
                  <a:pt x="80" y="63"/>
                  <a:pt x="80" y="63"/>
                  <a:pt x="80" y="63"/>
                </a:cubicBezTo>
                <a:cubicBezTo>
                  <a:pt x="73" y="65"/>
                  <a:pt x="69" y="71"/>
                  <a:pt x="69" y="77"/>
                </a:cubicBezTo>
                <a:cubicBezTo>
                  <a:pt x="69" y="85"/>
                  <a:pt x="76" y="89"/>
                  <a:pt x="82" y="91"/>
                </a:cubicBezTo>
                <a:cubicBezTo>
                  <a:pt x="88" y="93"/>
                  <a:pt x="88" y="95"/>
                  <a:pt x="88" y="97"/>
                </a:cubicBezTo>
                <a:cubicBezTo>
                  <a:pt x="88" y="99"/>
                  <a:pt x="86" y="101"/>
                  <a:pt x="83" y="101"/>
                </a:cubicBezTo>
                <a:cubicBezTo>
                  <a:pt x="80" y="101"/>
                  <a:pt x="77" y="100"/>
                  <a:pt x="74" y="98"/>
                </a:cubicBezTo>
                <a:cubicBezTo>
                  <a:pt x="71" y="96"/>
                  <a:pt x="71" y="96"/>
                  <a:pt x="71" y="96"/>
                </a:cubicBezTo>
                <a:cubicBezTo>
                  <a:pt x="68" y="106"/>
                  <a:pt x="68" y="106"/>
                  <a:pt x="68" y="106"/>
                </a:cubicBezTo>
                <a:cubicBezTo>
                  <a:pt x="70" y="108"/>
                  <a:pt x="70" y="108"/>
                  <a:pt x="70" y="108"/>
                </a:cubicBezTo>
                <a:cubicBezTo>
                  <a:pt x="72" y="109"/>
                  <a:pt x="75" y="111"/>
                  <a:pt x="79" y="111"/>
                </a:cubicBezTo>
                <a:cubicBezTo>
                  <a:pt x="79" y="118"/>
                  <a:pt x="79" y="118"/>
                  <a:pt x="79" y="118"/>
                </a:cubicBezTo>
                <a:cubicBezTo>
                  <a:pt x="89" y="118"/>
                  <a:pt x="89" y="118"/>
                  <a:pt x="89" y="118"/>
                </a:cubicBezTo>
                <a:cubicBezTo>
                  <a:pt x="89" y="111"/>
                  <a:pt x="89" y="111"/>
                  <a:pt x="89" y="111"/>
                </a:cubicBezTo>
                <a:cubicBezTo>
                  <a:pt x="96" y="108"/>
                  <a:pt x="100" y="103"/>
                  <a:pt x="100" y="96"/>
                </a:cubicBezTo>
                <a:close/>
                <a:moveTo>
                  <a:pt x="116" y="28"/>
                </a:moveTo>
                <a:cubicBezTo>
                  <a:pt x="116" y="28"/>
                  <a:pt x="117" y="29"/>
                  <a:pt x="118" y="29"/>
                </a:cubicBezTo>
                <a:cubicBezTo>
                  <a:pt x="119" y="29"/>
                  <a:pt x="120" y="28"/>
                  <a:pt x="121" y="27"/>
                </a:cubicBezTo>
                <a:cubicBezTo>
                  <a:pt x="127" y="15"/>
                  <a:pt x="127" y="15"/>
                  <a:pt x="127" y="15"/>
                </a:cubicBezTo>
                <a:cubicBezTo>
                  <a:pt x="128" y="13"/>
                  <a:pt x="127" y="12"/>
                  <a:pt x="126" y="11"/>
                </a:cubicBezTo>
                <a:cubicBezTo>
                  <a:pt x="124" y="10"/>
                  <a:pt x="121" y="10"/>
                  <a:pt x="121" y="12"/>
                </a:cubicBezTo>
                <a:cubicBezTo>
                  <a:pt x="114" y="23"/>
                  <a:pt x="114" y="23"/>
                  <a:pt x="114" y="23"/>
                </a:cubicBezTo>
                <a:cubicBezTo>
                  <a:pt x="113" y="24"/>
                  <a:pt x="114" y="27"/>
                  <a:pt x="116" y="28"/>
                </a:cubicBezTo>
                <a:close/>
                <a:moveTo>
                  <a:pt x="24" y="113"/>
                </a:moveTo>
                <a:cubicBezTo>
                  <a:pt x="13" y="120"/>
                  <a:pt x="13" y="120"/>
                  <a:pt x="13" y="120"/>
                </a:cubicBezTo>
                <a:cubicBezTo>
                  <a:pt x="11" y="121"/>
                  <a:pt x="10" y="122"/>
                  <a:pt x="11" y="124"/>
                </a:cubicBezTo>
                <a:cubicBezTo>
                  <a:pt x="12" y="125"/>
                  <a:pt x="13" y="126"/>
                  <a:pt x="15" y="126"/>
                </a:cubicBezTo>
                <a:cubicBezTo>
                  <a:pt x="15" y="126"/>
                  <a:pt x="16" y="126"/>
                  <a:pt x="17" y="126"/>
                </a:cubicBezTo>
                <a:cubicBezTo>
                  <a:pt x="28" y="120"/>
                  <a:pt x="28" y="120"/>
                  <a:pt x="28" y="120"/>
                </a:cubicBezTo>
                <a:cubicBezTo>
                  <a:pt x="30" y="119"/>
                  <a:pt x="30" y="116"/>
                  <a:pt x="29" y="114"/>
                </a:cubicBezTo>
                <a:cubicBezTo>
                  <a:pt x="28" y="112"/>
                  <a:pt x="26" y="112"/>
                  <a:pt x="24" y="113"/>
                </a:cubicBezTo>
                <a:close/>
                <a:moveTo>
                  <a:pt x="142" y="53"/>
                </a:moveTo>
                <a:cubicBezTo>
                  <a:pt x="142" y="53"/>
                  <a:pt x="143" y="52"/>
                  <a:pt x="143" y="52"/>
                </a:cubicBezTo>
                <a:cubicBezTo>
                  <a:pt x="155" y="46"/>
                  <a:pt x="155" y="46"/>
                  <a:pt x="155" y="46"/>
                </a:cubicBezTo>
                <a:cubicBezTo>
                  <a:pt x="157" y="45"/>
                  <a:pt x="157" y="42"/>
                  <a:pt x="156" y="41"/>
                </a:cubicBezTo>
                <a:cubicBezTo>
                  <a:pt x="155" y="40"/>
                  <a:pt x="153" y="39"/>
                  <a:pt x="152" y="40"/>
                </a:cubicBezTo>
                <a:cubicBezTo>
                  <a:pt x="140" y="46"/>
                  <a:pt x="140" y="46"/>
                  <a:pt x="140" y="46"/>
                </a:cubicBezTo>
                <a:cubicBezTo>
                  <a:pt x="139" y="47"/>
                  <a:pt x="138" y="50"/>
                  <a:pt x="139" y="52"/>
                </a:cubicBezTo>
                <a:cubicBezTo>
                  <a:pt x="140" y="52"/>
                  <a:pt x="141" y="53"/>
                  <a:pt x="142" y="53"/>
                </a:cubicBezTo>
                <a:close/>
                <a:moveTo>
                  <a:pt x="20" y="82"/>
                </a:moveTo>
                <a:cubicBezTo>
                  <a:pt x="20" y="81"/>
                  <a:pt x="19" y="79"/>
                  <a:pt x="17" y="79"/>
                </a:cubicBezTo>
                <a:cubicBezTo>
                  <a:pt x="4" y="79"/>
                  <a:pt x="4" y="79"/>
                  <a:pt x="4" y="79"/>
                </a:cubicBezTo>
                <a:cubicBezTo>
                  <a:pt x="2" y="79"/>
                  <a:pt x="0" y="81"/>
                  <a:pt x="0" y="82"/>
                </a:cubicBezTo>
                <a:cubicBezTo>
                  <a:pt x="0" y="85"/>
                  <a:pt x="2" y="86"/>
                  <a:pt x="4" y="86"/>
                </a:cubicBezTo>
                <a:cubicBezTo>
                  <a:pt x="17" y="86"/>
                  <a:pt x="17" y="86"/>
                  <a:pt x="17" y="86"/>
                </a:cubicBezTo>
                <a:cubicBezTo>
                  <a:pt x="19" y="86"/>
                  <a:pt x="20" y="85"/>
                  <a:pt x="20" y="82"/>
                </a:cubicBezTo>
                <a:close/>
                <a:moveTo>
                  <a:pt x="163" y="79"/>
                </a:moveTo>
                <a:cubicBezTo>
                  <a:pt x="151" y="79"/>
                  <a:pt x="151" y="79"/>
                  <a:pt x="151" y="79"/>
                </a:cubicBezTo>
                <a:cubicBezTo>
                  <a:pt x="149" y="79"/>
                  <a:pt x="147" y="81"/>
                  <a:pt x="147" y="82"/>
                </a:cubicBezTo>
                <a:cubicBezTo>
                  <a:pt x="147" y="85"/>
                  <a:pt x="149" y="86"/>
                  <a:pt x="151" y="86"/>
                </a:cubicBezTo>
                <a:cubicBezTo>
                  <a:pt x="163" y="86"/>
                  <a:pt x="163" y="86"/>
                  <a:pt x="163" y="86"/>
                </a:cubicBezTo>
                <a:cubicBezTo>
                  <a:pt x="166" y="86"/>
                  <a:pt x="167" y="85"/>
                  <a:pt x="167" y="82"/>
                </a:cubicBezTo>
                <a:cubicBezTo>
                  <a:pt x="167" y="81"/>
                  <a:pt x="166" y="79"/>
                  <a:pt x="163" y="79"/>
                </a:cubicBezTo>
                <a:close/>
                <a:moveTo>
                  <a:pt x="28" y="46"/>
                </a:moveTo>
                <a:cubicBezTo>
                  <a:pt x="17" y="40"/>
                  <a:pt x="17" y="40"/>
                  <a:pt x="17" y="40"/>
                </a:cubicBezTo>
                <a:cubicBezTo>
                  <a:pt x="15" y="39"/>
                  <a:pt x="12" y="40"/>
                  <a:pt x="11" y="41"/>
                </a:cubicBezTo>
                <a:cubicBezTo>
                  <a:pt x="10" y="42"/>
                  <a:pt x="11" y="45"/>
                  <a:pt x="13" y="46"/>
                </a:cubicBezTo>
                <a:cubicBezTo>
                  <a:pt x="24" y="52"/>
                  <a:pt x="24" y="52"/>
                  <a:pt x="24" y="52"/>
                </a:cubicBezTo>
                <a:cubicBezTo>
                  <a:pt x="25" y="52"/>
                  <a:pt x="25" y="53"/>
                  <a:pt x="26" y="53"/>
                </a:cubicBezTo>
                <a:cubicBezTo>
                  <a:pt x="27" y="53"/>
                  <a:pt x="29" y="52"/>
                  <a:pt x="29" y="52"/>
                </a:cubicBezTo>
                <a:cubicBezTo>
                  <a:pt x="30" y="50"/>
                  <a:pt x="30" y="47"/>
                  <a:pt x="28" y="46"/>
                </a:cubicBezTo>
                <a:close/>
                <a:moveTo>
                  <a:pt x="155" y="120"/>
                </a:moveTo>
                <a:cubicBezTo>
                  <a:pt x="143" y="113"/>
                  <a:pt x="143" y="113"/>
                  <a:pt x="143" y="113"/>
                </a:cubicBezTo>
                <a:cubicBezTo>
                  <a:pt x="142" y="112"/>
                  <a:pt x="140" y="112"/>
                  <a:pt x="139" y="114"/>
                </a:cubicBezTo>
                <a:cubicBezTo>
                  <a:pt x="138" y="116"/>
                  <a:pt x="139" y="119"/>
                  <a:pt x="140" y="120"/>
                </a:cubicBezTo>
                <a:cubicBezTo>
                  <a:pt x="152" y="126"/>
                  <a:pt x="152" y="126"/>
                  <a:pt x="152" y="126"/>
                </a:cubicBezTo>
                <a:cubicBezTo>
                  <a:pt x="152" y="126"/>
                  <a:pt x="152" y="126"/>
                  <a:pt x="153" y="126"/>
                </a:cubicBezTo>
                <a:cubicBezTo>
                  <a:pt x="154" y="126"/>
                  <a:pt x="155" y="125"/>
                  <a:pt x="156" y="124"/>
                </a:cubicBezTo>
                <a:cubicBezTo>
                  <a:pt x="157" y="122"/>
                  <a:pt x="157" y="121"/>
                  <a:pt x="155" y="120"/>
                </a:cubicBezTo>
                <a:close/>
                <a:moveTo>
                  <a:pt x="47" y="27"/>
                </a:moveTo>
                <a:cubicBezTo>
                  <a:pt x="48" y="28"/>
                  <a:pt x="50" y="29"/>
                  <a:pt x="50" y="29"/>
                </a:cubicBezTo>
                <a:cubicBezTo>
                  <a:pt x="51" y="29"/>
                  <a:pt x="51" y="28"/>
                  <a:pt x="52" y="28"/>
                </a:cubicBezTo>
                <a:cubicBezTo>
                  <a:pt x="54" y="27"/>
                  <a:pt x="54" y="24"/>
                  <a:pt x="53" y="23"/>
                </a:cubicBezTo>
                <a:cubicBezTo>
                  <a:pt x="47" y="12"/>
                  <a:pt x="47" y="12"/>
                  <a:pt x="47" y="12"/>
                </a:cubicBezTo>
                <a:cubicBezTo>
                  <a:pt x="46" y="10"/>
                  <a:pt x="44" y="10"/>
                  <a:pt x="42" y="11"/>
                </a:cubicBezTo>
                <a:cubicBezTo>
                  <a:pt x="40" y="12"/>
                  <a:pt x="40" y="13"/>
                  <a:pt x="40" y="15"/>
                </a:cubicBezTo>
                <a:cubicBezTo>
                  <a:pt x="47" y="27"/>
                  <a:pt x="47" y="27"/>
                  <a:pt x="47" y="27"/>
                </a:cubicBezTo>
                <a:cubicBezTo>
                  <a:pt x="47" y="27"/>
                  <a:pt x="47" y="27"/>
                  <a:pt x="47" y="27"/>
                </a:cubicBezTo>
                <a:close/>
                <a:moveTo>
                  <a:pt x="84" y="20"/>
                </a:moveTo>
                <a:cubicBezTo>
                  <a:pt x="86" y="20"/>
                  <a:pt x="88" y="18"/>
                  <a:pt x="88" y="16"/>
                </a:cubicBezTo>
                <a:cubicBezTo>
                  <a:pt x="88" y="3"/>
                  <a:pt x="88" y="3"/>
                  <a:pt x="88" y="3"/>
                </a:cubicBezTo>
                <a:cubicBezTo>
                  <a:pt x="88" y="1"/>
                  <a:pt x="86" y="0"/>
                  <a:pt x="84" y="0"/>
                </a:cubicBezTo>
                <a:cubicBezTo>
                  <a:pt x="81" y="0"/>
                  <a:pt x="81" y="1"/>
                  <a:pt x="81" y="3"/>
                </a:cubicBezTo>
                <a:cubicBezTo>
                  <a:pt x="81" y="16"/>
                  <a:pt x="81" y="16"/>
                  <a:pt x="81" y="16"/>
                </a:cubicBezTo>
                <a:cubicBezTo>
                  <a:pt x="81" y="18"/>
                  <a:pt x="81" y="20"/>
                  <a:pt x="84" y="2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446770" y="308848"/>
            <a:ext cx="480060" cy="273844"/>
          </a:xfrm>
        </p:spPr>
        <p:txBody>
          <a:bodyPr/>
          <a:lstStyle/>
          <a:p>
            <a:fld id="{EA01570A-8480-497D-96D4-D725A6D7C6AA}" type="slidenum">
              <a:rPr lang="en-US" smtClean="0">
                <a:cs typeface="+mn-ea"/>
                <a:sym typeface="+mn-lt"/>
              </a:rPr>
              <a:t>23</a:t>
            </a:fld>
            <a:endParaRPr 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46116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3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2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3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0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2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4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5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5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8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8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9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7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9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2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4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7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9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7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8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9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0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12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3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6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9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2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5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8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9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14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2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5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8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1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4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7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7" grpId="0" animBg="1"/>
          <p:bldP spid="8" grpId="0" animBg="1"/>
          <p:bldP spid="9" grpId="0" animBg="1"/>
          <p:bldP spid="10" grpId="0" animBg="1"/>
          <p:bldP spid="11" grpId="0" animBg="1"/>
          <p:bldP spid="14" grpId="0" animBg="1"/>
          <p:bldP spid="15" grpId="0" animBg="1"/>
          <p:bldP spid="16" grpId="0" animBg="1"/>
          <p:bldP spid="17" grpId="0" animBg="1"/>
          <p:bldP spid="18" grpId="0" animBg="1"/>
          <p:bldP spid="19" grpId="0" animBg="1"/>
          <p:bldP spid="22" grpId="0"/>
          <p:bldP spid="24" grpId="0"/>
          <p:bldP spid="26" grpId="0"/>
          <p:bldP spid="28" grpId="0"/>
          <p:bldP spid="29" grpId="0"/>
          <p:bldP spid="30" grpId="0"/>
          <p:bldP spid="31" grpId="0"/>
          <p:bldP spid="32" grpId="0"/>
          <p:bldP spid="33" grpId="0"/>
          <p:bldP spid="46" grpId="0"/>
          <p:bldP spid="48" grpId="0"/>
          <p:bldP spid="50" grpId="0"/>
          <p:bldP spid="52" grpId="0"/>
          <p:bldP spid="53" grpId="0"/>
          <p:bldP spid="54" grpId="0"/>
          <p:bldP spid="55" grpId="0"/>
          <p:bldP spid="56" grpId="0"/>
          <p:bldP spid="57" grpId="0"/>
          <p:bldP spid="58" grpId="0" animBg="1"/>
          <p:bldP spid="59" grpId="0" animBg="1"/>
          <p:bldP spid="60" grpId="0" animBg="1"/>
          <p:bldP spid="61" grpId="0" animBg="1"/>
          <p:bldP spid="62" grpId="0" animBg="1"/>
          <p:bldP spid="63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4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5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5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8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8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9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7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9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2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4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7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9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7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8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9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0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12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3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6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9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2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5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8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9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14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2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5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8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1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4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7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7" grpId="0" animBg="1"/>
          <p:bldP spid="8" grpId="0" animBg="1"/>
          <p:bldP spid="9" grpId="0" animBg="1"/>
          <p:bldP spid="10" grpId="0" animBg="1"/>
          <p:bldP spid="11" grpId="0" animBg="1"/>
          <p:bldP spid="14" grpId="0" animBg="1"/>
          <p:bldP spid="15" grpId="0" animBg="1"/>
          <p:bldP spid="16" grpId="0" animBg="1"/>
          <p:bldP spid="17" grpId="0" animBg="1"/>
          <p:bldP spid="18" grpId="0" animBg="1"/>
          <p:bldP spid="19" grpId="0" animBg="1"/>
          <p:bldP spid="22" grpId="0"/>
          <p:bldP spid="24" grpId="0"/>
          <p:bldP spid="26" grpId="0"/>
          <p:bldP spid="28" grpId="0"/>
          <p:bldP spid="29" grpId="0"/>
          <p:bldP spid="30" grpId="0"/>
          <p:bldP spid="31" grpId="0"/>
          <p:bldP spid="32" grpId="0"/>
          <p:bldP spid="33" grpId="0"/>
          <p:bldP spid="46" grpId="0"/>
          <p:bldP spid="48" grpId="0"/>
          <p:bldP spid="50" grpId="0"/>
          <p:bldP spid="52" grpId="0"/>
          <p:bldP spid="53" grpId="0"/>
          <p:bldP spid="54" grpId="0"/>
          <p:bldP spid="55" grpId="0"/>
          <p:bldP spid="56" grpId="0"/>
          <p:bldP spid="57" grpId="0"/>
          <p:bldP spid="58" grpId="0" animBg="1"/>
          <p:bldP spid="59" grpId="0" animBg="1"/>
          <p:bldP spid="60" grpId="0" animBg="1"/>
          <p:bldP spid="61" grpId="0" animBg="1"/>
          <p:bldP spid="62" grpId="0" animBg="1"/>
          <p:bldP spid="63" grpId="0" animBg="1"/>
        </p:bldLst>
      </p:timing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点击此处输入标题</a:t>
            </a:r>
            <a:endParaRPr 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446770" y="308848"/>
            <a:ext cx="480060" cy="273844"/>
          </a:xfrm>
        </p:spPr>
        <p:txBody>
          <a:bodyPr/>
          <a:lstStyle/>
          <a:p>
            <a:fld id="{EA01570A-8480-497D-96D4-D725A6D7C6AA}" type="slidenum">
              <a:rPr lang="en-US" smtClean="0">
                <a:cs typeface="+mn-ea"/>
                <a:sym typeface="+mn-lt"/>
              </a:rPr>
              <a:t>24</a:t>
            </a:fld>
            <a:endParaRPr lang="en-US">
              <a:cs typeface="+mn-ea"/>
              <a:sym typeface="+mn-lt"/>
            </a:endParaRPr>
          </a:p>
        </p:txBody>
      </p:sp>
      <p:grpSp>
        <p:nvGrpSpPr>
          <p:cNvPr id="59" name="Group 58"/>
          <p:cNvGrpSpPr/>
          <p:nvPr/>
        </p:nvGrpSpPr>
        <p:grpSpPr>
          <a:xfrm>
            <a:off x="2475310" y="3970735"/>
            <a:ext cx="3570685" cy="629840"/>
            <a:chOff x="3300413" y="5294313"/>
            <a:chExt cx="4760913" cy="839787"/>
          </a:xfrm>
        </p:grpSpPr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3300413" y="5357813"/>
              <a:ext cx="4760913" cy="776287"/>
            </a:xfrm>
            <a:custGeom>
              <a:avLst/>
              <a:gdLst>
                <a:gd name="T0" fmla="*/ 1365 w 1504"/>
                <a:gd name="T1" fmla="*/ 0 h 245"/>
                <a:gd name="T2" fmla="*/ 139 w 1504"/>
                <a:gd name="T3" fmla="*/ 0 h 245"/>
                <a:gd name="T4" fmla="*/ 0 w 1504"/>
                <a:gd name="T5" fmla="*/ 122 h 245"/>
                <a:gd name="T6" fmla="*/ 139 w 1504"/>
                <a:gd name="T7" fmla="*/ 245 h 245"/>
                <a:gd name="T8" fmla="*/ 1365 w 1504"/>
                <a:gd name="T9" fmla="*/ 245 h 245"/>
                <a:gd name="T10" fmla="*/ 1504 w 1504"/>
                <a:gd name="T11" fmla="*/ 122 h 245"/>
                <a:gd name="T12" fmla="*/ 1365 w 1504"/>
                <a:gd name="T13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4" h="245">
                  <a:moveTo>
                    <a:pt x="1365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62" y="0"/>
                    <a:pt x="0" y="55"/>
                    <a:pt x="0" y="122"/>
                  </a:cubicBezTo>
                  <a:cubicBezTo>
                    <a:pt x="0" y="190"/>
                    <a:pt x="62" y="245"/>
                    <a:pt x="139" y="245"/>
                  </a:cubicBezTo>
                  <a:cubicBezTo>
                    <a:pt x="1365" y="245"/>
                    <a:pt x="1365" y="245"/>
                    <a:pt x="1365" y="245"/>
                  </a:cubicBezTo>
                  <a:cubicBezTo>
                    <a:pt x="1442" y="245"/>
                    <a:pt x="1504" y="190"/>
                    <a:pt x="1504" y="122"/>
                  </a:cubicBezTo>
                  <a:cubicBezTo>
                    <a:pt x="1504" y="55"/>
                    <a:pt x="1442" y="0"/>
                    <a:pt x="1365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3300413" y="5294313"/>
              <a:ext cx="4760913" cy="776287"/>
            </a:xfrm>
            <a:custGeom>
              <a:avLst/>
              <a:gdLst>
                <a:gd name="T0" fmla="*/ 1504 w 1504"/>
                <a:gd name="T1" fmla="*/ 122 h 245"/>
                <a:gd name="T2" fmla="*/ 1365 w 1504"/>
                <a:gd name="T3" fmla="*/ 245 h 245"/>
                <a:gd name="T4" fmla="*/ 139 w 1504"/>
                <a:gd name="T5" fmla="*/ 245 h 245"/>
                <a:gd name="T6" fmla="*/ 0 w 1504"/>
                <a:gd name="T7" fmla="*/ 122 h 245"/>
                <a:gd name="T8" fmla="*/ 139 w 1504"/>
                <a:gd name="T9" fmla="*/ 0 h 245"/>
                <a:gd name="T10" fmla="*/ 1365 w 1504"/>
                <a:gd name="T11" fmla="*/ 0 h 245"/>
                <a:gd name="T12" fmla="*/ 1504 w 1504"/>
                <a:gd name="T13" fmla="*/ 122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4" h="245">
                  <a:moveTo>
                    <a:pt x="1504" y="122"/>
                  </a:moveTo>
                  <a:cubicBezTo>
                    <a:pt x="1504" y="190"/>
                    <a:pt x="1442" y="245"/>
                    <a:pt x="1365" y="245"/>
                  </a:cubicBezTo>
                  <a:cubicBezTo>
                    <a:pt x="139" y="245"/>
                    <a:pt x="139" y="245"/>
                    <a:pt x="139" y="245"/>
                  </a:cubicBezTo>
                  <a:cubicBezTo>
                    <a:pt x="62" y="245"/>
                    <a:pt x="0" y="190"/>
                    <a:pt x="0" y="122"/>
                  </a:cubicBezTo>
                  <a:cubicBezTo>
                    <a:pt x="0" y="55"/>
                    <a:pt x="62" y="0"/>
                    <a:pt x="139" y="0"/>
                  </a:cubicBezTo>
                  <a:cubicBezTo>
                    <a:pt x="1365" y="0"/>
                    <a:pt x="1365" y="0"/>
                    <a:pt x="1365" y="0"/>
                  </a:cubicBezTo>
                  <a:cubicBezTo>
                    <a:pt x="1442" y="0"/>
                    <a:pt x="1504" y="55"/>
                    <a:pt x="1504" y="1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9" name="Freeform 7"/>
          <p:cNvSpPr>
            <a:spLocks/>
          </p:cNvSpPr>
          <p:nvPr/>
        </p:nvSpPr>
        <p:spPr bwMode="auto">
          <a:xfrm>
            <a:off x="2300288" y="4289823"/>
            <a:ext cx="386954" cy="372665"/>
          </a:xfrm>
          <a:custGeom>
            <a:avLst/>
            <a:gdLst>
              <a:gd name="T0" fmla="*/ 171 w 325"/>
              <a:gd name="T1" fmla="*/ 0 h 313"/>
              <a:gd name="T2" fmla="*/ 0 w 325"/>
              <a:gd name="T3" fmla="*/ 313 h 313"/>
              <a:gd name="T4" fmla="*/ 325 w 325"/>
              <a:gd name="T5" fmla="*/ 193 h 313"/>
              <a:gd name="T6" fmla="*/ 171 w 325"/>
              <a:gd name="T7" fmla="*/ 0 h 3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5" h="313">
                <a:moveTo>
                  <a:pt x="171" y="0"/>
                </a:moveTo>
                <a:lnTo>
                  <a:pt x="0" y="313"/>
                </a:lnTo>
                <a:lnTo>
                  <a:pt x="325" y="193"/>
                </a:lnTo>
                <a:lnTo>
                  <a:pt x="17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grpSp>
        <p:nvGrpSpPr>
          <p:cNvPr id="67" name="Group 66"/>
          <p:cNvGrpSpPr/>
          <p:nvPr/>
        </p:nvGrpSpPr>
        <p:grpSpPr>
          <a:xfrm>
            <a:off x="3159920" y="1208485"/>
            <a:ext cx="2684860" cy="608409"/>
            <a:chOff x="4213226" y="1611313"/>
            <a:chExt cx="3579813" cy="811212"/>
          </a:xfrm>
        </p:grpSpPr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4213226" y="1677988"/>
              <a:ext cx="3579813" cy="744537"/>
            </a:xfrm>
            <a:custGeom>
              <a:avLst/>
              <a:gdLst>
                <a:gd name="T0" fmla="*/ 1013 w 1131"/>
                <a:gd name="T1" fmla="*/ 0 h 235"/>
                <a:gd name="T2" fmla="*/ 117 w 1131"/>
                <a:gd name="T3" fmla="*/ 0 h 235"/>
                <a:gd name="T4" fmla="*/ 0 w 1131"/>
                <a:gd name="T5" fmla="*/ 118 h 235"/>
                <a:gd name="T6" fmla="*/ 117 w 1131"/>
                <a:gd name="T7" fmla="*/ 235 h 235"/>
                <a:gd name="T8" fmla="*/ 1013 w 1131"/>
                <a:gd name="T9" fmla="*/ 235 h 235"/>
                <a:gd name="T10" fmla="*/ 1131 w 1131"/>
                <a:gd name="T11" fmla="*/ 118 h 235"/>
                <a:gd name="T12" fmla="*/ 1013 w 1131"/>
                <a:gd name="T13" fmla="*/ 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1" h="235">
                  <a:moveTo>
                    <a:pt x="1013" y="0"/>
                  </a:moveTo>
                  <a:cubicBezTo>
                    <a:pt x="117" y="0"/>
                    <a:pt x="117" y="0"/>
                    <a:pt x="117" y="0"/>
                  </a:cubicBezTo>
                  <a:cubicBezTo>
                    <a:pt x="53" y="0"/>
                    <a:pt x="0" y="53"/>
                    <a:pt x="0" y="118"/>
                  </a:cubicBezTo>
                  <a:cubicBezTo>
                    <a:pt x="0" y="182"/>
                    <a:pt x="53" y="235"/>
                    <a:pt x="117" y="235"/>
                  </a:cubicBezTo>
                  <a:cubicBezTo>
                    <a:pt x="1013" y="235"/>
                    <a:pt x="1013" y="235"/>
                    <a:pt x="1013" y="235"/>
                  </a:cubicBezTo>
                  <a:cubicBezTo>
                    <a:pt x="1078" y="235"/>
                    <a:pt x="1131" y="182"/>
                    <a:pt x="1131" y="118"/>
                  </a:cubicBezTo>
                  <a:cubicBezTo>
                    <a:pt x="1131" y="53"/>
                    <a:pt x="1078" y="0"/>
                    <a:pt x="1013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>
              <a:off x="4213226" y="1611313"/>
              <a:ext cx="3579813" cy="744537"/>
            </a:xfrm>
            <a:custGeom>
              <a:avLst/>
              <a:gdLst>
                <a:gd name="T0" fmla="*/ 1131 w 1131"/>
                <a:gd name="T1" fmla="*/ 117 h 235"/>
                <a:gd name="T2" fmla="*/ 1013 w 1131"/>
                <a:gd name="T3" fmla="*/ 235 h 235"/>
                <a:gd name="T4" fmla="*/ 117 w 1131"/>
                <a:gd name="T5" fmla="*/ 235 h 235"/>
                <a:gd name="T6" fmla="*/ 0 w 1131"/>
                <a:gd name="T7" fmla="*/ 117 h 235"/>
                <a:gd name="T8" fmla="*/ 117 w 1131"/>
                <a:gd name="T9" fmla="*/ 0 h 235"/>
                <a:gd name="T10" fmla="*/ 1013 w 1131"/>
                <a:gd name="T11" fmla="*/ 0 h 235"/>
                <a:gd name="T12" fmla="*/ 1131 w 1131"/>
                <a:gd name="T13" fmla="*/ 117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1" h="235">
                  <a:moveTo>
                    <a:pt x="1131" y="117"/>
                  </a:moveTo>
                  <a:cubicBezTo>
                    <a:pt x="1131" y="182"/>
                    <a:pt x="1078" y="235"/>
                    <a:pt x="1013" y="235"/>
                  </a:cubicBezTo>
                  <a:cubicBezTo>
                    <a:pt x="117" y="235"/>
                    <a:pt x="117" y="235"/>
                    <a:pt x="117" y="235"/>
                  </a:cubicBezTo>
                  <a:cubicBezTo>
                    <a:pt x="53" y="235"/>
                    <a:pt x="0" y="182"/>
                    <a:pt x="0" y="117"/>
                  </a:cubicBezTo>
                  <a:cubicBezTo>
                    <a:pt x="0" y="53"/>
                    <a:pt x="53" y="0"/>
                    <a:pt x="117" y="0"/>
                  </a:cubicBezTo>
                  <a:cubicBezTo>
                    <a:pt x="1013" y="0"/>
                    <a:pt x="1013" y="0"/>
                    <a:pt x="1013" y="0"/>
                  </a:cubicBezTo>
                  <a:cubicBezTo>
                    <a:pt x="1078" y="0"/>
                    <a:pt x="1131" y="53"/>
                    <a:pt x="113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2124076" y="1869282"/>
            <a:ext cx="2412206" cy="582215"/>
            <a:chOff x="2832101" y="2492375"/>
            <a:chExt cx="3216275" cy="776287"/>
          </a:xfrm>
        </p:grpSpPr>
        <p:sp>
          <p:nvSpPr>
            <p:cNvPr id="15" name="Freeform 13"/>
            <p:cNvSpPr>
              <a:spLocks/>
            </p:cNvSpPr>
            <p:nvPr/>
          </p:nvSpPr>
          <p:spPr bwMode="auto">
            <a:xfrm>
              <a:off x="2832101" y="2559050"/>
              <a:ext cx="3216275" cy="709612"/>
            </a:xfrm>
            <a:custGeom>
              <a:avLst/>
              <a:gdLst>
                <a:gd name="T0" fmla="*/ 1016 w 1016"/>
                <a:gd name="T1" fmla="*/ 112 h 224"/>
                <a:gd name="T2" fmla="*/ 892 w 1016"/>
                <a:gd name="T3" fmla="*/ 224 h 224"/>
                <a:gd name="T4" fmla="*/ 124 w 1016"/>
                <a:gd name="T5" fmla="*/ 224 h 224"/>
                <a:gd name="T6" fmla="*/ 0 w 1016"/>
                <a:gd name="T7" fmla="*/ 112 h 224"/>
                <a:gd name="T8" fmla="*/ 124 w 1016"/>
                <a:gd name="T9" fmla="*/ 0 h 224"/>
                <a:gd name="T10" fmla="*/ 892 w 1016"/>
                <a:gd name="T11" fmla="*/ 0 h 224"/>
                <a:gd name="T12" fmla="*/ 1016 w 1016"/>
                <a:gd name="T13" fmla="*/ 11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6" h="224">
                  <a:moveTo>
                    <a:pt x="1016" y="112"/>
                  </a:moveTo>
                  <a:cubicBezTo>
                    <a:pt x="1016" y="174"/>
                    <a:pt x="961" y="224"/>
                    <a:pt x="892" y="224"/>
                  </a:cubicBezTo>
                  <a:cubicBezTo>
                    <a:pt x="124" y="224"/>
                    <a:pt x="124" y="224"/>
                    <a:pt x="124" y="224"/>
                  </a:cubicBezTo>
                  <a:cubicBezTo>
                    <a:pt x="55" y="224"/>
                    <a:pt x="0" y="174"/>
                    <a:pt x="0" y="112"/>
                  </a:cubicBezTo>
                  <a:cubicBezTo>
                    <a:pt x="0" y="50"/>
                    <a:pt x="55" y="0"/>
                    <a:pt x="124" y="0"/>
                  </a:cubicBezTo>
                  <a:cubicBezTo>
                    <a:pt x="892" y="0"/>
                    <a:pt x="892" y="0"/>
                    <a:pt x="892" y="0"/>
                  </a:cubicBezTo>
                  <a:cubicBezTo>
                    <a:pt x="961" y="0"/>
                    <a:pt x="1016" y="50"/>
                    <a:pt x="1016" y="11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9" name="Freeform 17"/>
            <p:cNvSpPr>
              <a:spLocks/>
            </p:cNvSpPr>
            <p:nvPr/>
          </p:nvSpPr>
          <p:spPr bwMode="auto">
            <a:xfrm>
              <a:off x="2832101" y="2492375"/>
              <a:ext cx="3216275" cy="709612"/>
            </a:xfrm>
            <a:custGeom>
              <a:avLst/>
              <a:gdLst>
                <a:gd name="T0" fmla="*/ 1016 w 1016"/>
                <a:gd name="T1" fmla="*/ 112 h 224"/>
                <a:gd name="T2" fmla="*/ 892 w 1016"/>
                <a:gd name="T3" fmla="*/ 224 h 224"/>
                <a:gd name="T4" fmla="*/ 124 w 1016"/>
                <a:gd name="T5" fmla="*/ 224 h 224"/>
                <a:gd name="T6" fmla="*/ 0 w 1016"/>
                <a:gd name="T7" fmla="*/ 112 h 224"/>
                <a:gd name="T8" fmla="*/ 124 w 1016"/>
                <a:gd name="T9" fmla="*/ 0 h 224"/>
                <a:gd name="T10" fmla="*/ 892 w 1016"/>
                <a:gd name="T11" fmla="*/ 0 h 224"/>
                <a:gd name="T12" fmla="*/ 1016 w 1016"/>
                <a:gd name="T13" fmla="*/ 11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6" h="224">
                  <a:moveTo>
                    <a:pt x="1016" y="112"/>
                  </a:moveTo>
                  <a:cubicBezTo>
                    <a:pt x="1016" y="174"/>
                    <a:pt x="961" y="224"/>
                    <a:pt x="892" y="224"/>
                  </a:cubicBezTo>
                  <a:cubicBezTo>
                    <a:pt x="124" y="224"/>
                    <a:pt x="124" y="224"/>
                    <a:pt x="124" y="224"/>
                  </a:cubicBezTo>
                  <a:cubicBezTo>
                    <a:pt x="55" y="224"/>
                    <a:pt x="0" y="174"/>
                    <a:pt x="0" y="112"/>
                  </a:cubicBezTo>
                  <a:cubicBezTo>
                    <a:pt x="0" y="50"/>
                    <a:pt x="55" y="0"/>
                    <a:pt x="124" y="0"/>
                  </a:cubicBezTo>
                  <a:cubicBezTo>
                    <a:pt x="892" y="0"/>
                    <a:pt x="892" y="0"/>
                    <a:pt x="892" y="0"/>
                  </a:cubicBezTo>
                  <a:cubicBezTo>
                    <a:pt x="961" y="0"/>
                    <a:pt x="1016" y="50"/>
                    <a:pt x="1016" y="1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4574383" y="1869282"/>
            <a:ext cx="2412206" cy="582215"/>
            <a:chOff x="6099176" y="2492375"/>
            <a:chExt cx="3216275" cy="776287"/>
          </a:xfrm>
        </p:grpSpPr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6099176" y="2559050"/>
              <a:ext cx="3216275" cy="709612"/>
            </a:xfrm>
            <a:custGeom>
              <a:avLst/>
              <a:gdLst>
                <a:gd name="T0" fmla="*/ 1016 w 1016"/>
                <a:gd name="T1" fmla="*/ 112 h 224"/>
                <a:gd name="T2" fmla="*/ 892 w 1016"/>
                <a:gd name="T3" fmla="*/ 224 h 224"/>
                <a:gd name="T4" fmla="*/ 124 w 1016"/>
                <a:gd name="T5" fmla="*/ 224 h 224"/>
                <a:gd name="T6" fmla="*/ 0 w 1016"/>
                <a:gd name="T7" fmla="*/ 112 h 224"/>
                <a:gd name="T8" fmla="*/ 124 w 1016"/>
                <a:gd name="T9" fmla="*/ 0 h 224"/>
                <a:gd name="T10" fmla="*/ 892 w 1016"/>
                <a:gd name="T11" fmla="*/ 0 h 224"/>
                <a:gd name="T12" fmla="*/ 1016 w 1016"/>
                <a:gd name="T13" fmla="*/ 11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6" h="224">
                  <a:moveTo>
                    <a:pt x="1016" y="112"/>
                  </a:moveTo>
                  <a:cubicBezTo>
                    <a:pt x="1016" y="174"/>
                    <a:pt x="961" y="224"/>
                    <a:pt x="892" y="224"/>
                  </a:cubicBezTo>
                  <a:cubicBezTo>
                    <a:pt x="124" y="224"/>
                    <a:pt x="124" y="224"/>
                    <a:pt x="124" y="224"/>
                  </a:cubicBezTo>
                  <a:cubicBezTo>
                    <a:pt x="55" y="224"/>
                    <a:pt x="0" y="174"/>
                    <a:pt x="0" y="112"/>
                  </a:cubicBezTo>
                  <a:cubicBezTo>
                    <a:pt x="0" y="50"/>
                    <a:pt x="55" y="0"/>
                    <a:pt x="124" y="0"/>
                  </a:cubicBezTo>
                  <a:cubicBezTo>
                    <a:pt x="892" y="0"/>
                    <a:pt x="892" y="0"/>
                    <a:pt x="892" y="0"/>
                  </a:cubicBezTo>
                  <a:cubicBezTo>
                    <a:pt x="961" y="0"/>
                    <a:pt x="1016" y="50"/>
                    <a:pt x="1016" y="112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0" name="Freeform 18"/>
            <p:cNvSpPr>
              <a:spLocks/>
            </p:cNvSpPr>
            <p:nvPr/>
          </p:nvSpPr>
          <p:spPr bwMode="auto">
            <a:xfrm>
              <a:off x="6099176" y="2492375"/>
              <a:ext cx="3216275" cy="709612"/>
            </a:xfrm>
            <a:custGeom>
              <a:avLst/>
              <a:gdLst>
                <a:gd name="T0" fmla="*/ 1016 w 1016"/>
                <a:gd name="T1" fmla="*/ 112 h 224"/>
                <a:gd name="T2" fmla="*/ 892 w 1016"/>
                <a:gd name="T3" fmla="*/ 224 h 224"/>
                <a:gd name="T4" fmla="*/ 124 w 1016"/>
                <a:gd name="T5" fmla="*/ 224 h 224"/>
                <a:gd name="T6" fmla="*/ 0 w 1016"/>
                <a:gd name="T7" fmla="*/ 112 h 224"/>
                <a:gd name="T8" fmla="*/ 124 w 1016"/>
                <a:gd name="T9" fmla="*/ 0 h 224"/>
                <a:gd name="T10" fmla="*/ 892 w 1016"/>
                <a:gd name="T11" fmla="*/ 0 h 224"/>
                <a:gd name="T12" fmla="*/ 1016 w 1016"/>
                <a:gd name="T13" fmla="*/ 11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6" h="224">
                  <a:moveTo>
                    <a:pt x="1016" y="112"/>
                  </a:moveTo>
                  <a:cubicBezTo>
                    <a:pt x="1016" y="174"/>
                    <a:pt x="961" y="224"/>
                    <a:pt x="892" y="224"/>
                  </a:cubicBezTo>
                  <a:cubicBezTo>
                    <a:pt x="124" y="224"/>
                    <a:pt x="124" y="224"/>
                    <a:pt x="124" y="224"/>
                  </a:cubicBezTo>
                  <a:cubicBezTo>
                    <a:pt x="55" y="224"/>
                    <a:pt x="0" y="174"/>
                    <a:pt x="0" y="112"/>
                  </a:cubicBezTo>
                  <a:cubicBezTo>
                    <a:pt x="0" y="50"/>
                    <a:pt x="55" y="0"/>
                    <a:pt x="124" y="0"/>
                  </a:cubicBezTo>
                  <a:cubicBezTo>
                    <a:pt x="892" y="0"/>
                    <a:pt x="892" y="0"/>
                    <a:pt x="892" y="0"/>
                  </a:cubicBezTo>
                  <a:cubicBezTo>
                    <a:pt x="961" y="0"/>
                    <a:pt x="1016" y="50"/>
                    <a:pt x="1016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2124076" y="3265885"/>
            <a:ext cx="2412206" cy="582215"/>
            <a:chOff x="2832101" y="4354513"/>
            <a:chExt cx="3216275" cy="776287"/>
          </a:xfrm>
        </p:grpSpPr>
        <p:sp>
          <p:nvSpPr>
            <p:cNvPr id="10" name="Freeform 8"/>
            <p:cNvSpPr>
              <a:spLocks/>
            </p:cNvSpPr>
            <p:nvPr/>
          </p:nvSpPr>
          <p:spPr bwMode="auto">
            <a:xfrm>
              <a:off x="2832101" y="4421188"/>
              <a:ext cx="3216275" cy="709612"/>
            </a:xfrm>
            <a:custGeom>
              <a:avLst/>
              <a:gdLst>
                <a:gd name="T0" fmla="*/ 892 w 1016"/>
                <a:gd name="T1" fmla="*/ 0 h 224"/>
                <a:gd name="T2" fmla="*/ 124 w 1016"/>
                <a:gd name="T3" fmla="*/ 0 h 224"/>
                <a:gd name="T4" fmla="*/ 0 w 1016"/>
                <a:gd name="T5" fmla="*/ 112 h 224"/>
                <a:gd name="T6" fmla="*/ 124 w 1016"/>
                <a:gd name="T7" fmla="*/ 224 h 224"/>
                <a:gd name="T8" fmla="*/ 892 w 1016"/>
                <a:gd name="T9" fmla="*/ 224 h 224"/>
                <a:gd name="T10" fmla="*/ 1016 w 1016"/>
                <a:gd name="T11" fmla="*/ 112 h 224"/>
                <a:gd name="T12" fmla="*/ 892 w 1016"/>
                <a:gd name="T1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6" h="224">
                  <a:moveTo>
                    <a:pt x="892" y="0"/>
                  </a:moveTo>
                  <a:cubicBezTo>
                    <a:pt x="124" y="0"/>
                    <a:pt x="124" y="0"/>
                    <a:pt x="124" y="0"/>
                  </a:cubicBezTo>
                  <a:cubicBezTo>
                    <a:pt x="55" y="0"/>
                    <a:pt x="0" y="50"/>
                    <a:pt x="0" y="112"/>
                  </a:cubicBezTo>
                  <a:cubicBezTo>
                    <a:pt x="0" y="174"/>
                    <a:pt x="55" y="224"/>
                    <a:pt x="124" y="224"/>
                  </a:cubicBezTo>
                  <a:cubicBezTo>
                    <a:pt x="892" y="224"/>
                    <a:pt x="892" y="224"/>
                    <a:pt x="892" y="224"/>
                  </a:cubicBezTo>
                  <a:cubicBezTo>
                    <a:pt x="961" y="224"/>
                    <a:pt x="1016" y="174"/>
                    <a:pt x="1016" y="112"/>
                  </a:cubicBezTo>
                  <a:cubicBezTo>
                    <a:pt x="1016" y="50"/>
                    <a:pt x="961" y="0"/>
                    <a:pt x="892" y="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1" name="Freeform 19"/>
            <p:cNvSpPr>
              <a:spLocks/>
            </p:cNvSpPr>
            <p:nvPr/>
          </p:nvSpPr>
          <p:spPr bwMode="auto">
            <a:xfrm>
              <a:off x="2832101" y="4354513"/>
              <a:ext cx="3216275" cy="709612"/>
            </a:xfrm>
            <a:custGeom>
              <a:avLst/>
              <a:gdLst>
                <a:gd name="T0" fmla="*/ 1016 w 1016"/>
                <a:gd name="T1" fmla="*/ 112 h 224"/>
                <a:gd name="T2" fmla="*/ 892 w 1016"/>
                <a:gd name="T3" fmla="*/ 224 h 224"/>
                <a:gd name="T4" fmla="*/ 124 w 1016"/>
                <a:gd name="T5" fmla="*/ 224 h 224"/>
                <a:gd name="T6" fmla="*/ 0 w 1016"/>
                <a:gd name="T7" fmla="*/ 112 h 224"/>
                <a:gd name="T8" fmla="*/ 124 w 1016"/>
                <a:gd name="T9" fmla="*/ 0 h 224"/>
                <a:gd name="T10" fmla="*/ 892 w 1016"/>
                <a:gd name="T11" fmla="*/ 0 h 224"/>
                <a:gd name="T12" fmla="*/ 1016 w 1016"/>
                <a:gd name="T13" fmla="*/ 11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6" h="224">
                  <a:moveTo>
                    <a:pt x="1016" y="112"/>
                  </a:moveTo>
                  <a:cubicBezTo>
                    <a:pt x="1016" y="174"/>
                    <a:pt x="961" y="224"/>
                    <a:pt x="892" y="224"/>
                  </a:cubicBezTo>
                  <a:cubicBezTo>
                    <a:pt x="124" y="224"/>
                    <a:pt x="124" y="224"/>
                    <a:pt x="124" y="224"/>
                  </a:cubicBezTo>
                  <a:cubicBezTo>
                    <a:pt x="55" y="224"/>
                    <a:pt x="0" y="174"/>
                    <a:pt x="0" y="112"/>
                  </a:cubicBezTo>
                  <a:cubicBezTo>
                    <a:pt x="0" y="50"/>
                    <a:pt x="55" y="0"/>
                    <a:pt x="124" y="0"/>
                  </a:cubicBezTo>
                  <a:cubicBezTo>
                    <a:pt x="892" y="0"/>
                    <a:pt x="892" y="0"/>
                    <a:pt x="892" y="0"/>
                  </a:cubicBezTo>
                  <a:cubicBezTo>
                    <a:pt x="961" y="0"/>
                    <a:pt x="1016" y="50"/>
                    <a:pt x="1016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4574383" y="3265885"/>
            <a:ext cx="2412206" cy="582215"/>
            <a:chOff x="6099176" y="4354513"/>
            <a:chExt cx="3216275" cy="776287"/>
          </a:xfrm>
        </p:grpSpPr>
        <p:sp>
          <p:nvSpPr>
            <p:cNvPr id="11" name="Freeform 9"/>
            <p:cNvSpPr>
              <a:spLocks/>
            </p:cNvSpPr>
            <p:nvPr/>
          </p:nvSpPr>
          <p:spPr bwMode="auto">
            <a:xfrm>
              <a:off x="6099176" y="4421188"/>
              <a:ext cx="3216275" cy="709612"/>
            </a:xfrm>
            <a:custGeom>
              <a:avLst/>
              <a:gdLst>
                <a:gd name="T0" fmla="*/ 892 w 1016"/>
                <a:gd name="T1" fmla="*/ 0 h 224"/>
                <a:gd name="T2" fmla="*/ 124 w 1016"/>
                <a:gd name="T3" fmla="*/ 0 h 224"/>
                <a:gd name="T4" fmla="*/ 0 w 1016"/>
                <a:gd name="T5" fmla="*/ 112 h 224"/>
                <a:gd name="T6" fmla="*/ 124 w 1016"/>
                <a:gd name="T7" fmla="*/ 224 h 224"/>
                <a:gd name="T8" fmla="*/ 892 w 1016"/>
                <a:gd name="T9" fmla="*/ 224 h 224"/>
                <a:gd name="T10" fmla="*/ 1016 w 1016"/>
                <a:gd name="T11" fmla="*/ 112 h 224"/>
                <a:gd name="T12" fmla="*/ 892 w 1016"/>
                <a:gd name="T1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6" h="224">
                  <a:moveTo>
                    <a:pt x="892" y="0"/>
                  </a:moveTo>
                  <a:cubicBezTo>
                    <a:pt x="124" y="0"/>
                    <a:pt x="124" y="0"/>
                    <a:pt x="124" y="0"/>
                  </a:cubicBezTo>
                  <a:cubicBezTo>
                    <a:pt x="55" y="0"/>
                    <a:pt x="0" y="50"/>
                    <a:pt x="0" y="112"/>
                  </a:cubicBezTo>
                  <a:cubicBezTo>
                    <a:pt x="0" y="174"/>
                    <a:pt x="55" y="224"/>
                    <a:pt x="124" y="224"/>
                  </a:cubicBezTo>
                  <a:cubicBezTo>
                    <a:pt x="892" y="224"/>
                    <a:pt x="892" y="224"/>
                    <a:pt x="892" y="224"/>
                  </a:cubicBezTo>
                  <a:cubicBezTo>
                    <a:pt x="961" y="224"/>
                    <a:pt x="1016" y="174"/>
                    <a:pt x="1016" y="112"/>
                  </a:cubicBezTo>
                  <a:cubicBezTo>
                    <a:pt x="1016" y="50"/>
                    <a:pt x="961" y="0"/>
                    <a:pt x="892" y="0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2" name="Freeform 20"/>
            <p:cNvSpPr>
              <a:spLocks/>
            </p:cNvSpPr>
            <p:nvPr/>
          </p:nvSpPr>
          <p:spPr bwMode="auto">
            <a:xfrm>
              <a:off x="6099176" y="4354513"/>
              <a:ext cx="3216275" cy="709612"/>
            </a:xfrm>
            <a:custGeom>
              <a:avLst/>
              <a:gdLst>
                <a:gd name="T0" fmla="*/ 1016 w 1016"/>
                <a:gd name="T1" fmla="*/ 112 h 224"/>
                <a:gd name="T2" fmla="*/ 892 w 1016"/>
                <a:gd name="T3" fmla="*/ 224 h 224"/>
                <a:gd name="T4" fmla="*/ 124 w 1016"/>
                <a:gd name="T5" fmla="*/ 224 h 224"/>
                <a:gd name="T6" fmla="*/ 0 w 1016"/>
                <a:gd name="T7" fmla="*/ 112 h 224"/>
                <a:gd name="T8" fmla="*/ 124 w 1016"/>
                <a:gd name="T9" fmla="*/ 0 h 224"/>
                <a:gd name="T10" fmla="*/ 892 w 1016"/>
                <a:gd name="T11" fmla="*/ 0 h 224"/>
                <a:gd name="T12" fmla="*/ 1016 w 1016"/>
                <a:gd name="T13" fmla="*/ 11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6" h="224">
                  <a:moveTo>
                    <a:pt x="1016" y="112"/>
                  </a:moveTo>
                  <a:cubicBezTo>
                    <a:pt x="1016" y="174"/>
                    <a:pt x="961" y="224"/>
                    <a:pt x="892" y="224"/>
                  </a:cubicBezTo>
                  <a:cubicBezTo>
                    <a:pt x="124" y="224"/>
                    <a:pt x="124" y="224"/>
                    <a:pt x="124" y="224"/>
                  </a:cubicBezTo>
                  <a:cubicBezTo>
                    <a:pt x="55" y="224"/>
                    <a:pt x="0" y="174"/>
                    <a:pt x="0" y="112"/>
                  </a:cubicBezTo>
                  <a:cubicBezTo>
                    <a:pt x="0" y="50"/>
                    <a:pt x="55" y="0"/>
                    <a:pt x="124" y="0"/>
                  </a:cubicBezTo>
                  <a:cubicBezTo>
                    <a:pt x="892" y="0"/>
                    <a:pt x="892" y="0"/>
                    <a:pt x="892" y="0"/>
                  </a:cubicBezTo>
                  <a:cubicBezTo>
                    <a:pt x="961" y="0"/>
                    <a:pt x="1016" y="50"/>
                    <a:pt x="1016" y="1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1849041" y="2550319"/>
            <a:ext cx="1799035" cy="589359"/>
            <a:chOff x="2465388" y="3400425"/>
            <a:chExt cx="2398713" cy="785812"/>
          </a:xfrm>
        </p:grpSpPr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2465388" y="3476625"/>
              <a:ext cx="2398713" cy="709612"/>
            </a:xfrm>
            <a:custGeom>
              <a:avLst/>
              <a:gdLst>
                <a:gd name="T0" fmla="*/ 758 w 758"/>
                <a:gd name="T1" fmla="*/ 112 h 224"/>
                <a:gd name="T2" fmla="*/ 665 w 758"/>
                <a:gd name="T3" fmla="*/ 224 h 224"/>
                <a:gd name="T4" fmla="*/ 92 w 758"/>
                <a:gd name="T5" fmla="*/ 224 h 224"/>
                <a:gd name="T6" fmla="*/ 0 w 758"/>
                <a:gd name="T7" fmla="*/ 112 h 224"/>
                <a:gd name="T8" fmla="*/ 92 w 758"/>
                <a:gd name="T9" fmla="*/ 0 h 224"/>
                <a:gd name="T10" fmla="*/ 665 w 758"/>
                <a:gd name="T11" fmla="*/ 0 h 224"/>
                <a:gd name="T12" fmla="*/ 758 w 758"/>
                <a:gd name="T13" fmla="*/ 11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8" h="224">
                  <a:moveTo>
                    <a:pt x="758" y="112"/>
                  </a:moveTo>
                  <a:cubicBezTo>
                    <a:pt x="758" y="174"/>
                    <a:pt x="716" y="224"/>
                    <a:pt x="665" y="224"/>
                  </a:cubicBezTo>
                  <a:cubicBezTo>
                    <a:pt x="92" y="224"/>
                    <a:pt x="92" y="224"/>
                    <a:pt x="92" y="224"/>
                  </a:cubicBezTo>
                  <a:cubicBezTo>
                    <a:pt x="41" y="224"/>
                    <a:pt x="0" y="174"/>
                    <a:pt x="0" y="112"/>
                  </a:cubicBezTo>
                  <a:cubicBezTo>
                    <a:pt x="0" y="50"/>
                    <a:pt x="41" y="0"/>
                    <a:pt x="92" y="0"/>
                  </a:cubicBezTo>
                  <a:cubicBezTo>
                    <a:pt x="665" y="0"/>
                    <a:pt x="665" y="0"/>
                    <a:pt x="665" y="0"/>
                  </a:cubicBezTo>
                  <a:cubicBezTo>
                    <a:pt x="716" y="0"/>
                    <a:pt x="758" y="50"/>
                    <a:pt x="758" y="112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3" name="Freeform 21"/>
            <p:cNvSpPr>
              <a:spLocks/>
            </p:cNvSpPr>
            <p:nvPr/>
          </p:nvSpPr>
          <p:spPr bwMode="auto">
            <a:xfrm>
              <a:off x="2465388" y="3400425"/>
              <a:ext cx="2398713" cy="709612"/>
            </a:xfrm>
            <a:custGeom>
              <a:avLst/>
              <a:gdLst>
                <a:gd name="T0" fmla="*/ 758 w 758"/>
                <a:gd name="T1" fmla="*/ 112 h 224"/>
                <a:gd name="T2" fmla="*/ 665 w 758"/>
                <a:gd name="T3" fmla="*/ 224 h 224"/>
                <a:gd name="T4" fmla="*/ 92 w 758"/>
                <a:gd name="T5" fmla="*/ 224 h 224"/>
                <a:gd name="T6" fmla="*/ 0 w 758"/>
                <a:gd name="T7" fmla="*/ 112 h 224"/>
                <a:gd name="T8" fmla="*/ 92 w 758"/>
                <a:gd name="T9" fmla="*/ 0 h 224"/>
                <a:gd name="T10" fmla="*/ 665 w 758"/>
                <a:gd name="T11" fmla="*/ 0 h 224"/>
                <a:gd name="T12" fmla="*/ 758 w 758"/>
                <a:gd name="T13" fmla="*/ 11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8" h="224">
                  <a:moveTo>
                    <a:pt x="758" y="112"/>
                  </a:moveTo>
                  <a:cubicBezTo>
                    <a:pt x="758" y="174"/>
                    <a:pt x="716" y="224"/>
                    <a:pt x="665" y="224"/>
                  </a:cubicBezTo>
                  <a:cubicBezTo>
                    <a:pt x="92" y="224"/>
                    <a:pt x="92" y="224"/>
                    <a:pt x="92" y="224"/>
                  </a:cubicBezTo>
                  <a:cubicBezTo>
                    <a:pt x="41" y="224"/>
                    <a:pt x="0" y="174"/>
                    <a:pt x="0" y="112"/>
                  </a:cubicBezTo>
                  <a:cubicBezTo>
                    <a:pt x="0" y="50"/>
                    <a:pt x="41" y="0"/>
                    <a:pt x="92" y="0"/>
                  </a:cubicBezTo>
                  <a:cubicBezTo>
                    <a:pt x="665" y="0"/>
                    <a:pt x="665" y="0"/>
                    <a:pt x="665" y="0"/>
                  </a:cubicBezTo>
                  <a:cubicBezTo>
                    <a:pt x="716" y="0"/>
                    <a:pt x="758" y="50"/>
                    <a:pt x="758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3681413" y="2550319"/>
            <a:ext cx="1800225" cy="589359"/>
            <a:chOff x="4908551" y="3400425"/>
            <a:chExt cx="2400300" cy="785812"/>
          </a:xfrm>
        </p:grpSpPr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4908551" y="3476625"/>
              <a:ext cx="2400300" cy="709612"/>
            </a:xfrm>
            <a:custGeom>
              <a:avLst/>
              <a:gdLst>
                <a:gd name="T0" fmla="*/ 758 w 758"/>
                <a:gd name="T1" fmla="*/ 112 h 224"/>
                <a:gd name="T2" fmla="*/ 665 w 758"/>
                <a:gd name="T3" fmla="*/ 224 h 224"/>
                <a:gd name="T4" fmla="*/ 92 w 758"/>
                <a:gd name="T5" fmla="*/ 224 h 224"/>
                <a:gd name="T6" fmla="*/ 0 w 758"/>
                <a:gd name="T7" fmla="*/ 112 h 224"/>
                <a:gd name="T8" fmla="*/ 92 w 758"/>
                <a:gd name="T9" fmla="*/ 0 h 224"/>
                <a:gd name="T10" fmla="*/ 665 w 758"/>
                <a:gd name="T11" fmla="*/ 0 h 224"/>
                <a:gd name="T12" fmla="*/ 758 w 758"/>
                <a:gd name="T13" fmla="*/ 11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8" h="224">
                  <a:moveTo>
                    <a:pt x="758" y="112"/>
                  </a:moveTo>
                  <a:cubicBezTo>
                    <a:pt x="758" y="174"/>
                    <a:pt x="716" y="224"/>
                    <a:pt x="665" y="224"/>
                  </a:cubicBezTo>
                  <a:cubicBezTo>
                    <a:pt x="92" y="224"/>
                    <a:pt x="92" y="224"/>
                    <a:pt x="92" y="224"/>
                  </a:cubicBezTo>
                  <a:cubicBezTo>
                    <a:pt x="41" y="224"/>
                    <a:pt x="0" y="174"/>
                    <a:pt x="0" y="112"/>
                  </a:cubicBezTo>
                  <a:cubicBezTo>
                    <a:pt x="0" y="50"/>
                    <a:pt x="41" y="0"/>
                    <a:pt x="92" y="0"/>
                  </a:cubicBezTo>
                  <a:cubicBezTo>
                    <a:pt x="665" y="0"/>
                    <a:pt x="665" y="0"/>
                    <a:pt x="665" y="0"/>
                  </a:cubicBezTo>
                  <a:cubicBezTo>
                    <a:pt x="716" y="0"/>
                    <a:pt x="758" y="50"/>
                    <a:pt x="758" y="112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4" name="Freeform 22"/>
            <p:cNvSpPr>
              <a:spLocks/>
            </p:cNvSpPr>
            <p:nvPr/>
          </p:nvSpPr>
          <p:spPr bwMode="auto">
            <a:xfrm>
              <a:off x="4908551" y="3400425"/>
              <a:ext cx="2400300" cy="709612"/>
            </a:xfrm>
            <a:custGeom>
              <a:avLst/>
              <a:gdLst>
                <a:gd name="T0" fmla="*/ 758 w 758"/>
                <a:gd name="T1" fmla="*/ 112 h 224"/>
                <a:gd name="T2" fmla="*/ 665 w 758"/>
                <a:gd name="T3" fmla="*/ 224 h 224"/>
                <a:gd name="T4" fmla="*/ 92 w 758"/>
                <a:gd name="T5" fmla="*/ 224 h 224"/>
                <a:gd name="T6" fmla="*/ 0 w 758"/>
                <a:gd name="T7" fmla="*/ 112 h 224"/>
                <a:gd name="T8" fmla="*/ 92 w 758"/>
                <a:gd name="T9" fmla="*/ 0 h 224"/>
                <a:gd name="T10" fmla="*/ 665 w 758"/>
                <a:gd name="T11" fmla="*/ 0 h 224"/>
                <a:gd name="T12" fmla="*/ 758 w 758"/>
                <a:gd name="T13" fmla="*/ 11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8" h="224">
                  <a:moveTo>
                    <a:pt x="758" y="112"/>
                  </a:moveTo>
                  <a:cubicBezTo>
                    <a:pt x="758" y="174"/>
                    <a:pt x="716" y="224"/>
                    <a:pt x="665" y="224"/>
                  </a:cubicBezTo>
                  <a:cubicBezTo>
                    <a:pt x="92" y="224"/>
                    <a:pt x="92" y="224"/>
                    <a:pt x="92" y="224"/>
                  </a:cubicBezTo>
                  <a:cubicBezTo>
                    <a:pt x="41" y="224"/>
                    <a:pt x="0" y="174"/>
                    <a:pt x="0" y="112"/>
                  </a:cubicBezTo>
                  <a:cubicBezTo>
                    <a:pt x="0" y="50"/>
                    <a:pt x="41" y="0"/>
                    <a:pt x="92" y="0"/>
                  </a:cubicBezTo>
                  <a:cubicBezTo>
                    <a:pt x="665" y="0"/>
                    <a:pt x="665" y="0"/>
                    <a:pt x="665" y="0"/>
                  </a:cubicBezTo>
                  <a:cubicBezTo>
                    <a:pt x="716" y="0"/>
                    <a:pt x="758" y="50"/>
                    <a:pt x="758" y="11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495926" y="2550319"/>
            <a:ext cx="1799035" cy="589359"/>
            <a:chOff x="7327901" y="3400425"/>
            <a:chExt cx="2398713" cy="785812"/>
          </a:xfrm>
        </p:grpSpPr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7327901" y="3476625"/>
              <a:ext cx="2398713" cy="709612"/>
            </a:xfrm>
            <a:custGeom>
              <a:avLst/>
              <a:gdLst>
                <a:gd name="T0" fmla="*/ 758 w 758"/>
                <a:gd name="T1" fmla="*/ 112 h 224"/>
                <a:gd name="T2" fmla="*/ 665 w 758"/>
                <a:gd name="T3" fmla="*/ 224 h 224"/>
                <a:gd name="T4" fmla="*/ 92 w 758"/>
                <a:gd name="T5" fmla="*/ 224 h 224"/>
                <a:gd name="T6" fmla="*/ 0 w 758"/>
                <a:gd name="T7" fmla="*/ 112 h 224"/>
                <a:gd name="T8" fmla="*/ 92 w 758"/>
                <a:gd name="T9" fmla="*/ 0 h 224"/>
                <a:gd name="T10" fmla="*/ 665 w 758"/>
                <a:gd name="T11" fmla="*/ 0 h 224"/>
                <a:gd name="T12" fmla="*/ 758 w 758"/>
                <a:gd name="T13" fmla="*/ 11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8" h="224">
                  <a:moveTo>
                    <a:pt x="758" y="112"/>
                  </a:moveTo>
                  <a:cubicBezTo>
                    <a:pt x="758" y="174"/>
                    <a:pt x="716" y="224"/>
                    <a:pt x="665" y="224"/>
                  </a:cubicBezTo>
                  <a:cubicBezTo>
                    <a:pt x="92" y="224"/>
                    <a:pt x="92" y="224"/>
                    <a:pt x="92" y="224"/>
                  </a:cubicBezTo>
                  <a:cubicBezTo>
                    <a:pt x="41" y="224"/>
                    <a:pt x="0" y="174"/>
                    <a:pt x="0" y="112"/>
                  </a:cubicBezTo>
                  <a:cubicBezTo>
                    <a:pt x="0" y="50"/>
                    <a:pt x="41" y="0"/>
                    <a:pt x="92" y="0"/>
                  </a:cubicBezTo>
                  <a:cubicBezTo>
                    <a:pt x="665" y="0"/>
                    <a:pt x="665" y="0"/>
                    <a:pt x="665" y="0"/>
                  </a:cubicBezTo>
                  <a:cubicBezTo>
                    <a:pt x="716" y="0"/>
                    <a:pt x="758" y="50"/>
                    <a:pt x="758" y="112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5" name="Freeform 23"/>
            <p:cNvSpPr>
              <a:spLocks/>
            </p:cNvSpPr>
            <p:nvPr/>
          </p:nvSpPr>
          <p:spPr bwMode="auto">
            <a:xfrm>
              <a:off x="7327901" y="3400425"/>
              <a:ext cx="2398713" cy="709612"/>
            </a:xfrm>
            <a:custGeom>
              <a:avLst/>
              <a:gdLst>
                <a:gd name="T0" fmla="*/ 758 w 758"/>
                <a:gd name="T1" fmla="*/ 112 h 224"/>
                <a:gd name="T2" fmla="*/ 665 w 758"/>
                <a:gd name="T3" fmla="*/ 224 h 224"/>
                <a:gd name="T4" fmla="*/ 92 w 758"/>
                <a:gd name="T5" fmla="*/ 224 h 224"/>
                <a:gd name="T6" fmla="*/ 0 w 758"/>
                <a:gd name="T7" fmla="*/ 112 h 224"/>
                <a:gd name="T8" fmla="*/ 92 w 758"/>
                <a:gd name="T9" fmla="*/ 0 h 224"/>
                <a:gd name="T10" fmla="*/ 665 w 758"/>
                <a:gd name="T11" fmla="*/ 0 h 224"/>
                <a:gd name="T12" fmla="*/ 758 w 758"/>
                <a:gd name="T13" fmla="*/ 11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8" h="224">
                  <a:moveTo>
                    <a:pt x="758" y="112"/>
                  </a:moveTo>
                  <a:cubicBezTo>
                    <a:pt x="758" y="174"/>
                    <a:pt x="716" y="224"/>
                    <a:pt x="665" y="224"/>
                  </a:cubicBezTo>
                  <a:cubicBezTo>
                    <a:pt x="92" y="224"/>
                    <a:pt x="92" y="224"/>
                    <a:pt x="92" y="224"/>
                  </a:cubicBezTo>
                  <a:cubicBezTo>
                    <a:pt x="41" y="224"/>
                    <a:pt x="0" y="174"/>
                    <a:pt x="0" y="112"/>
                  </a:cubicBezTo>
                  <a:cubicBezTo>
                    <a:pt x="0" y="50"/>
                    <a:pt x="41" y="0"/>
                    <a:pt x="92" y="0"/>
                  </a:cubicBezTo>
                  <a:cubicBezTo>
                    <a:pt x="665" y="0"/>
                    <a:pt x="665" y="0"/>
                    <a:pt x="665" y="0"/>
                  </a:cubicBezTo>
                  <a:cubicBezTo>
                    <a:pt x="716" y="0"/>
                    <a:pt x="758" y="50"/>
                    <a:pt x="758" y="1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26" name="Oval 24"/>
          <p:cNvSpPr>
            <a:spLocks noChangeArrowheads="1"/>
          </p:cNvSpPr>
          <p:nvPr/>
        </p:nvSpPr>
        <p:spPr bwMode="auto">
          <a:xfrm>
            <a:off x="1891903" y="2589474"/>
            <a:ext cx="453629" cy="45362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7" name="Oval 25"/>
          <p:cNvSpPr>
            <a:spLocks noChangeArrowheads="1"/>
          </p:cNvSpPr>
          <p:nvPr/>
        </p:nvSpPr>
        <p:spPr bwMode="auto">
          <a:xfrm>
            <a:off x="3719513" y="2589474"/>
            <a:ext cx="453629" cy="45362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8" name="Oval 26"/>
          <p:cNvSpPr>
            <a:spLocks noChangeArrowheads="1"/>
          </p:cNvSpPr>
          <p:nvPr/>
        </p:nvSpPr>
        <p:spPr bwMode="auto">
          <a:xfrm>
            <a:off x="5537597" y="2589474"/>
            <a:ext cx="453629" cy="45362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9" name="Oval 27"/>
          <p:cNvSpPr>
            <a:spLocks noChangeArrowheads="1"/>
          </p:cNvSpPr>
          <p:nvPr/>
        </p:nvSpPr>
        <p:spPr bwMode="auto">
          <a:xfrm>
            <a:off x="4622007" y="1907382"/>
            <a:ext cx="453629" cy="45362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0" name="Oval 28"/>
          <p:cNvSpPr>
            <a:spLocks noChangeArrowheads="1"/>
          </p:cNvSpPr>
          <p:nvPr/>
        </p:nvSpPr>
        <p:spPr bwMode="auto">
          <a:xfrm>
            <a:off x="2185988" y="1907382"/>
            <a:ext cx="453629" cy="45362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1" name="Oval 29"/>
          <p:cNvSpPr>
            <a:spLocks noChangeArrowheads="1"/>
          </p:cNvSpPr>
          <p:nvPr/>
        </p:nvSpPr>
        <p:spPr bwMode="auto">
          <a:xfrm>
            <a:off x="3215878" y="1253729"/>
            <a:ext cx="453629" cy="45362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2" name="Oval 30"/>
          <p:cNvSpPr>
            <a:spLocks noChangeArrowheads="1"/>
          </p:cNvSpPr>
          <p:nvPr/>
        </p:nvSpPr>
        <p:spPr bwMode="auto">
          <a:xfrm>
            <a:off x="2542392" y="4030538"/>
            <a:ext cx="453629" cy="45362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3" name="Oval 31"/>
          <p:cNvSpPr>
            <a:spLocks noChangeArrowheads="1"/>
          </p:cNvSpPr>
          <p:nvPr/>
        </p:nvSpPr>
        <p:spPr bwMode="auto">
          <a:xfrm>
            <a:off x="4622007" y="3308748"/>
            <a:ext cx="453629" cy="45362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4" name="Oval 32"/>
          <p:cNvSpPr>
            <a:spLocks noChangeArrowheads="1"/>
          </p:cNvSpPr>
          <p:nvPr/>
        </p:nvSpPr>
        <p:spPr bwMode="auto">
          <a:xfrm>
            <a:off x="2171701" y="3308748"/>
            <a:ext cx="453629" cy="45362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054372" y="3992150"/>
            <a:ext cx="955440" cy="223804"/>
          </a:xfrm>
          <a:prstGeom prst="rect">
            <a:avLst/>
          </a:prstGeom>
          <a:noFill/>
        </p:spPr>
        <p:txBody>
          <a:bodyPr wrap="none" lIns="54000" tIns="27000" rIns="54000" bIns="27000" rtlCol="0" anchor="t">
            <a:spAutoFit/>
          </a:bodyPr>
          <a:lstStyle/>
          <a:p>
            <a:r>
              <a:rPr lang="zh-CN" altLang="en-US" sz="11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054373" y="4165059"/>
            <a:ext cx="2790407" cy="346249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presentation.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708002" y="3270785"/>
            <a:ext cx="955440" cy="223804"/>
          </a:xfrm>
          <a:prstGeom prst="rect">
            <a:avLst/>
          </a:prstGeom>
          <a:noFill/>
        </p:spPr>
        <p:txBody>
          <a:bodyPr wrap="none" lIns="54000" tIns="27000" rIns="54000" bIns="27000" rtlCol="0" anchor="t">
            <a:spAutoFit/>
          </a:bodyPr>
          <a:lstStyle/>
          <a:p>
            <a:r>
              <a:rPr lang="zh-CN" altLang="en-US" sz="11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708004" y="3443695"/>
            <a:ext cx="1348015" cy="346249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altLang="zh-CN" sz="900" dirty="0">
                <a:solidFill>
                  <a:schemeClr val="bg2"/>
                </a:solidFill>
                <a:cs typeface="+mn-ea"/>
                <a:sym typeface="+mn-lt"/>
              </a:rPr>
              <a:t>Suitable for all </a:t>
            </a:r>
            <a:r>
              <a:rPr lang="en-US" altLang="zh-CN" sz="900" dirty="0">
                <a:solidFill>
                  <a:schemeClr val="bg2"/>
                </a:solidFill>
                <a:cs typeface="+mn-ea"/>
                <a:sym typeface="+mn-lt"/>
              </a:rPr>
              <a:t>purpose </a:t>
            </a:r>
            <a:r>
              <a:rPr lang="id-ID" altLang="zh-CN" sz="900" dirty="0">
                <a:solidFill>
                  <a:schemeClr val="bg2"/>
                </a:solidFill>
                <a:cs typeface="+mn-ea"/>
                <a:sym typeface="+mn-lt"/>
              </a:rPr>
              <a:t>categories</a:t>
            </a:r>
            <a:r>
              <a:rPr lang="en-US" altLang="zh-CN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altLang="zh-CN" sz="900" dirty="0" err="1">
                <a:solidFill>
                  <a:schemeClr val="bg2"/>
                </a:solidFill>
                <a:cs typeface="+mn-ea"/>
                <a:sym typeface="+mn-lt"/>
              </a:rPr>
              <a:t>resentation</a:t>
            </a:r>
            <a:r>
              <a:rPr lang="en-US" altLang="zh-CN" sz="900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altLang="zh-CN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120209" y="3268267"/>
            <a:ext cx="955440" cy="223804"/>
          </a:xfrm>
          <a:prstGeom prst="rect">
            <a:avLst/>
          </a:prstGeom>
          <a:noFill/>
        </p:spPr>
        <p:txBody>
          <a:bodyPr wrap="none" lIns="54000" tIns="27000" rIns="54000" bIns="27000" rtlCol="0" anchor="t">
            <a:spAutoFit/>
          </a:bodyPr>
          <a:lstStyle/>
          <a:p>
            <a:r>
              <a:rPr lang="zh-CN" altLang="en-US" sz="11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5120210" y="3441176"/>
            <a:ext cx="1348015" cy="346249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altLang="zh-CN" sz="900" dirty="0">
                <a:solidFill>
                  <a:schemeClr val="bg2"/>
                </a:solidFill>
                <a:cs typeface="+mn-ea"/>
                <a:sym typeface="+mn-lt"/>
              </a:rPr>
              <a:t>Suitable for all </a:t>
            </a:r>
            <a:r>
              <a:rPr lang="en-US" altLang="zh-CN" sz="900" dirty="0">
                <a:solidFill>
                  <a:schemeClr val="bg2"/>
                </a:solidFill>
                <a:cs typeface="+mn-ea"/>
                <a:sym typeface="+mn-lt"/>
              </a:rPr>
              <a:t>purpose </a:t>
            </a:r>
            <a:r>
              <a:rPr lang="id-ID" altLang="zh-CN" sz="900" dirty="0">
                <a:solidFill>
                  <a:schemeClr val="bg2"/>
                </a:solidFill>
                <a:cs typeface="+mn-ea"/>
                <a:sym typeface="+mn-lt"/>
              </a:rPr>
              <a:t>categories</a:t>
            </a:r>
            <a:r>
              <a:rPr lang="en-US" altLang="zh-CN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altLang="zh-CN" sz="900" dirty="0" err="1">
                <a:solidFill>
                  <a:schemeClr val="bg2"/>
                </a:solidFill>
                <a:cs typeface="+mn-ea"/>
                <a:sym typeface="+mn-lt"/>
              </a:rPr>
              <a:t>resentation</a:t>
            </a:r>
            <a:r>
              <a:rPr lang="en-US" altLang="zh-CN" sz="900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altLang="zh-CN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715574" y="1875098"/>
            <a:ext cx="955440" cy="223804"/>
          </a:xfrm>
          <a:prstGeom prst="rect">
            <a:avLst/>
          </a:prstGeom>
          <a:noFill/>
        </p:spPr>
        <p:txBody>
          <a:bodyPr wrap="none" lIns="54000" tIns="27000" rIns="54000" bIns="27000" rtlCol="0" anchor="t">
            <a:spAutoFit/>
          </a:bodyPr>
          <a:lstStyle/>
          <a:p>
            <a:r>
              <a:rPr lang="zh-CN" altLang="en-US" sz="11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715576" y="2048008"/>
            <a:ext cx="1348015" cy="346249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Suitable for all 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purpose </a:t>
            </a:r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categories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 smtClean="0">
                <a:solidFill>
                  <a:schemeClr val="bg2"/>
                </a:solidFill>
                <a:cs typeface="+mn-ea"/>
                <a:sym typeface="+mn-lt"/>
              </a:rPr>
              <a:t>resentation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127780" y="1872580"/>
            <a:ext cx="955440" cy="223804"/>
          </a:xfrm>
          <a:prstGeom prst="rect">
            <a:avLst/>
          </a:prstGeom>
          <a:noFill/>
        </p:spPr>
        <p:txBody>
          <a:bodyPr wrap="none" lIns="54000" tIns="27000" rIns="54000" bIns="27000" rtlCol="0" anchor="t">
            <a:spAutoFit/>
          </a:bodyPr>
          <a:lstStyle/>
          <a:p>
            <a:r>
              <a:rPr lang="zh-CN" altLang="en-US" sz="11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5127782" y="2045489"/>
            <a:ext cx="1348015" cy="346249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altLang="zh-CN" sz="900" dirty="0">
                <a:solidFill>
                  <a:schemeClr val="bg2"/>
                </a:solidFill>
                <a:cs typeface="+mn-ea"/>
                <a:sym typeface="+mn-lt"/>
              </a:rPr>
              <a:t>Suitable for all </a:t>
            </a:r>
            <a:r>
              <a:rPr lang="en-US" altLang="zh-CN" sz="900" dirty="0">
                <a:solidFill>
                  <a:schemeClr val="bg2"/>
                </a:solidFill>
                <a:cs typeface="+mn-ea"/>
                <a:sym typeface="+mn-lt"/>
              </a:rPr>
              <a:t>purpose </a:t>
            </a:r>
            <a:r>
              <a:rPr lang="id-ID" altLang="zh-CN" sz="900" dirty="0">
                <a:solidFill>
                  <a:schemeClr val="bg2"/>
                </a:solidFill>
                <a:cs typeface="+mn-ea"/>
                <a:sym typeface="+mn-lt"/>
              </a:rPr>
              <a:t>categories</a:t>
            </a:r>
            <a:r>
              <a:rPr lang="en-US" altLang="zh-CN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altLang="zh-CN" sz="900" dirty="0" err="1">
                <a:solidFill>
                  <a:schemeClr val="bg2"/>
                </a:solidFill>
                <a:cs typeface="+mn-ea"/>
                <a:sym typeface="+mn-lt"/>
              </a:rPr>
              <a:t>resentation</a:t>
            </a:r>
            <a:r>
              <a:rPr lang="en-US" altLang="zh-CN" sz="900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altLang="zh-CN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461819" y="2689224"/>
            <a:ext cx="1032384" cy="239193"/>
          </a:xfrm>
          <a:prstGeom prst="rect">
            <a:avLst/>
          </a:prstGeom>
          <a:noFill/>
        </p:spPr>
        <p:txBody>
          <a:bodyPr wrap="none" lIns="54000" tIns="27000" rIns="54000" bIns="27000" rtlCol="0" anchor="t">
            <a:spAutoFit/>
          </a:bodyPr>
          <a:lstStyle/>
          <a:p>
            <a:r>
              <a:rPr lang="zh-CN" altLang="en-US" sz="12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295517" y="2689224"/>
            <a:ext cx="1032384" cy="239193"/>
          </a:xfrm>
          <a:prstGeom prst="rect">
            <a:avLst/>
          </a:prstGeom>
          <a:noFill/>
        </p:spPr>
        <p:txBody>
          <a:bodyPr wrap="none" lIns="54000" tIns="27000" rIns="54000" bIns="27000" rtlCol="0" anchor="t">
            <a:spAutoFit/>
          </a:bodyPr>
          <a:lstStyle/>
          <a:p>
            <a:r>
              <a:rPr lang="zh-CN" altLang="en-US" sz="12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140260" y="2689224"/>
            <a:ext cx="1032384" cy="239193"/>
          </a:xfrm>
          <a:prstGeom prst="rect">
            <a:avLst/>
          </a:prstGeom>
          <a:noFill/>
        </p:spPr>
        <p:txBody>
          <a:bodyPr wrap="none" lIns="54000" tIns="27000" rIns="54000" bIns="27000" rtlCol="0" anchor="t">
            <a:spAutoFit/>
          </a:bodyPr>
          <a:lstStyle/>
          <a:p>
            <a:r>
              <a:rPr lang="zh-CN" altLang="en-US" sz="12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781990" y="1219822"/>
            <a:ext cx="955440" cy="223804"/>
          </a:xfrm>
          <a:prstGeom prst="rect">
            <a:avLst/>
          </a:prstGeom>
          <a:noFill/>
        </p:spPr>
        <p:txBody>
          <a:bodyPr wrap="none" lIns="54000" tIns="27000" rIns="54000" bIns="27000" rtlCol="0" anchor="t">
            <a:spAutoFit/>
          </a:bodyPr>
          <a:lstStyle/>
          <a:p>
            <a:r>
              <a:rPr lang="zh-CN" altLang="en-US" sz="11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3781991" y="1392732"/>
            <a:ext cx="1348015" cy="346249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altLang="zh-CN" sz="900" dirty="0">
                <a:solidFill>
                  <a:schemeClr val="bg2"/>
                </a:solidFill>
                <a:cs typeface="+mn-ea"/>
                <a:sym typeface="+mn-lt"/>
              </a:rPr>
              <a:t>Suitable for all </a:t>
            </a:r>
            <a:r>
              <a:rPr lang="en-US" altLang="zh-CN" sz="900" dirty="0">
                <a:solidFill>
                  <a:schemeClr val="bg2"/>
                </a:solidFill>
                <a:cs typeface="+mn-ea"/>
                <a:sym typeface="+mn-lt"/>
              </a:rPr>
              <a:t>purpose </a:t>
            </a:r>
            <a:r>
              <a:rPr lang="id-ID" altLang="zh-CN" sz="900" dirty="0">
                <a:solidFill>
                  <a:schemeClr val="bg2"/>
                </a:solidFill>
                <a:cs typeface="+mn-ea"/>
                <a:sym typeface="+mn-lt"/>
              </a:rPr>
              <a:t>categories</a:t>
            </a:r>
            <a:r>
              <a:rPr lang="en-US" altLang="zh-CN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altLang="zh-CN" sz="900" dirty="0" err="1">
                <a:solidFill>
                  <a:schemeClr val="bg2"/>
                </a:solidFill>
                <a:cs typeface="+mn-ea"/>
                <a:sym typeface="+mn-lt"/>
              </a:rPr>
              <a:t>resentation</a:t>
            </a:r>
            <a:r>
              <a:rPr lang="en-US" altLang="zh-CN" sz="900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altLang="zh-CN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624815" y="4061144"/>
            <a:ext cx="288782" cy="39241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2100" dirty="0">
                <a:solidFill>
                  <a:schemeClr val="accent1"/>
                </a:solidFill>
                <a:cs typeface="+mn-ea"/>
                <a:sym typeface="+mn-lt"/>
              </a:rPr>
              <a:t>1</a:t>
            </a:r>
            <a:endParaRPr lang="id-ID" sz="21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3293404" y="1284335"/>
            <a:ext cx="288782" cy="39241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2100" dirty="0">
                <a:solidFill>
                  <a:schemeClr val="accent1"/>
                </a:solidFill>
                <a:cs typeface="+mn-ea"/>
                <a:sym typeface="+mn-lt"/>
              </a:rPr>
              <a:t>9</a:t>
            </a:r>
            <a:endParaRPr lang="id-ID" sz="21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2254124" y="3339353"/>
            <a:ext cx="288782" cy="39241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2100" dirty="0">
                <a:solidFill>
                  <a:schemeClr val="accent3"/>
                </a:solidFill>
                <a:cs typeface="+mn-ea"/>
                <a:sym typeface="+mn-lt"/>
              </a:rPr>
              <a:t>3</a:t>
            </a:r>
            <a:endParaRPr lang="id-ID" sz="2100" dirty="0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4704430" y="3339353"/>
            <a:ext cx="288782" cy="39241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2100" dirty="0">
                <a:solidFill>
                  <a:schemeClr val="accent2"/>
                </a:solidFill>
                <a:cs typeface="+mn-ea"/>
                <a:sym typeface="+mn-lt"/>
              </a:rPr>
              <a:t>2</a:t>
            </a:r>
            <a:endParaRPr lang="id-ID" sz="2100" dirty="0">
              <a:solidFill>
                <a:schemeClr val="accent2"/>
              </a:solidFill>
              <a:cs typeface="+mn-ea"/>
              <a:sym typeface="+mn-lt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2268412" y="1937987"/>
            <a:ext cx="288782" cy="39241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2100" dirty="0">
                <a:solidFill>
                  <a:schemeClr val="accent2"/>
                </a:solidFill>
                <a:cs typeface="+mn-ea"/>
                <a:sym typeface="+mn-lt"/>
              </a:rPr>
              <a:t>8</a:t>
            </a:r>
            <a:endParaRPr lang="id-ID" sz="2100" dirty="0">
              <a:solidFill>
                <a:schemeClr val="accent2"/>
              </a:solidFill>
              <a:cs typeface="+mn-ea"/>
              <a:sym typeface="+mn-lt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4704430" y="1937987"/>
            <a:ext cx="288782" cy="39241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2100" dirty="0">
                <a:solidFill>
                  <a:schemeClr val="accent3"/>
                </a:solidFill>
                <a:cs typeface="+mn-ea"/>
                <a:sym typeface="+mn-lt"/>
              </a:rPr>
              <a:t>7</a:t>
            </a:r>
            <a:endParaRPr lang="id-ID" sz="2100" dirty="0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1974327" y="2620080"/>
            <a:ext cx="288782" cy="39241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2100" dirty="0">
                <a:solidFill>
                  <a:schemeClr val="accent4"/>
                </a:solidFill>
                <a:cs typeface="+mn-ea"/>
                <a:sym typeface="+mn-lt"/>
              </a:rPr>
              <a:t>4</a:t>
            </a:r>
            <a:endParaRPr lang="id-ID" sz="2100" dirty="0">
              <a:solidFill>
                <a:schemeClr val="accent4"/>
              </a:solidFill>
              <a:cs typeface="+mn-ea"/>
              <a:sym typeface="+mn-lt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3801937" y="2620080"/>
            <a:ext cx="288782" cy="392415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2100" dirty="0">
                <a:solidFill>
                  <a:schemeClr val="accent5"/>
                </a:solidFill>
                <a:cs typeface="+mn-ea"/>
                <a:sym typeface="+mn-lt"/>
              </a:rPr>
              <a:t>5</a:t>
            </a:r>
            <a:endParaRPr lang="id-ID" sz="2100" dirty="0">
              <a:solidFill>
                <a:schemeClr val="accent5"/>
              </a:solidFill>
              <a:cs typeface="+mn-ea"/>
              <a:sym typeface="+mn-lt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5630841" y="2643164"/>
            <a:ext cx="267141" cy="346249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sz="1800" dirty="0">
                <a:solidFill>
                  <a:schemeClr val="accent6"/>
                </a:solidFill>
                <a:cs typeface="+mn-ea"/>
                <a:sym typeface="+mn-lt"/>
              </a:rPr>
              <a:t>6</a:t>
            </a:r>
            <a:endParaRPr lang="id-ID" sz="1800" dirty="0">
              <a:solidFill>
                <a:schemeClr val="accent6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84873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7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8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1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2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5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6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9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0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42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4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5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6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6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7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7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8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8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9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0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1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9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4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5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6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9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0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1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10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4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5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10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8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9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0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1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11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4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5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6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7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11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0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1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12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4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5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6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7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12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0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1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2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3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13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6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7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13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3" fill="hold">
                                <p:stCondLst>
                                  <p:cond delay="10500"/>
                                </p:stCondLst>
                                <p:childTnLst>
                                  <p:par>
                                    <p:cTn id="14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6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7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8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9" fill="hold">
                                <p:stCondLst>
                                  <p:cond delay="11000"/>
                                </p:stCondLst>
                                <p:childTnLst>
                                  <p:par>
                                    <p:cTn id="15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2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3" fill="hold">
                                <p:stCondLst>
                                  <p:cond delay="11500"/>
                                </p:stCondLst>
                                <p:childTnLst>
                                  <p:par>
                                    <p:cTn id="15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6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8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9" fill="hold">
                                <p:stCondLst>
                                  <p:cond delay="12000"/>
                                </p:stCondLst>
                                <p:childTnLst>
                                  <p:par>
                                    <p:cTn id="16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2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3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4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5" fill="hold">
                                <p:stCondLst>
                                  <p:cond delay="12500"/>
                                </p:stCondLst>
                                <p:childTnLst>
                                  <p:par>
                                    <p:cTn id="16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8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9" fill="hold">
                                <p:stCondLst>
                                  <p:cond delay="13000"/>
                                </p:stCondLst>
                                <p:childTnLst>
                                  <p:par>
                                    <p:cTn id="17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2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3" fill="hold">
                                <p:stCondLst>
                                  <p:cond delay="13500"/>
                                </p:stCondLst>
                                <p:childTnLst>
                                  <p:par>
                                    <p:cTn id="17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6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8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9" fill="hold">
                                <p:stCondLst>
                                  <p:cond delay="14000"/>
                                </p:stCondLst>
                                <p:childTnLst>
                                  <p:par>
                                    <p:cTn id="18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5" fill="hold">
                                <p:stCondLst>
                                  <p:cond delay="14500"/>
                                </p:stCondLst>
                                <p:childTnLst>
                                  <p:par>
                                    <p:cTn id="18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8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9" fill="hold">
                                <p:stCondLst>
                                  <p:cond delay="15000"/>
                                </p:stCondLst>
                                <p:childTnLst>
                                  <p:par>
                                    <p:cTn id="19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3" fill="hold">
                                <p:stCondLst>
                                  <p:cond delay="15500"/>
                                </p:stCondLst>
                                <p:childTnLst>
                                  <p:par>
                                    <p:cTn id="19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7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8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9" fill="hold">
                                <p:stCondLst>
                                  <p:cond delay="16000"/>
                                </p:stCondLst>
                                <p:childTnLst>
                                  <p:par>
                                    <p:cTn id="20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2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3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4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5" fill="hold">
                                <p:stCondLst>
                                  <p:cond delay="16500"/>
                                </p:stCondLst>
                                <p:childTnLst>
                                  <p:par>
                                    <p:cTn id="20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8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9" fill="hold">
                                <p:stCondLst>
                                  <p:cond delay="17000"/>
                                </p:stCondLst>
                                <p:childTnLst>
                                  <p:par>
                                    <p:cTn id="2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2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26" grpId="0" animBg="1"/>
          <p:bldP spid="27" grpId="0" animBg="1"/>
          <p:bldP spid="28" grpId="0" animBg="1"/>
          <p:bldP spid="29" grpId="0" animBg="1"/>
          <p:bldP spid="30" grpId="0" animBg="1"/>
          <p:bldP spid="31" grpId="0" animBg="1"/>
          <p:bldP spid="32" grpId="0" animBg="1"/>
          <p:bldP spid="33" grpId="0" animBg="1"/>
          <p:bldP spid="34" grpId="0" animBg="1"/>
          <p:bldP spid="35" grpId="0"/>
          <p:bldP spid="36" grpId="0"/>
          <p:bldP spid="37" grpId="0"/>
          <p:bldP spid="38" grpId="0"/>
          <p:bldP spid="39" grpId="0"/>
          <p:bldP spid="40" grpId="0"/>
          <p:bldP spid="41" grpId="0"/>
          <p:bldP spid="42" grpId="0"/>
          <p:bldP spid="43" grpId="0"/>
          <p:bldP spid="44" grpId="0"/>
          <p:bldP spid="45" grpId="0"/>
          <p:bldP spid="46" grpId="0"/>
          <p:bldP spid="47" grpId="0"/>
          <p:bldP spid="48" grpId="0"/>
          <p:bldP spid="49" grpId="0"/>
          <p:bldP spid="50" grpId="0"/>
          <p:bldP spid="51" grpId="0"/>
          <p:bldP spid="52" grpId="0"/>
          <p:bldP spid="53" grpId="0"/>
          <p:bldP spid="54" grpId="0"/>
          <p:bldP spid="55" grpId="0"/>
          <p:bldP spid="56" grpId="0"/>
          <p:bldP spid="57" grpId="0"/>
          <p:bldP spid="5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42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4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5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6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6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7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7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8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8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9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0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1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9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4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5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6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9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0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1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10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4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5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10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8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9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0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1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11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4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5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6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7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11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0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1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12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4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5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6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7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12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0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1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2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3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13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6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7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13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3" fill="hold">
                                <p:stCondLst>
                                  <p:cond delay="10500"/>
                                </p:stCondLst>
                                <p:childTnLst>
                                  <p:par>
                                    <p:cTn id="14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6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7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8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9" fill="hold">
                                <p:stCondLst>
                                  <p:cond delay="11000"/>
                                </p:stCondLst>
                                <p:childTnLst>
                                  <p:par>
                                    <p:cTn id="15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2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3" fill="hold">
                                <p:stCondLst>
                                  <p:cond delay="11500"/>
                                </p:stCondLst>
                                <p:childTnLst>
                                  <p:par>
                                    <p:cTn id="15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6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8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9" fill="hold">
                                <p:stCondLst>
                                  <p:cond delay="12000"/>
                                </p:stCondLst>
                                <p:childTnLst>
                                  <p:par>
                                    <p:cTn id="16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2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3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4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5" fill="hold">
                                <p:stCondLst>
                                  <p:cond delay="12500"/>
                                </p:stCondLst>
                                <p:childTnLst>
                                  <p:par>
                                    <p:cTn id="16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8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9" fill="hold">
                                <p:stCondLst>
                                  <p:cond delay="13000"/>
                                </p:stCondLst>
                                <p:childTnLst>
                                  <p:par>
                                    <p:cTn id="17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2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3" fill="hold">
                                <p:stCondLst>
                                  <p:cond delay="13500"/>
                                </p:stCondLst>
                                <p:childTnLst>
                                  <p:par>
                                    <p:cTn id="17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6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8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9" fill="hold">
                                <p:stCondLst>
                                  <p:cond delay="14000"/>
                                </p:stCondLst>
                                <p:childTnLst>
                                  <p:par>
                                    <p:cTn id="18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5" fill="hold">
                                <p:stCondLst>
                                  <p:cond delay="14500"/>
                                </p:stCondLst>
                                <p:childTnLst>
                                  <p:par>
                                    <p:cTn id="18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8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9" fill="hold">
                                <p:stCondLst>
                                  <p:cond delay="15000"/>
                                </p:stCondLst>
                                <p:childTnLst>
                                  <p:par>
                                    <p:cTn id="19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3" fill="hold">
                                <p:stCondLst>
                                  <p:cond delay="15500"/>
                                </p:stCondLst>
                                <p:childTnLst>
                                  <p:par>
                                    <p:cTn id="19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7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8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9" fill="hold">
                                <p:stCondLst>
                                  <p:cond delay="16000"/>
                                </p:stCondLst>
                                <p:childTnLst>
                                  <p:par>
                                    <p:cTn id="20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2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3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4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5" fill="hold">
                                <p:stCondLst>
                                  <p:cond delay="16500"/>
                                </p:stCondLst>
                                <p:childTnLst>
                                  <p:par>
                                    <p:cTn id="20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8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9" fill="hold">
                                <p:stCondLst>
                                  <p:cond delay="17000"/>
                                </p:stCondLst>
                                <p:childTnLst>
                                  <p:par>
                                    <p:cTn id="2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2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 animBg="1"/>
          <p:bldP spid="26" grpId="0" animBg="1"/>
          <p:bldP spid="27" grpId="0" animBg="1"/>
          <p:bldP spid="28" grpId="0" animBg="1"/>
          <p:bldP spid="29" grpId="0" animBg="1"/>
          <p:bldP spid="30" grpId="0" animBg="1"/>
          <p:bldP spid="31" grpId="0" animBg="1"/>
          <p:bldP spid="32" grpId="0" animBg="1"/>
          <p:bldP spid="33" grpId="0" animBg="1"/>
          <p:bldP spid="34" grpId="0" animBg="1"/>
          <p:bldP spid="35" grpId="0"/>
          <p:bldP spid="36" grpId="0"/>
          <p:bldP spid="37" grpId="0"/>
          <p:bldP spid="38" grpId="0"/>
          <p:bldP spid="39" grpId="0"/>
          <p:bldP spid="40" grpId="0"/>
          <p:bldP spid="41" grpId="0"/>
          <p:bldP spid="42" grpId="0"/>
          <p:bldP spid="43" grpId="0"/>
          <p:bldP spid="44" grpId="0"/>
          <p:bldP spid="45" grpId="0"/>
          <p:bldP spid="46" grpId="0"/>
          <p:bldP spid="47" grpId="0"/>
          <p:bldP spid="48" grpId="0"/>
          <p:bldP spid="49" grpId="0"/>
          <p:bldP spid="50" grpId="0"/>
          <p:bldP spid="51" grpId="0"/>
          <p:bldP spid="52" grpId="0"/>
          <p:bldP spid="53" grpId="0"/>
          <p:bldP spid="54" grpId="0"/>
          <p:bldP spid="55" grpId="0"/>
          <p:bldP spid="56" grpId="0"/>
          <p:bldP spid="57" grpId="0"/>
          <p:bldP spid="58" grpId="0"/>
        </p:bldLst>
      </p:timing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5"/>
          <p:cNvSpPr>
            <a:spLocks/>
          </p:cNvSpPr>
          <p:nvPr/>
        </p:nvSpPr>
        <p:spPr bwMode="auto">
          <a:xfrm>
            <a:off x="6688059" y="1218010"/>
            <a:ext cx="1935956" cy="3292078"/>
          </a:xfrm>
          <a:custGeom>
            <a:avLst/>
            <a:gdLst>
              <a:gd name="T0" fmla="*/ 0 w 1137"/>
              <a:gd name="T1" fmla="*/ 0 h 1932"/>
              <a:gd name="T2" fmla="*/ 884 w 1137"/>
              <a:gd name="T3" fmla="*/ 0 h 1932"/>
              <a:gd name="T4" fmla="*/ 1137 w 1137"/>
              <a:gd name="T5" fmla="*/ 253 h 1932"/>
              <a:gd name="T6" fmla="*/ 1137 w 1137"/>
              <a:gd name="T7" fmla="*/ 1679 h 1932"/>
              <a:gd name="T8" fmla="*/ 884 w 1137"/>
              <a:gd name="T9" fmla="*/ 1932 h 1932"/>
              <a:gd name="T10" fmla="*/ 0 w 1137"/>
              <a:gd name="T11" fmla="*/ 1932 h 1932"/>
              <a:gd name="T12" fmla="*/ 0 w 1137"/>
              <a:gd name="T13" fmla="*/ 0 h 19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37" h="1932">
                <a:moveTo>
                  <a:pt x="0" y="0"/>
                </a:moveTo>
                <a:cubicBezTo>
                  <a:pt x="884" y="0"/>
                  <a:pt x="884" y="0"/>
                  <a:pt x="884" y="0"/>
                </a:cubicBezTo>
                <a:cubicBezTo>
                  <a:pt x="1023" y="0"/>
                  <a:pt x="1137" y="114"/>
                  <a:pt x="1137" y="253"/>
                </a:cubicBezTo>
                <a:cubicBezTo>
                  <a:pt x="1137" y="1679"/>
                  <a:pt x="1137" y="1679"/>
                  <a:pt x="1137" y="1679"/>
                </a:cubicBezTo>
                <a:cubicBezTo>
                  <a:pt x="1137" y="1818"/>
                  <a:pt x="1023" y="1932"/>
                  <a:pt x="884" y="1932"/>
                </a:cubicBezTo>
                <a:cubicBezTo>
                  <a:pt x="0" y="1932"/>
                  <a:pt x="0" y="1932"/>
                  <a:pt x="0" y="193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4" name="Freeform 6"/>
          <p:cNvSpPr>
            <a:spLocks/>
          </p:cNvSpPr>
          <p:nvPr/>
        </p:nvSpPr>
        <p:spPr bwMode="auto">
          <a:xfrm>
            <a:off x="5163984" y="1218010"/>
            <a:ext cx="1937147" cy="3292078"/>
          </a:xfrm>
          <a:custGeom>
            <a:avLst/>
            <a:gdLst>
              <a:gd name="T0" fmla="*/ 0 w 1137"/>
              <a:gd name="T1" fmla="*/ 0 h 1932"/>
              <a:gd name="T2" fmla="*/ 884 w 1137"/>
              <a:gd name="T3" fmla="*/ 0 h 1932"/>
              <a:gd name="T4" fmla="*/ 1137 w 1137"/>
              <a:gd name="T5" fmla="*/ 253 h 1932"/>
              <a:gd name="T6" fmla="*/ 1137 w 1137"/>
              <a:gd name="T7" fmla="*/ 1679 h 1932"/>
              <a:gd name="T8" fmla="*/ 884 w 1137"/>
              <a:gd name="T9" fmla="*/ 1932 h 1932"/>
              <a:gd name="T10" fmla="*/ 0 w 1137"/>
              <a:gd name="T11" fmla="*/ 1932 h 1932"/>
              <a:gd name="T12" fmla="*/ 0 w 1137"/>
              <a:gd name="T13" fmla="*/ 0 h 19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37" h="1932">
                <a:moveTo>
                  <a:pt x="0" y="0"/>
                </a:moveTo>
                <a:cubicBezTo>
                  <a:pt x="884" y="0"/>
                  <a:pt x="884" y="0"/>
                  <a:pt x="884" y="0"/>
                </a:cubicBezTo>
                <a:cubicBezTo>
                  <a:pt x="1023" y="0"/>
                  <a:pt x="1137" y="114"/>
                  <a:pt x="1137" y="253"/>
                </a:cubicBezTo>
                <a:cubicBezTo>
                  <a:pt x="1137" y="1679"/>
                  <a:pt x="1137" y="1679"/>
                  <a:pt x="1137" y="1679"/>
                </a:cubicBezTo>
                <a:cubicBezTo>
                  <a:pt x="1137" y="1818"/>
                  <a:pt x="1023" y="1932"/>
                  <a:pt x="884" y="1932"/>
                </a:cubicBezTo>
                <a:cubicBezTo>
                  <a:pt x="0" y="1932"/>
                  <a:pt x="0" y="1932"/>
                  <a:pt x="0" y="193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08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>
            <a:off x="6162918" y="3505200"/>
            <a:ext cx="938213" cy="1004888"/>
          </a:xfrm>
          <a:custGeom>
            <a:avLst/>
            <a:gdLst>
              <a:gd name="T0" fmla="*/ 551 w 551"/>
              <a:gd name="T1" fmla="*/ 3 h 590"/>
              <a:gd name="T2" fmla="*/ 551 w 551"/>
              <a:gd name="T3" fmla="*/ 337 h 590"/>
              <a:gd name="T4" fmla="*/ 298 w 551"/>
              <a:gd name="T5" fmla="*/ 590 h 590"/>
              <a:gd name="T6" fmla="*/ 9 w 551"/>
              <a:gd name="T7" fmla="*/ 590 h 590"/>
              <a:gd name="T8" fmla="*/ 0 w 551"/>
              <a:gd name="T9" fmla="*/ 495 h 590"/>
              <a:gd name="T10" fmla="*/ 495 w 551"/>
              <a:gd name="T11" fmla="*/ 0 h 590"/>
              <a:gd name="T12" fmla="*/ 551 w 551"/>
              <a:gd name="T13" fmla="*/ 3 h 5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51" h="590">
                <a:moveTo>
                  <a:pt x="551" y="3"/>
                </a:moveTo>
                <a:cubicBezTo>
                  <a:pt x="551" y="337"/>
                  <a:pt x="551" y="337"/>
                  <a:pt x="551" y="337"/>
                </a:cubicBezTo>
                <a:cubicBezTo>
                  <a:pt x="551" y="476"/>
                  <a:pt x="437" y="590"/>
                  <a:pt x="298" y="590"/>
                </a:cubicBezTo>
                <a:cubicBezTo>
                  <a:pt x="9" y="590"/>
                  <a:pt x="9" y="590"/>
                  <a:pt x="9" y="590"/>
                </a:cubicBezTo>
                <a:cubicBezTo>
                  <a:pt x="3" y="559"/>
                  <a:pt x="0" y="527"/>
                  <a:pt x="0" y="495"/>
                </a:cubicBezTo>
                <a:cubicBezTo>
                  <a:pt x="0" y="222"/>
                  <a:pt x="222" y="0"/>
                  <a:pt x="495" y="0"/>
                </a:cubicBezTo>
                <a:cubicBezTo>
                  <a:pt x="514" y="0"/>
                  <a:pt x="533" y="1"/>
                  <a:pt x="551" y="3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>
            <a:off x="7685802" y="3505200"/>
            <a:ext cx="938213" cy="1004888"/>
          </a:xfrm>
          <a:custGeom>
            <a:avLst/>
            <a:gdLst>
              <a:gd name="T0" fmla="*/ 551 w 551"/>
              <a:gd name="T1" fmla="*/ 3 h 590"/>
              <a:gd name="T2" fmla="*/ 551 w 551"/>
              <a:gd name="T3" fmla="*/ 337 h 590"/>
              <a:gd name="T4" fmla="*/ 298 w 551"/>
              <a:gd name="T5" fmla="*/ 590 h 590"/>
              <a:gd name="T6" fmla="*/ 9 w 551"/>
              <a:gd name="T7" fmla="*/ 590 h 590"/>
              <a:gd name="T8" fmla="*/ 0 w 551"/>
              <a:gd name="T9" fmla="*/ 495 h 590"/>
              <a:gd name="T10" fmla="*/ 495 w 551"/>
              <a:gd name="T11" fmla="*/ 0 h 590"/>
              <a:gd name="T12" fmla="*/ 551 w 551"/>
              <a:gd name="T13" fmla="*/ 3 h 5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51" h="590">
                <a:moveTo>
                  <a:pt x="551" y="3"/>
                </a:moveTo>
                <a:cubicBezTo>
                  <a:pt x="551" y="337"/>
                  <a:pt x="551" y="337"/>
                  <a:pt x="551" y="337"/>
                </a:cubicBezTo>
                <a:cubicBezTo>
                  <a:pt x="551" y="476"/>
                  <a:pt x="437" y="590"/>
                  <a:pt x="298" y="590"/>
                </a:cubicBezTo>
                <a:cubicBezTo>
                  <a:pt x="9" y="590"/>
                  <a:pt x="9" y="590"/>
                  <a:pt x="9" y="590"/>
                </a:cubicBezTo>
                <a:cubicBezTo>
                  <a:pt x="3" y="559"/>
                  <a:pt x="0" y="527"/>
                  <a:pt x="0" y="495"/>
                </a:cubicBezTo>
                <a:cubicBezTo>
                  <a:pt x="0" y="221"/>
                  <a:pt x="222" y="0"/>
                  <a:pt x="495" y="0"/>
                </a:cubicBezTo>
                <a:cubicBezTo>
                  <a:pt x="514" y="0"/>
                  <a:pt x="533" y="1"/>
                  <a:pt x="551" y="3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点击此处输入标题</a:t>
            </a:r>
            <a:endParaRPr 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" name="Freeform 5"/>
          <p:cNvSpPr>
            <a:spLocks/>
          </p:cNvSpPr>
          <p:nvPr/>
        </p:nvSpPr>
        <p:spPr bwMode="auto">
          <a:xfrm>
            <a:off x="3611335" y="1218010"/>
            <a:ext cx="1935956" cy="3292078"/>
          </a:xfrm>
          <a:custGeom>
            <a:avLst/>
            <a:gdLst>
              <a:gd name="T0" fmla="*/ 0 w 1137"/>
              <a:gd name="T1" fmla="*/ 0 h 1932"/>
              <a:gd name="T2" fmla="*/ 884 w 1137"/>
              <a:gd name="T3" fmla="*/ 0 h 1932"/>
              <a:gd name="T4" fmla="*/ 1137 w 1137"/>
              <a:gd name="T5" fmla="*/ 253 h 1932"/>
              <a:gd name="T6" fmla="*/ 1137 w 1137"/>
              <a:gd name="T7" fmla="*/ 1679 h 1932"/>
              <a:gd name="T8" fmla="*/ 884 w 1137"/>
              <a:gd name="T9" fmla="*/ 1932 h 1932"/>
              <a:gd name="T10" fmla="*/ 0 w 1137"/>
              <a:gd name="T11" fmla="*/ 1932 h 1932"/>
              <a:gd name="T12" fmla="*/ 0 w 1137"/>
              <a:gd name="T13" fmla="*/ 0 h 19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37" h="1932">
                <a:moveTo>
                  <a:pt x="0" y="0"/>
                </a:moveTo>
                <a:cubicBezTo>
                  <a:pt x="884" y="0"/>
                  <a:pt x="884" y="0"/>
                  <a:pt x="884" y="0"/>
                </a:cubicBezTo>
                <a:cubicBezTo>
                  <a:pt x="1023" y="0"/>
                  <a:pt x="1137" y="114"/>
                  <a:pt x="1137" y="253"/>
                </a:cubicBezTo>
                <a:cubicBezTo>
                  <a:pt x="1137" y="1679"/>
                  <a:pt x="1137" y="1679"/>
                  <a:pt x="1137" y="1679"/>
                </a:cubicBezTo>
                <a:cubicBezTo>
                  <a:pt x="1137" y="1818"/>
                  <a:pt x="1023" y="1932"/>
                  <a:pt x="884" y="1932"/>
                </a:cubicBezTo>
                <a:cubicBezTo>
                  <a:pt x="0" y="1932"/>
                  <a:pt x="0" y="1932"/>
                  <a:pt x="0" y="193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08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2046990" y="1218010"/>
            <a:ext cx="1937147" cy="3292078"/>
          </a:xfrm>
          <a:custGeom>
            <a:avLst/>
            <a:gdLst>
              <a:gd name="T0" fmla="*/ 0 w 1137"/>
              <a:gd name="T1" fmla="*/ 0 h 1932"/>
              <a:gd name="T2" fmla="*/ 884 w 1137"/>
              <a:gd name="T3" fmla="*/ 0 h 1932"/>
              <a:gd name="T4" fmla="*/ 1137 w 1137"/>
              <a:gd name="T5" fmla="*/ 253 h 1932"/>
              <a:gd name="T6" fmla="*/ 1137 w 1137"/>
              <a:gd name="T7" fmla="*/ 1679 h 1932"/>
              <a:gd name="T8" fmla="*/ 884 w 1137"/>
              <a:gd name="T9" fmla="*/ 1932 h 1932"/>
              <a:gd name="T10" fmla="*/ 0 w 1137"/>
              <a:gd name="T11" fmla="*/ 1932 h 1932"/>
              <a:gd name="T12" fmla="*/ 0 w 1137"/>
              <a:gd name="T13" fmla="*/ 0 h 19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37" h="1932">
                <a:moveTo>
                  <a:pt x="0" y="0"/>
                </a:moveTo>
                <a:cubicBezTo>
                  <a:pt x="884" y="0"/>
                  <a:pt x="884" y="0"/>
                  <a:pt x="884" y="0"/>
                </a:cubicBezTo>
                <a:cubicBezTo>
                  <a:pt x="1023" y="0"/>
                  <a:pt x="1137" y="114"/>
                  <a:pt x="1137" y="253"/>
                </a:cubicBezTo>
                <a:cubicBezTo>
                  <a:pt x="1137" y="1679"/>
                  <a:pt x="1137" y="1679"/>
                  <a:pt x="1137" y="1679"/>
                </a:cubicBezTo>
                <a:cubicBezTo>
                  <a:pt x="1137" y="1818"/>
                  <a:pt x="1023" y="1932"/>
                  <a:pt x="884" y="1932"/>
                </a:cubicBezTo>
                <a:cubicBezTo>
                  <a:pt x="0" y="1932"/>
                  <a:pt x="0" y="1932"/>
                  <a:pt x="0" y="193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503842" y="1218010"/>
            <a:ext cx="1938338" cy="3292078"/>
          </a:xfrm>
          <a:custGeom>
            <a:avLst/>
            <a:gdLst>
              <a:gd name="T0" fmla="*/ 0 w 1138"/>
              <a:gd name="T1" fmla="*/ 0 h 1932"/>
              <a:gd name="T2" fmla="*/ 885 w 1138"/>
              <a:gd name="T3" fmla="*/ 0 h 1932"/>
              <a:gd name="T4" fmla="*/ 1138 w 1138"/>
              <a:gd name="T5" fmla="*/ 253 h 1932"/>
              <a:gd name="T6" fmla="*/ 1138 w 1138"/>
              <a:gd name="T7" fmla="*/ 1679 h 1932"/>
              <a:gd name="T8" fmla="*/ 885 w 1138"/>
              <a:gd name="T9" fmla="*/ 1932 h 1932"/>
              <a:gd name="T10" fmla="*/ 0 w 1138"/>
              <a:gd name="T11" fmla="*/ 1932 h 1932"/>
              <a:gd name="T12" fmla="*/ 0 w 1138"/>
              <a:gd name="T13" fmla="*/ 0 h 19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38" h="1932">
                <a:moveTo>
                  <a:pt x="0" y="0"/>
                </a:moveTo>
                <a:cubicBezTo>
                  <a:pt x="885" y="0"/>
                  <a:pt x="885" y="0"/>
                  <a:pt x="885" y="0"/>
                </a:cubicBezTo>
                <a:cubicBezTo>
                  <a:pt x="1024" y="0"/>
                  <a:pt x="1138" y="114"/>
                  <a:pt x="1138" y="253"/>
                </a:cubicBezTo>
                <a:cubicBezTo>
                  <a:pt x="1138" y="1679"/>
                  <a:pt x="1138" y="1679"/>
                  <a:pt x="1138" y="1679"/>
                </a:cubicBezTo>
                <a:cubicBezTo>
                  <a:pt x="1138" y="1818"/>
                  <a:pt x="1024" y="1932"/>
                  <a:pt x="885" y="1932"/>
                </a:cubicBezTo>
                <a:cubicBezTo>
                  <a:pt x="0" y="1932"/>
                  <a:pt x="0" y="1932"/>
                  <a:pt x="0" y="193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50800" algn="l" rotWithShape="0">
              <a:prstClr val="black">
                <a:alpha val="25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0" name="Freeform 8"/>
          <p:cNvSpPr>
            <a:spLocks/>
          </p:cNvSpPr>
          <p:nvPr/>
        </p:nvSpPr>
        <p:spPr bwMode="auto">
          <a:xfrm>
            <a:off x="1503966" y="3505200"/>
            <a:ext cx="938213" cy="1004888"/>
          </a:xfrm>
          <a:custGeom>
            <a:avLst/>
            <a:gdLst>
              <a:gd name="T0" fmla="*/ 551 w 551"/>
              <a:gd name="T1" fmla="*/ 3 h 590"/>
              <a:gd name="T2" fmla="*/ 551 w 551"/>
              <a:gd name="T3" fmla="*/ 337 h 590"/>
              <a:gd name="T4" fmla="*/ 298 w 551"/>
              <a:gd name="T5" fmla="*/ 590 h 590"/>
              <a:gd name="T6" fmla="*/ 9 w 551"/>
              <a:gd name="T7" fmla="*/ 590 h 590"/>
              <a:gd name="T8" fmla="*/ 0 w 551"/>
              <a:gd name="T9" fmla="*/ 495 h 590"/>
              <a:gd name="T10" fmla="*/ 495 w 551"/>
              <a:gd name="T11" fmla="*/ 0 h 590"/>
              <a:gd name="T12" fmla="*/ 551 w 551"/>
              <a:gd name="T13" fmla="*/ 3 h 5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51" h="590">
                <a:moveTo>
                  <a:pt x="551" y="3"/>
                </a:moveTo>
                <a:cubicBezTo>
                  <a:pt x="551" y="337"/>
                  <a:pt x="551" y="337"/>
                  <a:pt x="551" y="337"/>
                </a:cubicBezTo>
                <a:cubicBezTo>
                  <a:pt x="551" y="476"/>
                  <a:pt x="437" y="590"/>
                  <a:pt x="298" y="590"/>
                </a:cubicBezTo>
                <a:cubicBezTo>
                  <a:pt x="9" y="590"/>
                  <a:pt x="9" y="590"/>
                  <a:pt x="9" y="590"/>
                </a:cubicBezTo>
                <a:cubicBezTo>
                  <a:pt x="3" y="559"/>
                  <a:pt x="0" y="527"/>
                  <a:pt x="0" y="495"/>
                </a:cubicBezTo>
                <a:cubicBezTo>
                  <a:pt x="0" y="221"/>
                  <a:pt x="222" y="0"/>
                  <a:pt x="495" y="0"/>
                </a:cubicBezTo>
                <a:cubicBezTo>
                  <a:pt x="514" y="0"/>
                  <a:pt x="533" y="1"/>
                  <a:pt x="551" y="3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1" name="Freeform 9"/>
          <p:cNvSpPr>
            <a:spLocks/>
          </p:cNvSpPr>
          <p:nvPr/>
        </p:nvSpPr>
        <p:spPr bwMode="auto">
          <a:xfrm>
            <a:off x="3045924" y="3505200"/>
            <a:ext cx="938213" cy="1004888"/>
          </a:xfrm>
          <a:custGeom>
            <a:avLst/>
            <a:gdLst>
              <a:gd name="T0" fmla="*/ 551 w 551"/>
              <a:gd name="T1" fmla="*/ 3 h 590"/>
              <a:gd name="T2" fmla="*/ 551 w 551"/>
              <a:gd name="T3" fmla="*/ 337 h 590"/>
              <a:gd name="T4" fmla="*/ 298 w 551"/>
              <a:gd name="T5" fmla="*/ 590 h 590"/>
              <a:gd name="T6" fmla="*/ 9 w 551"/>
              <a:gd name="T7" fmla="*/ 590 h 590"/>
              <a:gd name="T8" fmla="*/ 0 w 551"/>
              <a:gd name="T9" fmla="*/ 495 h 590"/>
              <a:gd name="T10" fmla="*/ 495 w 551"/>
              <a:gd name="T11" fmla="*/ 0 h 590"/>
              <a:gd name="T12" fmla="*/ 551 w 551"/>
              <a:gd name="T13" fmla="*/ 3 h 5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51" h="590">
                <a:moveTo>
                  <a:pt x="551" y="3"/>
                </a:moveTo>
                <a:cubicBezTo>
                  <a:pt x="551" y="337"/>
                  <a:pt x="551" y="337"/>
                  <a:pt x="551" y="337"/>
                </a:cubicBezTo>
                <a:cubicBezTo>
                  <a:pt x="551" y="476"/>
                  <a:pt x="437" y="590"/>
                  <a:pt x="298" y="590"/>
                </a:cubicBezTo>
                <a:cubicBezTo>
                  <a:pt x="9" y="590"/>
                  <a:pt x="9" y="590"/>
                  <a:pt x="9" y="590"/>
                </a:cubicBezTo>
                <a:cubicBezTo>
                  <a:pt x="3" y="559"/>
                  <a:pt x="0" y="527"/>
                  <a:pt x="0" y="495"/>
                </a:cubicBezTo>
                <a:cubicBezTo>
                  <a:pt x="0" y="222"/>
                  <a:pt x="222" y="0"/>
                  <a:pt x="495" y="0"/>
                </a:cubicBezTo>
                <a:cubicBezTo>
                  <a:pt x="514" y="0"/>
                  <a:pt x="533" y="1"/>
                  <a:pt x="551" y="3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2" name="Freeform 10"/>
          <p:cNvSpPr>
            <a:spLocks/>
          </p:cNvSpPr>
          <p:nvPr/>
        </p:nvSpPr>
        <p:spPr bwMode="auto">
          <a:xfrm>
            <a:off x="4609078" y="3505200"/>
            <a:ext cx="938213" cy="1004888"/>
          </a:xfrm>
          <a:custGeom>
            <a:avLst/>
            <a:gdLst>
              <a:gd name="T0" fmla="*/ 551 w 551"/>
              <a:gd name="T1" fmla="*/ 3 h 590"/>
              <a:gd name="T2" fmla="*/ 551 w 551"/>
              <a:gd name="T3" fmla="*/ 337 h 590"/>
              <a:gd name="T4" fmla="*/ 298 w 551"/>
              <a:gd name="T5" fmla="*/ 590 h 590"/>
              <a:gd name="T6" fmla="*/ 9 w 551"/>
              <a:gd name="T7" fmla="*/ 590 h 590"/>
              <a:gd name="T8" fmla="*/ 0 w 551"/>
              <a:gd name="T9" fmla="*/ 495 h 590"/>
              <a:gd name="T10" fmla="*/ 495 w 551"/>
              <a:gd name="T11" fmla="*/ 0 h 590"/>
              <a:gd name="T12" fmla="*/ 551 w 551"/>
              <a:gd name="T13" fmla="*/ 3 h 5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51" h="590">
                <a:moveTo>
                  <a:pt x="551" y="3"/>
                </a:moveTo>
                <a:cubicBezTo>
                  <a:pt x="551" y="337"/>
                  <a:pt x="551" y="337"/>
                  <a:pt x="551" y="337"/>
                </a:cubicBezTo>
                <a:cubicBezTo>
                  <a:pt x="551" y="476"/>
                  <a:pt x="437" y="590"/>
                  <a:pt x="298" y="590"/>
                </a:cubicBezTo>
                <a:cubicBezTo>
                  <a:pt x="9" y="590"/>
                  <a:pt x="9" y="590"/>
                  <a:pt x="9" y="590"/>
                </a:cubicBezTo>
                <a:cubicBezTo>
                  <a:pt x="3" y="559"/>
                  <a:pt x="0" y="527"/>
                  <a:pt x="0" y="495"/>
                </a:cubicBezTo>
                <a:cubicBezTo>
                  <a:pt x="0" y="221"/>
                  <a:pt x="222" y="0"/>
                  <a:pt x="495" y="0"/>
                </a:cubicBezTo>
                <a:cubicBezTo>
                  <a:pt x="514" y="0"/>
                  <a:pt x="533" y="1"/>
                  <a:pt x="551" y="3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59386" y="1369129"/>
            <a:ext cx="1369606" cy="315471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6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68420" y="1573290"/>
            <a:ext cx="1732694" cy="19389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Lorem ipsum dolor sit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amet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,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consectetur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adipiscing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elit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.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Nulla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venenatis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metus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metus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,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ut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congue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mi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iaculis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vel.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Vestibulum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in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enim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urna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. Cras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quis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venenatis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turpis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, non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sodales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velit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. </a:t>
            </a:r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Donec condimentum mi mi, nec lobortis metus porta vulputate.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501735" y="1369129"/>
            <a:ext cx="1369606" cy="315471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altLang="zh-CN" sz="16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477377" y="1573289"/>
            <a:ext cx="1477808" cy="131574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Lorem ipsum dolor sit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amet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,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consectetur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adipiscing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elit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.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Nulla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venenatis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metus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metus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,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ut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congue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mi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iaculis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vel.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Vestibulum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in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enim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urna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. 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138821" y="1369129"/>
            <a:ext cx="1369606" cy="315471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altLang="zh-CN" sz="16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029346" y="1573290"/>
            <a:ext cx="1477808" cy="19389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Lorem ipsum dolor sit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amet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,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consectetur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adipiscing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elit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.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Nulla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venenatis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metus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metus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,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ut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congue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mi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iaculis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vel.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Vestibulum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in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enim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urna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. </a:t>
            </a:r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Suitable for all categories business and personal presentation</a:t>
            </a:r>
            <a:r>
              <a:rPr lang="en-US" sz="9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958834" y="1369129"/>
            <a:ext cx="1369606" cy="315471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altLang="zh-CN" sz="16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580919" y="1573289"/>
            <a:ext cx="1477808" cy="131574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Lorem ipsum dolor sit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amet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,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consectetur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adipiscing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elit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.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Nulla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venenatis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metus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metus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,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ut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congue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mi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iaculis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vel.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Vestibulum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in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enim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urna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. 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7119670" y="1369129"/>
            <a:ext cx="1369606" cy="315471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altLang="zh-CN" sz="16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132888" y="1573289"/>
            <a:ext cx="1477808" cy="173124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Lorem ipsum dolor sit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amet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,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consectetur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adipiscing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elit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.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Nulla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metus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,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ut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congue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mi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iaculis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vel.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Vestibulum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in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enim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r>
              <a:rPr lang="en-US" sz="900" dirty="0" err="1">
                <a:solidFill>
                  <a:schemeClr val="bg2"/>
                </a:solidFill>
                <a:cs typeface="+mn-ea"/>
                <a:sym typeface="+mn-lt"/>
              </a:rPr>
              <a:t>urna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. </a:t>
            </a:r>
            <a:r>
              <a:rPr lang="id-ID" sz="900" dirty="0">
                <a:solidFill>
                  <a:schemeClr val="bg2"/>
                </a:solidFill>
                <a:cs typeface="+mn-ea"/>
                <a:sym typeface="+mn-lt"/>
              </a:rPr>
              <a:t>Suitable for all categories business and personal presentation</a:t>
            </a:r>
            <a:r>
              <a:rPr lang="en-US" sz="9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r>
              <a:rPr lang="en-US" sz="900" dirty="0">
                <a:solidFill>
                  <a:schemeClr val="bg2"/>
                </a:solidFill>
                <a:cs typeface="+mn-ea"/>
                <a:sym typeface="+mn-lt"/>
              </a:rPr>
              <a:t> </a:t>
            </a:r>
            <a:endParaRPr lang="id-ID" sz="9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718734" y="3700923"/>
            <a:ext cx="721993" cy="700192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en-US" sz="4100" dirty="0">
                <a:solidFill>
                  <a:schemeClr val="bg2"/>
                </a:solidFill>
                <a:cs typeface="+mn-ea"/>
                <a:sym typeface="+mn-lt"/>
              </a:rPr>
              <a:t>01</a:t>
            </a:r>
            <a:endParaRPr lang="id-ID" sz="4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261883" y="3700923"/>
            <a:ext cx="721993" cy="700192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en-US" sz="4100" dirty="0">
                <a:solidFill>
                  <a:schemeClr val="bg2"/>
                </a:solidFill>
                <a:cs typeface="+mn-ea"/>
                <a:sym typeface="+mn-lt"/>
              </a:rPr>
              <a:t>02</a:t>
            </a:r>
            <a:endParaRPr lang="id-ID" sz="4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844989" y="3700923"/>
            <a:ext cx="721993" cy="700192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en-US" sz="4100" dirty="0">
                <a:solidFill>
                  <a:schemeClr val="bg2"/>
                </a:solidFill>
                <a:cs typeface="+mn-ea"/>
                <a:sym typeface="+mn-lt"/>
              </a:rPr>
              <a:t>03</a:t>
            </a:r>
            <a:endParaRPr lang="id-ID" sz="4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6388137" y="3700923"/>
            <a:ext cx="721993" cy="700192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en-US" sz="4100" dirty="0">
                <a:solidFill>
                  <a:schemeClr val="bg2"/>
                </a:solidFill>
                <a:cs typeface="+mn-ea"/>
                <a:sym typeface="+mn-lt"/>
              </a:rPr>
              <a:t>04</a:t>
            </a:r>
            <a:endParaRPr lang="id-ID" sz="4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7911771" y="3700923"/>
            <a:ext cx="721993" cy="700192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en-US" sz="4100" dirty="0">
                <a:solidFill>
                  <a:schemeClr val="bg2"/>
                </a:solidFill>
                <a:cs typeface="+mn-ea"/>
                <a:sym typeface="+mn-lt"/>
              </a:rPr>
              <a:t>05</a:t>
            </a:r>
            <a:endParaRPr lang="id-ID" sz="4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446770" y="308848"/>
            <a:ext cx="480060" cy="273844"/>
          </a:xfrm>
        </p:spPr>
        <p:txBody>
          <a:bodyPr/>
          <a:lstStyle/>
          <a:p>
            <a:fld id="{EA01570A-8480-497D-96D4-D725A6D7C6AA}" type="slidenum">
              <a:rPr lang="en-US" smtClean="0">
                <a:cs typeface="+mn-ea"/>
                <a:sym typeface="+mn-lt"/>
              </a:rPr>
              <a:t>25</a:t>
            </a:fld>
            <a:endParaRPr 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273161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3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2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6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6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7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7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8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8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8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9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4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5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9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1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10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4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5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10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8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9" fill="hold">
                                <p:stCondLst>
                                  <p:cond delay="10500"/>
                                </p:stCondLst>
                                <p:childTnLst>
                                  <p:par>
                                    <p:cTn id="11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5" fill="hold">
                                <p:stCondLst>
                                  <p:cond delay="11000"/>
                                </p:stCondLst>
                                <p:childTnLst>
                                  <p:par>
                                    <p:cTn id="11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9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0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1" fill="hold">
                                <p:stCondLst>
                                  <p:cond delay="11500"/>
                                </p:stCondLst>
                                <p:childTnLst>
                                  <p:par>
                                    <p:cTn id="12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4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5" fill="hold">
                                <p:stCondLst>
                                  <p:cond delay="12000"/>
                                </p:stCondLst>
                                <p:childTnLst>
                                  <p:par>
                                    <p:cTn id="12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8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" grpId="0" animBg="1"/>
          <p:bldP spid="14" grpId="0" animBg="1"/>
          <p:bldP spid="15" grpId="0" animBg="1"/>
          <p:bldP spid="16" grpId="0" animBg="1"/>
          <p:bldP spid="7" grpId="0" animBg="1"/>
          <p:bldP spid="8" grpId="0" animBg="1"/>
          <p:bldP spid="9" grpId="0" animBg="1"/>
          <p:bldP spid="10" grpId="0" animBg="1"/>
          <p:bldP spid="11" grpId="0" animBg="1"/>
          <p:bldP spid="12" grpId="0" animBg="1"/>
          <p:bldP spid="17" grpId="0"/>
          <p:bldP spid="18" grpId="0"/>
          <p:bldP spid="19" grpId="0"/>
          <p:bldP spid="20" grpId="0"/>
          <p:bldP spid="21" grpId="0"/>
          <p:bldP spid="22" grpId="0"/>
          <p:bldP spid="23" grpId="0"/>
          <p:bldP spid="24" grpId="0"/>
          <p:bldP spid="25" grpId="0"/>
          <p:bldP spid="26" grpId="0"/>
          <p:bldP spid="27" grpId="0"/>
          <p:bldP spid="28" grpId="0"/>
          <p:bldP spid="31" grpId="0"/>
          <p:bldP spid="32" grpId="0"/>
          <p:bldP spid="3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6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6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7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7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8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8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8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9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4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5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9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1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10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4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5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10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8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9" fill="hold">
                                <p:stCondLst>
                                  <p:cond delay="10500"/>
                                </p:stCondLst>
                                <p:childTnLst>
                                  <p:par>
                                    <p:cTn id="11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5" fill="hold">
                                <p:stCondLst>
                                  <p:cond delay="11000"/>
                                </p:stCondLst>
                                <p:childTnLst>
                                  <p:par>
                                    <p:cTn id="11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9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0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1" fill="hold">
                                <p:stCondLst>
                                  <p:cond delay="11500"/>
                                </p:stCondLst>
                                <p:childTnLst>
                                  <p:par>
                                    <p:cTn id="12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4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5" fill="hold">
                                <p:stCondLst>
                                  <p:cond delay="12000"/>
                                </p:stCondLst>
                                <p:childTnLst>
                                  <p:par>
                                    <p:cTn id="12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8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" grpId="0" animBg="1"/>
          <p:bldP spid="14" grpId="0" animBg="1"/>
          <p:bldP spid="15" grpId="0" animBg="1"/>
          <p:bldP spid="16" grpId="0" animBg="1"/>
          <p:bldP spid="7" grpId="0" animBg="1"/>
          <p:bldP spid="8" grpId="0" animBg="1"/>
          <p:bldP spid="9" grpId="0" animBg="1"/>
          <p:bldP spid="10" grpId="0" animBg="1"/>
          <p:bldP spid="11" grpId="0" animBg="1"/>
          <p:bldP spid="12" grpId="0" animBg="1"/>
          <p:bldP spid="17" grpId="0"/>
          <p:bldP spid="18" grpId="0"/>
          <p:bldP spid="19" grpId="0"/>
          <p:bldP spid="20" grpId="0"/>
          <p:bldP spid="21" grpId="0"/>
          <p:bldP spid="22" grpId="0"/>
          <p:bldP spid="23" grpId="0"/>
          <p:bldP spid="24" grpId="0"/>
          <p:bldP spid="25" grpId="0"/>
          <p:bldP spid="26" grpId="0"/>
          <p:bldP spid="27" grpId="0"/>
          <p:bldP spid="28" grpId="0"/>
          <p:bldP spid="31" grpId="0"/>
          <p:bldP spid="32" grpId="0"/>
          <p:bldP spid="33" grpId="0"/>
        </p:bldLst>
      </p:timing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点击此处输入标题</a:t>
            </a:r>
            <a:endParaRPr lang="en-US"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990855" y="4151978"/>
            <a:ext cx="3514470" cy="515301"/>
            <a:chOff x="990855" y="4460587"/>
            <a:chExt cx="3747356" cy="515301"/>
          </a:xfrm>
        </p:grpSpPr>
        <p:sp>
          <p:nvSpPr>
            <p:cNvPr id="4" name="Freeform 3"/>
            <p:cNvSpPr/>
            <p:nvPr/>
          </p:nvSpPr>
          <p:spPr>
            <a:xfrm>
              <a:off x="990855" y="4544255"/>
              <a:ext cx="3744974" cy="431633"/>
            </a:xfrm>
            <a:custGeom>
              <a:avLst/>
              <a:gdLst>
                <a:gd name="connsiteX0" fmla="*/ 3417314 w 3744974"/>
                <a:gd name="connsiteY0" fmla="*/ 0 h 472440"/>
                <a:gd name="connsiteX1" fmla="*/ 3697350 w 3744974"/>
                <a:gd name="connsiteY1" fmla="*/ 201887 h 472440"/>
                <a:gd name="connsiteX2" fmla="*/ 3697350 w 3744974"/>
                <a:gd name="connsiteY2" fmla="*/ 190977 h 472440"/>
                <a:gd name="connsiteX3" fmla="*/ 3743069 w 3744974"/>
                <a:gd name="connsiteY3" fmla="*/ 190977 h 472440"/>
                <a:gd name="connsiteX4" fmla="*/ 3743069 w 3744974"/>
                <a:gd name="connsiteY4" fmla="*/ 234847 h 472440"/>
                <a:gd name="connsiteX5" fmla="*/ 3744974 w 3744974"/>
                <a:gd name="connsiteY5" fmla="*/ 236220 h 472440"/>
                <a:gd name="connsiteX6" fmla="*/ 3417314 w 3744974"/>
                <a:gd name="connsiteY6" fmla="*/ 472440 h 472440"/>
                <a:gd name="connsiteX7" fmla="*/ 3417314 w 3744974"/>
                <a:gd name="connsiteY7" fmla="*/ 369573 h 472440"/>
                <a:gd name="connsiteX8" fmla="*/ 25713 w 3744974"/>
                <a:gd name="connsiteY8" fmla="*/ 369573 h 472440"/>
                <a:gd name="connsiteX9" fmla="*/ 0 w 3744974"/>
                <a:gd name="connsiteY9" fmla="*/ 339185 h 472440"/>
                <a:gd name="connsiteX10" fmla="*/ 25713 w 3744974"/>
                <a:gd name="connsiteY10" fmla="*/ 72707 h 472440"/>
                <a:gd name="connsiteX11" fmla="*/ 3417314 w 3744974"/>
                <a:gd name="connsiteY11" fmla="*/ 44821 h 472440"/>
                <a:gd name="connsiteX0" fmla="*/ 3431602 w 3744974"/>
                <a:gd name="connsiteY0" fmla="*/ 6818 h 431633"/>
                <a:gd name="connsiteX1" fmla="*/ 3697350 w 3744974"/>
                <a:gd name="connsiteY1" fmla="*/ 161080 h 431633"/>
                <a:gd name="connsiteX2" fmla="*/ 3697350 w 3744974"/>
                <a:gd name="connsiteY2" fmla="*/ 150170 h 431633"/>
                <a:gd name="connsiteX3" fmla="*/ 3743069 w 3744974"/>
                <a:gd name="connsiteY3" fmla="*/ 150170 h 431633"/>
                <a:gd name="connsiteX4" fmla="*/ 3743069 w 3744974"/>
                <a:gd name="connsiteY4" fmla="*/ 194040 h 431633"/>
                <a:gd name="connsiteX5" fmla="*/ 3744974 w 3744974"/>
                <a:gd name="connsiteY5" fmla="*/ 195413 h 431633"/>
                <a:gd name="connsiteX6" fmla="*/ 3417314 w 3744974"/>
                <a:gd name="connsiteY6" fmla="*/ 431633 h 431633"/>
                <a:gd name="connsiteX7" fmla="*/ 3417314 w 3744974"/>
                <a:gd name="connsiteY7" fmla="*/ 328766 h 431633"/>
                <a:gd name="connsiteX8" fmla="*/ 25713 w 3744974"/>
                <a:gd name="connsiteY8" fmla="*/ 328766 h 431633"/>
                <a:gd name="connsiteX9" fmla="*/ 0 w 3744974"/>
                <a:gd name="connsiteY9" fmla="*/ 298378 h 431633"/>
                <a:gd name="connsiteX10" fmla="*/ 25713 w 3744974"/>
                <a:gd name="connsiteY10" fmla="*/ 31900 h 431633"/>
                <a:gd name="connsiteX11" fmla="*/ 3417314 w 3744974"/>
                <a:gd name="connsiteY11" fmla="*/ 4014 h 431633"/>
                <a:gd name="connsiteX12" fmla="*/ 3431602 w 3744974"/>
                <a:gd name="connsiteY12" fmla="*/ 6818 h 431633"/>
                <a:gd name="connsiteX0" fmla="*/ 3431602 w 3744974"/>
                <a:gd name="connsiteY0" fmla="*/ 6818 h 431633"/>
                <a:gd name="connsiteX1" fmla="*/ 3697350 w 3744974"/>
                <a:gd name="connsiteY1" fmla="*/ 161080 h 431633"/>
                <a:gd name="connsiteX2" fmla="*/ 3697350 w 3744974"/>
                <a:gd name="connsiteY2" fmla="*/ 150170 h 431633"/>
                <a:gd name="connsiteX3" fmla="*/ 3743069 w 3744974"/>
                <a:gd name="connsiteY3" fmla="*/ 150170 h 431633"/>
                <a:gd name="connsiteX4" fmla="*/ 3743069 w 3744974"/>
                <a:gd name="connsiteY4" fmla="*/ 194040 h 431633"/>
                <a:gd name="connsiteX5" fmla="*/ 3744974 w 3744974"/>
                <a:gd name="connsiteY5" fmla="*/ 195413 h 431633"/>
                <a:gd name="connsiteX6" fmla="*/ 3417314 w 3744974"/>
                <a:gd name="connsiteY6" fmla="*/ 431633 h 431633"/>
                <a:gd name="connsiteX7" fmla="*/ 3417314 w 3744974"/>
                <a:gd name="connsiteY7" fmla="*/ 328766 h 431633"/>
                <a:gd name="connsiteX8" fmla="*/ 25713 w 3744974"/>
                <a:gd name="connsiteY8" fmla="*/ 328766 h 431633"/>
                <a:gd name="connsiteX9" fmla="*/ 0 w 3744974"/>
                <a:gd name="connsiteY9" fmla="*/ 298378 h 431633"/>
                <a:gd name="connsiteX10" fmla="*/ 25713 w 3744974"/>
                <a:gd name="connsiteY10" fmla="*/ 31900 h 431633"/>
                <a:gd name="connsiteX11" fmla="*/ 3417314 w 3744974"/>
                <a:gd name="connsiteY11" fmla="*/ 4014 h 431633"/>
                <a:gd name="connsiteX12" fmla="*/ 3431602 w 3744974"/>
                <a:gd name="connsiteY12" fmla="*/ 6818 h 431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44974" h="431633">
                  <a:moveTo>
                    <a:pt x="3431602" y="6818"/>
                  </a:moveTo>
                  <a:lnTo>
                    <a:pt x="3697350" y="161080"/>
                  </a:lnTo>
                  <a:lnTo>
                    <a:pt x="3697350" y="150170"/>
                  </a:lnTo>
                  <a:lnTo>
                    <a:pt x="3743069" y="150170"/>
                  </a:lnTo>
                  <a:lnTo>
                    <a:pt x="3743069" y="194040"/>
                  </a:lnTo>
                  <a:lnTo>
                    <a:pt x="3744974" y="195413"/>
                  </a:lnTo>
                  <a:lnTo>
                    <a:pt x="3417314" y="431633"/>
                  </a:lnTo>
                  <a:lnTo>
                    <a:pt x="3417314" y="328766"/>
                  </a:lnTo>
                  <a:lnTo>
                    <a:pt x="25713" y="328766"/>
                  </a:lnTo>
                  <a:lnTo>
                    <a:pt x="0" y="298378"/>
                  </a:lnTo>
                  <a:lnTo>
                    <a:pt x="25713" y="31900"/>
                  </a:lnTo>
                  <a:lnTo>
                    <a:pt x="3417314" y="4014"/>
                  </a:lnTo>
                  <a:cubicBezTo>
                    <a:pt x="3417314" y="-10926"/>
                    <a:pt x="3431602" y="21758"/>
                    <a:pt x="3431602" y="6818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800">
                <a:cs typeface="+mn-ea"/>
                <a:sym typeface="+mn-lt"/>
              </a:endParaRPr>
            </a:p>
          </p:txBody>
        </p:sp>
        <p:sp>
          <p:nvSpPr>
            <p:cNvPr id="5" name="Freeform 33"/>
            <p:cNvSpPr>
              <a:spLocks/>
            </p:cNvSpPr>
            <p:nvPr/>
          </p:nvSpPr>
          <p:spPr bwMode="auto">
            <a:xfrm>
              <a:off x="990899" y="4548374"/>
              <a:ext cx="3442006" cy="296866"/>
            </a:xfrm>
            <a:custGeom>
              <a:avLst/>
              <a:gdLst>
                <a:gd name="T0" fmla="*/ 2945 w 2945"/>
                <a:gd name="T1" fmla="*/ 0 h 254"/>
                <a:gd name="T2" fmla="*/ 2945 w 2945"/>
                <a:gd name="T3" fmla="*/ 254 h 254"/>
                <a:gd name="T4" fmla="*/ 0 w 2945"/>
                <a:gd name="T5" fmla="*/ 254 h 254"/>
                <a:gd name="T6" fmla="*/ 0 w 2945"/>
                <a:gd name="T7" fmla="*/ 0 h 254"/>
                <a:gd name="T8" fmla="*/ 2945 w 2945"/>
                <a:gd name="T9" fmla="*/ 0 h 254"/>
                <a:gd name="T10" fmla="*/ 2945 w 2945"/>
                <a:gd name="T11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45" h="254">
                  <a:moveTo>
                    <a:pt x="2945" y="0"/>
                  </a:moveTo>
                  <a:lnTo>
                    <a:pt x="2945" y="254"/>
                  </a:lnTo>
                  <a:lnTo>
                    <a:pt x="0" y="254"/>
                  </a:lnTo>
                  <a:lnTo>
                    <a:pt x="0" y="0"/>
                  </a:lnTo>
                  <a:lnTo>
                    <a:pt x="2945" y="0"/>
                  </a:lnTo>
                  <a:lnTo>
                    <a:pt x="294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  <p:sp>
          <p:nvSpPr>
            <p:cNvPr id="6" name="Isosceles Triangle 5"/>
            <p:cNvSpPr/>
            <p:nvPr/>
          </p:nvSpPr>
          <p:spPr>
            <a:xfrm rot="5400000">
              <a:off x="4338161" y="4532977"/>
              <a:ext cx="472440" cy="327660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800">
                <a:cs typeface="+mn-ea"/>
                <a:sym typeface="+mn-lt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32713" y="1434466"/>
            <a:ext cx="472440" cy="2584135"/>
            <a:chOff x="332713" y="1483373"/>
            <a:chExt cx="472440" cy="2843837"/>
          </a:xfrm>
        </p:grpSpPr>
        <p:sp>
          <p:nvSpPr>
            <p:cNvPr id="8" name="Freeform 7"/>
            <p:cNvSpPr/>
            <p:nvPr/>
          </p:nvSpPr>
          <p:spPr>
            <a:xfrm>
              <a:off x="420499" y="1745413"/>
              <a:ext cx="379600" cy="2581797"/>
            </a:xfrm>
            <a:custGeom>
              <a:avLst/>
              <a:gdLst>
                <a:gd name="connsiteX0" fmla="*/ 294528 w 379600"/>
                <a:gd name="connsiteY0" fmla="*/ 0 h 2581797"/>
                <a:gd name="connsiteX1" fmla="*/ 324916 w 379600"/>
                <a:gd name="connsiteY1" fmla="*/ 25713 h 2581797"/>
                <a:gd name="connsiteX2" fmla="*/ 324916 w 379600"/>
                <a:gd name="connsiteY2" fmla="*/ 65620 h 2581797"/>
                <a:gd name="connsiteX3" fmla="*/ 379600 w 379600"/>
                <a:gd name="connsiteY3" fmla="*/ 65620 h 2581797"/>
                <a:gd name="connsiteX4" fmla="*/ 379600 w 379600"/>
                <a:gd name="connsiteY4" fmla="*/ 90820 h 2581797"/>
                <a:gd name="connsiteX5" fmla="*/ 324916 w 379600"/>
                <a:gd name="connsiteY5" fmla="*/ 90820 h 2581797"/>
                <a:gd name="connsiteX6" fmla="*/ 324916 w 379600"/>
                <a:gd name="connsiteY6" fmla="*/ 2581797 h 2581797"/>
                <a:gd name="connsiteX7" fmla="*/ 28050 w 379600"/>
                <a:gd name="connsiteY7" fmla="*/ 2581797 h 2581797"/>
                <a:gd name="connsiteX8" fmla="*/ 0 w 379600"/>
                <a:gd name="connsiteY8" fmla="*/ 2551409 h 2581797"/>
                <a:gd name="connsiteX9" fmla="*/ 28050 w 379600"/>
                <a:gd name="connsiteY9" fmla="*/ 25713 h 2581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600" h="2581797">
                  <a:moveTo>
                    <a:pt x="294528" y="0"/>
                  </a:moveTo>
                  <a:lnTo>
                    <a:pt x="324916" y="25713"/>
                  </a:lnTo>
                  <a:lnTo>
                    <a:pt x="324916" y="65620"/>
                  </a:lnTo>
                  <a:lnTo>
                    <a:pt x="379600" y="65620"/>
                  </a:lnTo>
                  <a:lnTo>
                    <a:pt x="379600" y="90820"/>
                  </a:lnTo>
                  <a:lnTo>
                    <a:pt x="324916" y="90820"/>
                  </a:lnTo>
                  <a:lnTo>
                    <a:pt x="324916" y="2581797"/>
                  </a:lnTo>
                  <a:lnTo>
                    <a:pt x="28050" y="2581797"/>
                  </a:lnTo>
                  <a:lnTo>
                    <a:pt x="0" y="2551409"/>
                  </a:lnTo>
                  <a:lnTo>
                    <a:pt x="28050" y="25713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800">
                <a:cs typeface="+mn-ea"/>
                <a:sym typeface="+mn-lt"/>
              </a:endParaRPr>
            </a:p>
          </p:txBody>
        </p:sp>
        <p:sp>
          <p:nvSpPr>
            <p:cNvPr id="9" name="Freeform 32"/>
            <p:cNvSpPr>
              <a:spLocks/>
            </p:cNvSpPr>
            <p:nvPr/>
          </p:nvSpPr>
          <p:spPr bwMode="auto">
            <a:xfrm>
              <a:off x="420500" y="1743075"/>
              <a:ext cx="296866" cy="2556085"/>
            </a:xfrm>
            <a:custGeom>
              <a:avLst/>
              <a:gdLst>
                <a:gd name="T0" fmla="*/ 0 w 254"/>
                <a:gd name="T1" fmla="*/ 0 h 2187"/>
                <a:gd name="T2" fmla="*/ 254 w 254"/>
                <a:gd name="T3" fmla="*/ 0 h 2187"/>
                <a:gd name="T4" fmla="*/ 254 w 254"/>
                <a:gd name="T5" fmla="*/ 2187 h 2187"/>
                <a:gd name="T6" fmla="*/ 0 w 254"/>
                <a:gd name="T7" fmla="*/ 2187 h 2187"/>
                <a:gd name="T8" fmla="*/ 0 w 254"/>
                <a:gd name="T9" fmla="*/ 0 h 2187"/>
                <a:gd name="T10" fmla="*/ 0 w 254"/>
                <a:gd name="T11" fmla="*/ 0 h 2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4" h="2187">
                  <a:moveTo>
                    <a:pt x="0" y="0"/>
                  </a:moveTo>
                  <a:lnTo>
                    <a:pt x="254" y="0"/>
                  </a:lnTo>
                  <a:lnTo>
                    <a:pt x="254" y="2187"/>
                  </a:lnTo>
                  <a:lnTo>
                    <a:pt x="0" y="218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/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  <p:sp>
          <p:nvSpPr>
            <p:cNvPr id="10" name="Isosceles Triangle 9"/>
            <p:cNvSpPr/>
            <p:nvPr/>
          </p:nvSpPr>
          <p:spPr>
            <a:xfrm>
              <a:off x="332713" y="1483373"/>
              <a:ext cx="472440" cy="327660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800">
                <a:cs typeface="+mn-ea"/>
                <a:sym typeface="+mn-lt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86377" y="2721439"/>
            <a:ext cx="1818948" cy="1354493"/>
            <a:chOff x="2686377" y="3030048"/>
            <a:chExt cx="1818948" cy="1354493"/>
          </a:xfrm>
        </p:grpSpPr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2686377" y="3030048"/>
              <a:ext cx="1818948" cy="1354493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2686377" y="3030048"/>
              <a:ext cx="1750405" cy="12859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2209860" y="4247301"/>
            <a:ext cx="987068" cy="349032"/>
          </a:xfrm>
          <a:prstGeom prst="round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2"/>
                </a:solidFill>
                <a:cs typeface="+mn-ea"/>
                <a:sym typeface="+mn-lt"/>
              </a:rPr>
              <a:t>输入标题</a:t>
            </a:r>
            <a:endParaRPr lang="id-ID" altLang="zh-CN" sz="16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5" name="TextBox 14"/>
          <p:cNvSpPr txBox="1"/>
          <p:nvPr/>
        </p:nvSpPr>
        <p:spPr>
          <a:xfrm rot="16200000">
            <a:off x="87048" y="2722942"/>
            <a:ext cx="987068" cy="349032"/>
          </a:xfrm>
          <a:prstGeom prst="round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2"/>
                </a:solidFill>
                <a:cs typeface="+mn-ea"/>
                <a:sym typeface="+mn-lt"/>
              </a:rPr>
              <a:t>输入标题</a:t>
            </a:r>
            <a:endParaRPr lang="id-ID" altLang="zh-CN" sz="16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2686377" y="1434467"/>
            <a:ext cx="1818948" cy="1315618"/>
            <a:chOff x="2686377" y="1743076"/>
            <a:chExt cx="1818948" cy="1315618"/>
          </a:xfrm>
        </p:grpSpPr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2756966" y="1743076"/>
              <a:ext cx="1748359" cy="1315618"/>
            </a:xfrm>
            <a:custGeom>
              <a:avLst/>
              <a:gdLst>
                <a:gd name="T0" fmla="*/ 1709 w 1709"/>
                <a:gd name="T1" fmla="*/ 1286 h 1286"/>
                <a:gd name="T2" fmla="*/ 1640 w 1709"/>
                <a:gd name="T3" fmla="*/ 1258 h 1286"/>
                <a:gd name="T4" fmla="*/ 0 w 1709"/>
                <a:gd name="T5" fmla="*/ 1258 h 1286"/>
                <a:gd name="T6" fmla="*/ 0 w 1709"/>
                <a:gd name="T7" fmla="*/ 0 h 1286"/>
                <a:gd name="T8" fmla="*/ 1640 w 1709"/>
                <a:gd name="T9" fmla="*/ 0 h 1286"/>
                <a:gd name="T10" fmla="*/ 1709 w 1709"/>
                <a:gd name="T11" fmla="*/ 41 h 1286"/>
                <a:gd name="T12" fmla="*/ 1709 w 1709"/>
                <a:gd name="T13" fmla="*/ 1286 h 1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9" h="1286">
                  <a:moveTo>
                    <a:pt x="1709" y="1286"/>
                  </a:moveTo>
                  <a:lnTo>
                    <a:pt x="1640" y="1258"/>
                  </a:lnTo>
                  <a:lnTo>
                    <a:pt x="0" y="1258"/>
                  </a:lnTo>
                  <a:lnTo>
                    <a:pt x="0" y="0"/>
                  </a:lnTo>
                  <a:lnTo>
                    <a:pt x="1640" y="0"/>
                  </a:lnTo>
                  <a:lnTo>
                    <a:pt x="1709" y="41"/>
                  </a:lnTo>
                  <a:lnTo>
                    <a:pt x="1709" y="128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  <p:sp>
          <p:nvSpPr>
            <p:cNvPr id="18" name="Rectangle 17"/>
            <p:cNvSpPr>
              <a:spLocks noChangeArrowheads="1"/>
            </p:cNvSpPr>
            <p:nvPr/>
          </p:nvSpPr>
          <p:spPr bwMode="auto">
            <a:xfrm>
              <a:off x="2686377" y="1743076"/>
              <a:ext cx="1750405" cy="128697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</p:grp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938018" y="1434466"/>
            <a:ext cx="1748359" cy="12869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 sz="1800">
              <a:cs typeface="+mn-ea"/>
              <a:sym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940885" y="2275792"/>
            <a:ext cx="1198205" cy="417135"/>
          </a:xfrm>
          <a:prstGeom prst="round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2"/>
                </a:solidFill>
                <a:cs typeface="+mn-ea"/>
                <a:sym typeface="+mn-lt"/>
              </a:rPr>
              <a:t>输入标题</a:t>
            </a:r>
            <a:endParaRPr lang="id-ID" altLang="zh-CN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3310986" y="1808470"/>
            <a:ext cx="458003" cy="438993"/>
            <a:chOff x="5151438" y="2524125"/>
            <a:chExt cx="1262063" cy="1209676"/>
          </a:xfrm>
          <a:solidFill>
            <a:schemeClr val="bg2"/>
          </a:solidFill>
        </p:grpSpPr>
        <p:sp>
          <p:nvSpPr>
            <p:cNvPr id="22" name="Freeform 11"/>
            <p:cNvSpPr>
              <a:spLocks/>
            </p:cNvSpPr>
            <p:nvPr/>
          </p:nvSpPr>
          <p:spPr bwMode="auto">
            <a:xfrm>
              <a:off x="5545138" y="2524125"/>
              <a:ext cx="482600" cy="457200"/>
            </a:xfrm>
            <a:custGeom>
              <a:avLst/>
              <a:gdLst>
                <a:gd name="T0" fmla="*/ 100 w 192"/>
                <a:gd name="T1" fmla="*/ 150 h 182"/>
                <a:gd name="T2" fmla="*/ 93 w 192"/>
                <a:gd name="T3" fmla="*/ 150 h 182"/>
                <a:gd name="T4" fmla="*/ 40 w 192"/>
                <a:gd name="T5" fmla="*/ 181 h 182"/>
                <a:gd name="T6" fmla="*/ 37 w 192"/>
                <a:gd name="T7" fmla="*/ 179 h 182"/>
                <a:gd name="T8" fmla="*/ 51 w 192"/>
                <a:gd name="T9" fmla="*/ 119 h 182"/>
                <a:gd name="T10" fmla="*/ 48 w 192"/>
                <a:gd name="T11" fmla="*/ 113 h 182"/>
                <a:gd name="T12" fmla="*/ 2 w 192"/>
                <a:gd name="T13" fmla="*/ 72 h 182"/>
                <a:gd name="T14" fmla="*/ 3 w 192"/>
                <a:gd name="T15" fmla="*/ 69 h 182"/>
                <a:gd name="T16" fmla="*/ 64 w 192"/>
                <a:gd name="T17" fmla="*/ 63 h 182"/>
                <a:gd name="T18" fmla="*/ 70 w 192"/>
                <a:gd name="T19" fmla="*/ 59 h 182"/>
                <a:gd name="T20" fmla="*/ 95 w 192"/>
                <a:gd name="T21" fmla="*/ 2 h 182"/>
                <a:gd name="T22" fmla="*/ 98 w 192"/>
                <a:gd name="T23" fmla="*/ 2 h 182"/>
                <a:gd name="T24" fmla="*/ 122 w 192"/>
                <a:gd name="T25" fmla="*/ 59 h 182"/>
                <a:gd name="T26" fmla="*/ 128 w 192"/>
                <a:gd name="T27" fmla="*/ 63 h 182"/>
                <a:gd name="T28" fmla="*/ 189 w 192"/>
                <a:gd name="T29" fmla="*/ 69 h 182"/>
                <a:gd name="T30" fmla="*/ 190 w 192"/>
                <a:gd name="T31" fmla="*/ 72 h 182"/>
                <a:gd name="T32" fmla="*/ 144 w 192"/>
                <a:gd name="T33" fmla="*/ 113 h 182"/>
                <a:gd name="T34" fmla="*/ 142 w 192"/>
                <a:gd name="T35" fmla="*/ 119 h 182"/>
                <a:gd name="T36" fmla="*/ 155 w 192"/>
                <a:gd name="T37" fmla="*/ 179 h 182"/>
                <a:gd name="T38" fmla="*/ 153 w 192"/>
                <a:gd name="T39" fmla="*/ 181 h 182"/>
                <a:gd name="T40" fmla="*/ 100 w 192"/>
                <a:gd name="T41" fmla="*/ 15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2" h="182">
                  <a:moveTo>
                    <a:pt x="100" y="150"/>
                  </a:moveTo>
                  <a:cubicBezTo>
                    <a:pt x="98" y="149"/>
                    <a:pt x="95" y="149"/>
                    <a:pt x="93" y="150"/>
                  </a:cubicBezTo>
                  <a:cubicBezTo>
                    <a:pt x="40" y="181"/>
                    <a:pt x="40" y="181"/>
                    <a:pt x="40" y="181"/>
                  </a:cubicBezTo>
                  <a:cubicBezTo>
                    <a:pt x="38" y="182"/>
                    <a:pt x="37" y="182"/>
                    <a:pt x="37" y="179"/>
                  </a:cubicBezTo>
                  <a:cubicBezTo>
                    <a:pt x="51" y="119"/>
                    <a:pt x="51" y="119"/>
                    <a:pt x="51" y="119"/>
                  </a:cubicBezTo>
                  <a:cubicBezTo>
                    <a:pt x="51" y="117"/>
                    <a:pt x="50" y="114"/>
                    <a:pt x="48" y="113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0" y="70"/>
                    <a:pt x="1" y="69"/>
                    <a:pt x="3" y="69"/>
                  </a:cubicBezTo>
                  <a:cubicBezTo>
                    <a:pt x="64" y="63"/>
                    <a:pt x="64" y="63"/>
                    <a:pt x="64" y="63"/>
                  </a:cubicBezTo>
                  <a:cubicBezTo>
                    <a:pt x="67" y="63"/>
                    <a:pt x="69" y="61"/>
                    <a:pt x="70" y="59"/>
                  </a:cubicBezTo>
                  <a:cubicBezTo>
                    <a:pt x="95" y="2"/>
                    <a:pt x="95" y="2"/>
                    <a:pt x="95" y="2"/>
                  </a:cubicBezTo>
                  <a:cubicBezTo>
                    <a:pt x="95" y="0"/>
                    <a:pt x="97" y="0"/>
                    <a:pt x="98" y="2"/>
                  </a:cubicBezTo>
                  <a:cubicBezTo>
                    <a:pt x="122" y="59"/>
                    <a:pt x="122" y="59"/>
                    <a:pt x="122" y="59"/>
                  </a:cubicBezTo>
                  <a:cubicBezTo>
                    <a:pt x="123" y="61"/>
                    <a:pt x="126" y="63"/>
                    <a:pt x="128" y="63"/>
                  </a:cubicBezTo>
                  <a:cubicBezTo>
                    <a:pt x="189" y="69"/>
                    <a:pt x="189" y="69"/>
                    <a:pt x="189" y="69"/>
                  </a:cubicBezTo>
                  <a:cubicBezTo>
                    <a:pt x="192" y="69"/>
                    <a:pt x="192" y="70"/>
                    <a:pt x="190" y="72"/>
                  </a:cubicBezTo>
                  <a:cubicBezTo>
                    <a:pt x="144" y="113"/>
                    <a:pt x="144" y="113"/>
                    <a:pt x="144" y="113"/>
                  </a:cubicBezTo>
                  <a:cubicBezTo>
                    <a:pt x="142" y="114"/>
                    <a:pt x="141" y="117"/>
                    <a:pt x="142" y="119"/>
                  </a:cubicBezTo>
                  <a:cubicBezTo>
                    <a:pt x="155" y="179"/>
                    <a:pt x="155" y="179"/>
                    <a:pt x="155" y="179"/>
                  </a:cubicBezTo>
                  <a:cubicBezTo>
                    <a:pt x="156" y="182"/>
                    <a:pt x="155" y="182"/>
                    <a:pt x="153" y="181"/>
                  </a:cubicBezTo>
                  <a:lnTo>
                    <a:pt x="100" y="1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  <p:sp>
          <p:nvSpPr>
            <p:cNvPr id="23" name="Freeform 12"/>
            <p:cNvSpPr>
              <a:spLocks/>
            </p:cNvSpPr>
            <p:nvPr/>
          </p:nvSpPr>
          <p:spPr bwMode="auto">
            <a:xfrm>
              <a:off x="5932488" y="2805113"/>
              <a:ext cx="481013" cy="457200"/>
            </a:xfrm>
            <a:custGeom>
              <a:avLst/>
              <a:gdLst>
                <a:gd name="T0" fmla="*/ 100 w 192"/>
                <a:gd name="T1" fmla="*/ 150 h 182"/>
                <a:gd name="T2" fmla="*/ 93 w 192"/>
                <a:gd name="T3" fmla="*/ 150 h 182"/>
                <a:gd name="T4" fmla="*/ 40 w 192"/>
                <a:gd name="T5" fmla="*/ 181 h 182"/>
                <a:gd name="T6" fmla="*/ 37 w 192"/>
                <a:gd name="T7" fmla="*/ 179 h 182"/>
                <a:gd name="T8" fmla="*/ 51 w 192"/>
                <a:gd name="T9" fmla="*/ 119 h 182"/>
                <a:gd name="T10" fmla="*/ 48 w 192"/>
                <a:gd name="T11" fmla="*/ 112 h 182"/>
                <a:gd name="T12" fmla="*/ 2 w 192"/>
                <a:gd name="T13" fmla="*/ 72 h 182"/>
                <a:gd name="T14" fmla="*/ 3 w 192"/>
                <a:gd name="T15" fmla="*/ 69 h 182"/>
                <a:gd name="T16" fmla="*/ 65 w 192"/>
                <a:gd name="T17" fmla="*/ 63 h 182"/>
                <a:gd name="T18" fmla="*/ 70 w 192"/>
                <a:gd name="T19" fmla="*/ 59 h 182"/>
                <a:gd name="T20" fmla="*/ 95 w 192"/>
                <a:gd name="T21" fmla="*/ 2 h 182"/>
                <a:gd name="T22" fmla="*/ 98 w 192"/>
                <a:gd name="T23" fmla="*/ 2 h 182"/>
                <a:gd name="T24" fmla="*/ 122 w 192"/>
                <a:gd name="T25" fmla="*/ 59 h 182"/>
                <a:gd name="T26" fmla="*/ 128 w 192"/>
                <a:gd name="T27" fmla="*/ 63 h 182"/>
                <a:gd name="T28" fmla="*/ 189 w 192"/>
                <a:gd name="T29" fmla="*/ 69 h 182"/>
                <a:gd name="T30" fmla="*/ 190 w 192"/>
                <a:gd name="T31" fmla="*/ 72 h 182"/>
                <a:gd name="T32" fmla="*/ 144 w 192"/>
                <a:gd name="T33" fmla="*/ 112 h 182"/>
                <a:gd name="T34" fmla="*/ 142 w 192"/>
                <a:gd name="T35" fmla="*/ 119 h 182"/>
                <a:gd name="T36" fmla="*/ 155 w 192"/>
                <a:gd name="T37" fmla="*/ 179 h 182"/>
                <a:gd name="T38" fmla="*/ 153 w 192"/>
                <a:gd name="T39" fmla="*/ 181 h 182"/>
                <a:gd name="T40" fmla="*/ 100 w 192"/>
                <a:gd name="T41" fmla="*/ 15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2" h="182">
                  <a:moveTo>
                    <a:pt x="100" y="150"/>
                  </a:moveTo>
                  <a:cubicBezTo>
                    <a:pt x="98" y="148"/>
                    <a:pt x="95" y="148"/>
                    <a:pt x="93" y="150"/>
                  </a:cubicBezTo>
                  <a:cubicBezTo>
                    <a:pt x="40" y="181"/>
                    <a:pt x="40" y="181"/>
                    <a:pt x="40" y="181"/>
                  </a:cubicBezTo>
                  <a:cubicBezTo>
                    <a:pt x="38" y="182"/>
                    <a:pt x="37" y="181"/>
                    <a:pt x="37" y="179"/>
                  </a:cubicBezTo>
                  <a:cubicBezTo>
                    <a:pt x="51" y="119"/>
                    <a:pt x="51" y="119"/>
                    <a:pt x="51" y="119"/>
                  </a:cubicBezTo>
                  <a:cubicBezTo>
                    <a:pt x="51" y="117"/>
                    <a:pt x="50" y="114"/>
                    <a:pt x="48" y="11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0" y="70"/>
                    <a:pt x="1" y="69"/>
                    <a:pt x="3" y="69"/>
                  </a:cubicBezTo>
                  <a:cubicBezTo>
                    <a:pt x="65" y="63"/>
                    <a:pt x="65" y="63"/>
                    <a:pt x="65" y="63"/>
                  </a:cubicBezTo>
                  <a:cubicBezTo>
                    <a:pt x="67" y="63"/>
                    <a:pt x="69" y="61"/>
                    <a:pt x="70" y="59"/>
                  </a:cubicBezTo>
                  <a:cubicBezTo>
                    <a:pt x="95" y="2"/>
                    <a:pt x="95" y="2"/>
                    <a:pt x="95" y="2"/>
                  </a:cubicBezTo>
                  <a:cubicBezTo>
                    <a:pt x="96" y="0"/>
                    <a:pt x="97" y="0"/>
                    <a:pt x="98" y="2"/>
                  </a:cubicBezTo>
                  <a:cubicBezTo>
                    <a:pt x="122" y="59"/>
                    <a:pt x="122" y="59"/>
                    <a:pt x="122" y="59"/>
                  </a:cubicBezTo>
                  <a:cubicBezTo>
                    <a:pt x="123" y="61"/>
                    <a:pt x="126" y="63"/>
                    <a:pt x="128" y="63"/>
                  </a:cubicBezTo>
                  <a:cubicBezTo>
                    <a:pt x="189" y="69"/>
                    <a:pt x="189" y="69"/>
                    <a:pt x="189" y="69"/>
                  </a:cubicBezTo>
                  <a:cubicBezTo>
                    <a:pt x="192" y="69"/>
                    <a:pt x="192" y="70"/>
                    <a:pt x="190" y="72"/>
                  </a:cubicBezTo>
                  <a:cubicBezTo>
                    <a:pt x="144" y="112"/>
                    <a:pt x="144" y="112"/>
                    <a:pt x="144" y="112"/>
                  </a:cubicBezTo>
                  <a:cubicBezTo>
                    <a:pt x="142" y="114"/>
                    <a:pt x="141" y="117"/>
                    <a:pt x="142" y="119"/>
                  </a:cubicBezTo>
                  <a:cubicBezTo>
                    <a:pt x="155" y="179"/>
                    <a:pt x="155" y="179"/>
                    <a:pt x="155" y="179"/>
                  </a:cubicBezTo>
                  <a:cubicBezTo>
                    <a:pt x="156" y="181"/>
                    <a:pt x="155" y="182"/>
                    <a:pt x="153" y="181"/>
                  </a:cubicBezTo>
                  <a:lnTo>
                    <a:pt x="100" y="1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  <p:sp>
          <p:nvSpPr>
            <p:cNvPr id="24" name="Freeform 13"/>
            <p:cNvSpPr>
              <a:spLocks/>
            </p:cNvSpPr>
            <p:nvPr/>
          </p:nvSpPr>
          <p:spPr bwMode="auto">
            <a:xfrm>
              <a:off x="5151438" y="2805113"/>
              <a:ext cx="481013" cy="457200"/>
            </a:xfrm>
            <a:custGeom>
              <a:avLst/>
              <a:gdLst>
                <a:gd name="T0" fmla="*/ 100 w 192"/>
                <a:gd name="T1" fmla="*/ 150 h 182"/>
                <a:gd name="T2" fmla="*/ 93 w 192"/>
                <a:gd name="T3" fmla="*/ 150 h 182"/>
                <a:gd name="T4" fmla="*/ 40 w 192"/>
                <a:gd name="T5" fmla="*/ 181 h 182"/>
                <a:gd name="T6" fmla="*/ 37 w 192"/>
                <a:gd name="T7" fmla="*/ 179 h 182"/>
                <a:gd name="T8" fmla="*/ 51 w 192"/>
                <a:gd name="T9" fmla="*/ 119 h 182"/>
                <a:gd name="T10" fmla="*/ 48 w 192"/>
                <a:gd name="T11" fmla="*/ 112 h 182"/>
                <a:gd name="T12" fmla="*/ 2 w 192"/>
                <a:gd name="T13" fmla="*/ 72 h 182"/>
                <a:gd name="T14" fmla="*/ 3 w 192"/>
                <a:gd name="T15" fmla="*/ 69 h 182"/>
                <a:gd name="T16" fmla="*/ 64 w 192"/>
                <a:gd name="T17" fmla="*/ 63 h 182"/>
                <a:gd name="T18" fmla="*/ 70 w 192"/>
                <a:gd name="T19" fmla="*/ 59 h 182"/>
                <a:gd name="T20" fmla="*/ 95 w 192"/>
                <a:gd name="T21" fmla="*/ 2 h 182"/>
                <a:gd name="T22" fmla="*/ 98 w 192"/>
                <a:gd name="T23" fmla="*/ 2 h 182"/>
                <a:gd name="T24" fmla="*/ 122 w 192"/>
                <a:gd name="T25" fmla="*/ 59 h 182"/>
                <a:gd name="T26" fmla="*/ 128 w 192"/>
                <a:gd name="T27" fmla="*/ 63 h 182"/>
                <a:gd name="T28" fmla="*/ 189 w 192"/>
                <a:gd name="T29" fmla="*/ 69 h 182"/>
                <a:gd name="T30" fmla="*/ 190 w 192"/>
                <a:gd name="T31" fmla="*/ 72 h 182"/>
                <a:gd name="T32" fmla="*/ 144 w 192"/>
                <a:gd name="T33" fmla="*/ 112 h 182"/>
                <a:gd name="T34" fmla="*/ 142 w 192"/>
                <a:gd name="T35" fmla="*/ 119 h 182"/>
                <a:gd name="T36" fmla="*/ 155 w 192"/>
                <a:gd name="T37" fmla="*/ 179 h 182"/>
                <a:gd name="T38" fmla="*/ 153 w 192"/>
                <a:gd name="T39" fmla="*/ 181 h 182"/>
                <a:gd name="T40" fmla="*/ 100 w 192"/>
                <a:gd name="T41" fmla="*/ 15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2" h="182">
                  <a:moveTo>
                    <a:pt x="100" y="150"/>
                  </a:moveTo>
                  <a:cubicBezTo>
                    <a:pt x="98" y="148"/>
                    <a:pt x="95" y="148"/>
                    <a:pt x="93" y="150"/>
                  </a:cubicBezTo>
                  <a:cubicBezTo>
                    <a:pt x="40" y="181"/>
                    <a:pt x="40" y="181"/>
                    <a:pt x="40" y="181"/>
                  </a:cubicBezTo>
                  <a:cubicBezTo>
                    <a:pt x="38" y="182"/>
                    <a:pt x="36" y="181"/>
                    <a:pt x="37" y="179"/>
                  </a:cubicBezTo>
                  <a:cubicBezTo>
                    <a:pt x="51" y="119"/>
                    <a:pt x="51" y="119"/>
                    <a:pt x="51" y="119"/>
                  </a:cubicBezTo>
                  <a:cubicBezTo>
                    <a:pt x="51" y="117"/>
                    <a:pt x="50" y="114"/>
                    <a:pt x="48" y="11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0" y="70"/>
                    <a:pt x="1" y="69"/>
                    <a:pt x="3" y="69"/>
                  </a:cubicBezTo>
                  <a:cubicBezTo>
                    <a:pt x="64" y="63"/>
                    <a:pt x="64" y="63"/>
                    <a:pt x="64" y="63"/>
                  </a:cubicBezTo>
                  <a:cubicBezTo>
                    <a:pt x="67" y="63"/>
                    <a:pt x="69" y="61"/>
                    <a:pt x="70" y="59"/>
                  </a:cubicBezTo>
                  <a:cubicBezTo>
                    <a:pt x="95" y="2"/>
                    <a:pt x="95" y="2"/>
                    <a:pt x="95" y="2"/>
                  </a:cubicBezTo>
                  <a:cubicBezTo>
                    <a:pt x="95" y="0"/>
                    <a:pt x="97" y="0"/>
                    <a:pt x="98" y="2"/>
                  </a:cubicBezTo>
                  <a:cubicBezTo>
                    <a:pt x="122" y="59"/>
                    <a:pt x="122" y="59"/>
                    <a:pt x="122" y="59"/>
                  </a:cubicBezTo>
                  <a:cubicBezTo>
                    <a:pt x="123" y="61"/>
                    <a:pt x="126" y="63"/>
                    <a:pt x="128" y="63"/>
                  </a:cubicBezTo>
                  <a:cubicBezTo>
                    <a:pt x="189" y="69"/>
                    <a:pt x="189" y="69"/>
                    <a:pt x="189" y="69"/>
                  </a:cubicBezTo>
                  <a:cubicBezTo>
                    <a:pt x="192" y="69"/>
                    <a:pt x="192" y="70"/>
                    <a:pt x="190" y="72"/>
                  </a:cubicBezTo>
                  <a:cubicBezTo>
                    <a:pt x="144" y="112"/>
                    <a:pt x="144" y="112"/>
                    <a:pt x="144" y="112"/>
                  </a:cubicBezTo>
                  <a:cubicBezTo>
                    <a:pt x="142" y="114"/>
                    <a:pt x="141" y="117"/>
                    <a:pt x="142" y="119"/>
                  </a:cubicBezTo>
                  <a:cubicBezTo>
                    <a:pt x="155" y="179"/>
                    <a:pt x="155" y="179"/>
                    <a:pt x="155" y="179"/>
                  </a:cubicBezTo>
                  <a:cubicBezTo>
                    <a:pt x="156" y="181"/>
                    <a:pt x="155" y="182"/>
                    <a:pt x="153" y="181"/>
                  </a:cubicBezTo>
                  <a:lnTo>
                    <a:pt x="100" y="1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  <p:sp>
          <p:nvSpPr>
            <p:cNvPr id="25" name="Freeform 14"/>
            <p:cNvSpPr>
              <a:spLocks/>
            </p:cNvSpPr>
            <p:nvPr/>
          </p:nvSpPr>
          <p:spPr bwMode="auto">
            <a:xfrm>
              <a:off x="5788026" y="3275013"/>
              <a:ext cx="482600" cy="458788"/>
            </a:xfrm>
            <a:custGeom>
              <a:avLst/>
              <a:gdLst>
                <a:gd name="T0" fmla="*/ 99 w 192"/>
                <a:gd name="T1" fmla="*/ 150 h 183"/>
                <a:gd name="T2" fmla="*/ 92 w 192"/>
                <a:gd name="T3" fmla="*/ 150 h 183"/>
                <a:gd name="T4" fmla="*/ 39 w 192"/>
                <a:gd name="T5" fmla="*/ 181 h 183"/>
                <a:gd name="T6" fmla="*/ 37 w 192"/>
                <a:gd name="T7" fmla="*/ 179 h 183"/>
                <a:gd name="T8" fmla="*/ 50 w 192"/>
                <a:gd name="T9" fmla="*/ 119 h 183"/>
                <a:gd name="T10" fmla="*/ 48 w 192"/>
                <a:gd name="T11" fmla="*/ 113 h 183"/>
                <a:gd name="T12" fmla="*/ 2 w 192"/>
                <a:gd name="T13" fmla="*/ 72 h 183"/>
                <a:gd name="T14" fmla="*/ 3 w 192"/>
                <a:gd name="T15" fmla="*/ 69 h 183"/>
                <a:gd name="T16" fmla="*/ 64 w 192"/>
                <a:gd name="T17" fmla="*/ 63 h 183"/>
                <a:gd name="T18" fmla="*/ 70 w 192"/>
                <a:gd name="T19" fmla="*/ 59 h 183"/>
                <a:gd name="T20" fmla="*/ 94 w 192"/>
                <a:gd name="T21" fmla="*/ 2 h 183"/>
                <a:gd name="T22" fmla="*/ 97 w 192"/>
                <a:gd name="T23" fmla="*/ 2 h 183"/>
                <a:gd name="T24" fmla="*/ 122 w 192"/>
                <a:gd name="T25" fmla="*/ 59 h 183"/>
                <a:gd name="T26" fmla="*/ 128 w 192"/>
                <a:gd name="T27" fmla="*/ 63 h 183"/>
                <a:gd name="T28" fmla="*/ 189 w 192"/>
                <a:gd name="T29" fmla="*/ 69 h 183"/>
                <a:gd name="T30" fmla="*/ 190 w 192"/>
                <a:gd name="T31" fmla="*/ 72 h 183"/>
                <a:gd name="T32" fmla="*/ 144 w 192"/>
                <a:gd name="T33" fmla="*/ 113 h 183"/>
                <a:gd name="T34" fmla="*/ 141 w 192"/>
                <a:gd name="T35" fmla="*/ 119 h 183"/>
                <a:gd name="T36" fmla="*/ 155 w 192"/>
                <a:gd name="T37" fmla="*/ 179 h 183"/>
                <a:gd name="T38" fmla="*/ 152 w 192"/>
                <a:gd name="T39" fmla="*/ 181 h 183"/>
                <a:gd name="T40" fmla="*/ 99 w 192"/>
                <a:gd name="T41" fmla="*/ 15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2" h="183">
                  <a:moveTo>
                    <a:pt x="99" y="150"/>
                  </a:moveTo>
                  <a:cubicBezTo>
                    <a:pt x="97" y="149"/>
                    <a:pt x="94" y="149"/>
                    <a:pt x="92" y="150"/>
                  </a:cubicBezTo>
                  <a:cubicBezTo>
                    <a:pt x="39" y="181"/>
                    <a:pt x="39" y="181"/>
                    <a:pt x="39" y="181"/>
                  </a:cubicBezTo>
                  <a:cubicBezTo>
                    <a:pt x="37" y="183"/>
                    <a:pt x="36" y="182"/>
                    <a:pt x="37" y="179"/>
                  </a:cubicBezTo>
                  <a:cubicBezTo>
                    <a:pt x="50" y="119"/>
                    <a:pt x="50" y="119"/>
                    <a:pt x="50" y="119"/>
                  </a:cubicBezTo>
                  <a:cubicBezTo>
                    <a:pt x="51" y="117"/>
                    <a:pt x="50" y="114"/>
                    <a:pt x="48" y="113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0" y="70"/>
                    <a:pt x="0" y="69"/>
                    <a:pt x="3" y="69"/>
                  </a:cubicBezTo>
                  <a:cubicBezTo>
                    <a:pt x="64" y="63"/>
                    <a:pt x="64" y="63"/>
                    <a:pt x="64" y="63"/>
                  </a:cubicBezTo>
                  <a:cubicBezTo>
                    <a:pt x="66" y="63"/>
                    <a:pt x="69" y="61"/>
                    <a:pt x="70" y="59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5" y="0"/>
                    <a:pt x="97" y="0"/>
                    <a:pt x="97" y="2"/>
                  </a:cubicBezTo>
                  <a:cubicBezTo>
                    <a:pt x="122" y="59"/>
                    <a:pt x="122" y="59"/>
                    <a:pt x="122" y="59"/>
                  </a:cubicBezTo>
                  <a:cubicBezTo>
                    <a:pt x="123" y="61"/>
                    <a:pt x="125" y="63"/>
                    <a:pt x="128" y="63"/>
                  </a:cubicBezTo>
                  <a:cubicBezTo>
                    <a:pt x="189" y="69"/>
                    <a:pt x="189" y="69"/>
                    <a:pt x="189" y="69"/>
                  </a:cubicBezTo>
                  <a:cubicBezTo>
                    <a:pt x="191" y="69"/>
                    <a:pt x="192" y="70"/>
                    <a:pt x="190" y="72"/>
                  </a:cubicBezTo>
                  <a:cubicBezTo>
                    <a:pt x="144" y="113"/>
                    <a:pt x="144" y="113"/>
                    <a:pt x="144" y="113"/>
                  </a:cubicBezTo>
                  <a:cubicBezTo>
                    <a:pt x="142" y="114"/>
                    <a:pt x="141" y="117"/>
                    <a:pt x="141" y="119"/>
                  </a:cubicBezTo>
                  <a:cubicBezTo>
                    <a:pt x="155" y="179"/>
                    <a:pt x="155" y="179"/>
                    <a:pt x="155" y="179"/>
                  </a:cubicBezTo>
                  <a:cubicBezTo>
                    <a:pt x="156" y="182"/>
                    <a:pt x="154" y="183"/>
                    <a:pt x="152" y="181"/>
                  </a:cubicBezTo>
                  <a:lnTo>
                    <a:pt x="99" y="1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  <p:sp>
          <p:nvSpPr>
            <p:cNvPr id="26" name="Freeform 15"/>
            <p:cNvSpPr>
              <a:spLocks/>
            </p:cNvSpPr>
            <p:nvPr/>
          </p:nvSpPr>
          <p:spPr bwMode="auto">
            <a:xfrm>
              <a:off x="5303838" y="3275013"/>
              <a:ext cx="479425" cy="458788"/>
            </a:xfrm>
            <a:custGeom>
              <a:avLst/>
              <a:gdLst>
                <a:gd name="T0" fmla="*/ 99 w 191"/>
                <a:gd name="T1" fmla="*/ 150 h 183"/>
                <a:gd name="T2" fmla="*/ 92 w 191"/>
                <a:gd name="T3" fmla="*/ 150 h 183"/>
                <a:gd name="T4" fmla="*/ 39 w 191"/>
                <a:gd name="T5" fmla="*/ 181 h 183"/>
                <a:gd name="T6" fmla="*/ 36 w 191"/>
                <a:gd name="T7" fmla="*/ 179 h 183"/>
                <a:gd name="T8" fmla="*/ 50 w 191"/>
                <a:gd name="T9" fmla="*/ 119 h 183"/>
                <a:gd name="T10" fmla="*/ 48 w 191"/>
                <a:gd name="T11" fmla="*/ 113 h 183"/>
                <a:gd name="T12" fmla="*/ 1 w 191"/>
                <a:gd name="T13" fmla="*/ 72 h 183"/>
                <a:gd name="T14" fmla="*/ 2 w 191"/>
                <a:gd name="T15" fmla="*/ 69 h 183"/>
                <a:gd name="T16" fmla="*/ 64 w 191"/>
                <a:gd name="T17" fmla="*/ 63 h 183"/>
                <a:gd name="T18" fmla="*/ 70 w 191"/>
                <a:gd name="T19" fmla="*/ 59 h 183"/>
                <a:gd name="T20" fmla="*/ 94 w 191"/>
                <a:gd name="T21" fmla="*/ 2 h 183"/>
                <a:gd name="T22" fmla="*/ 97 w 191"/>
                <a:gd name="T23" fmla="*/ 2 h 183"/>
                <a:gd name="T24" fmla="*/ 122 w 191"/>
                <a:gd name="T25" fmla="*/ 59 h 183"/>
                <a:gd name="T26" fmla="*/ 127 w 191"/>
                <a:gd name="T27" fmla="*/ 63 h 183"/>
                <a:gd name="T28" fmla="*/ 189 w 191"/>
                <a:gd name="T29" fmla="*/ 69 h 183"/>
                <a:gd name="T30" fmla="*/ 190 w 191"/>
                <a:gd name="T31" fmla="*/ 72 h 183"/>
                <a:gd name="T32" fmla="*/ 143 w 191"/>
                <a:gd name="T33" fmla="*/ 113 h 183"/>
                <a:gd name="T34" fmla="*/ 141 w 191"/>
                <a:gd name="T35" fmla="*/ 119 h 183"/>
                <a:gd name="T36" fmla="*/ 155 w 191"/>
                <a:gd name="T37" fmla="*/ 179 h 183"/>
                <a:gd name="T38" fmla="*/ 152 w 191"/>
                <a:gd name="T39" fmla="*/ 181 h 183"/>
                <a:gd name="T40" fmla="*/ 99 w 191"/>
                <a:gd name="T41" fmla="*/ 15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1" h="183">
                  <a:moveTo>
                    <a:pt x="99" y="150"/>
                  </a:moveTo>
                  <a:cubicBezTo>
                    <a:pt x="97" y="149"/>
                    <a:pt x="94" y="149"/>
                    <a:pt x="92" y="150"/>
                  </a:cubicBezTo>
                  <a:cubicBezTo>
                    <a:pt x="39" y="181"/>
                    <a:pt x="39" y="181"/>
                    <a:pt x="39" y="181"/>
                  </a:cubicBezTo>
                  <a:cubicBezTo>
                    <a:pt x="37" y="183"/>
                    <a:pt x="36" y="182"/>
                    <a:pt x="36" y="179"/>
                  </a:cubicBezTo>
                  <a:cubicBezTo>
                    <a:pt x="50" y="119"/>
                    <a:pt x="50" y="119"/>
                    <a:pt x="50" y="119"/>
                  </a:cubicBezTo>
                  <a:cubicBezTo>
                    <a:pt x="50" y="117"/>
                    <a:pt x="49" y="114"/>
                    <a:pt x="48" y="113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0" y="70"/>
                    <a:pt x="0" y="69"/>
                    <a:pt x="2" y="69"/>
                  </a:cubicBezTo>
                  <a:cubicBezTo>
                    <a:pt x="64" y="63"/>
                    <a:pt x="64" y="63"/>
                    <a:pt x="64" y="63"/>
                  </a:cubicBezTo>
                  <a:cubicBezTo>
                    <a:pt x="66" y="63"/>
                    <a:pt x="69" y="61"/>
                    <a:pt x="70" y="59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5" y="0"/>
                    <a:pt x="96" y="0"/>
                    <a:pt x="97" y="2"/>
                  </a:cubicBezTo>
                  <a:cubicBezTo>
                    <a:pt x="122" y="59"/>
                    <a:pt x="122" y="59"/>
                    <a:pt x="122" y="59"/>
                  </a:cubicBezTo>
                  <a:cubicBezTo>
                    <a:pt x="122" y="61"/>
                    <a:pt x="125" y="63"/>
                    <a:pt x="127" y="63"/>
                  </a:cubicBezTo>
                  <a:cubicBezTo>
                    <a:pt x="189" y="69"/>
                    <a:pt x="189" y="69"/>
                    <a:pt x="189" y="69"/>
                  </a:cubicBezTo>
                  <a:cubicBezTo>
                    <a:pt x="191" y="69"/>
                    <a:pt x="191" y="70"/>
                    <a:pt x="190" y="72"/>
                  </a:cubicBezTo>
                  <a:cubicBezTo>
                    <a:pt x="143" y="113"/>
                    <a:pt x="143" y="113"/>
                    <a:pt x="143" y="113"/>
                  </a:cubicBezTo>
                  <a:cubicBezTo>
                    <a:pt x="142" y="114"/>
                    <a:pt x="141" y="117"/>
                    <a:pt x="141" y="119"/>
                  </a:cubicBezTo>
                  <a:cubicBezTo>
                    <a:pt x="155" y="179"/>
                    <a:pt x="155" y="179"/>
                    <a:pt x="155" y="179"/>
                  </a:cubicBezTo>
                  <a:cubicBezTo>
                    <a:pt x="155" y="182"/>
                    <a:pt x="154" y="183"/>
                    <a:pt x="152" y="181"/>
                  </a:cubicBezTo>
                  <a:lnTo>
                    <a:pt x="99" y="1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938018" y="2721439"/>
            <a:ext cx="1788257" cy="1354493"/>
            <a:chOff x="938017" y="3030048"/>
            <a:chExt cx="1788257" cy="1354493"/>
          </a:xfrm>
        </p:grpSpPr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938017" y="3097568"/>
              <a:ext cx="1788257" cy="1286973"/>
            </a:xfrm>
            <a:custGeom>
              <a:avLst/>
              <a:gdLst>
                <a:gd name="T0" fmla="*/ 1748 w 1748"/>
                <a:gd name="T1" fmla="*/ 1258 h 1258"/>
                <a:gd name="T2" fmla="*/ 45 w 1748"/>
                <a:gd name="T3" fmla="*/ 1258 h 1258"/>
                <a:gd name="T4" fmla="*/ 0 w 1748"/>
                <a:gd name="T5" fmla="*/ 1193 h 1258"/>
                <a:gd name="T6" fmla="*/ 0 w 1748"/>
                <a:gd name="T7" fmla="*/ 0 h 1258"/>
                <a:gd name="T8" fmla="*/ 1709 w 1748"/>
                <a:gd name="T9" fmla="*/ 0 h 1258"/>
                <a:gd name="T10" fmla="*/ 1709 w 1748"/>
                <a:gd name="T11" fmla="*/ 1191 h 1258"/>
                <a:gd name="T12" fmla="*/ 1748 w 1748"/>
                <a:gd name="T13" fmla="*/ 1258 h 1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8" h="1258">
                  <a:moveTo>
                    <a:pt x="1748" y="1258"/>
                  </a:moveTo>
                  <a:lnTo>
                    <a:pt x="45" y="1258"/>
                  </a:lnTo>
                  <a:lnTo>
                    <a:pt x="0" y="1193"/>
                  </a:lnTo>
                  <a:lnTo>
                    <a:pt x="0" y="0"/>
                  </a:lnTo>
                  <a:lnTo>
                    <a:pt x="1709" y="0"/>
                  </a:lnTo>
                  <a:lnTo>
                    <a:pt x="1709" y="1191"/>
                  </a:lnTo>
                  <a:lnTo>
                    <a:pt x="1748" y="1258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  <p:sp>
          <p:nvSpPr>
            <p:cNvPr id="29" name="Rectangle 28"/>
            <p:cNvSpPr>
              <a:spLocks noChangeArrowheads="1"/>
            </p:cNvSpPr>
            <p:nvPr/>
          </p:nvSpPr>
          <p:spPr bwMode="auto">
            <a:xfrm>
              <a:off x="938017" y="3030048"/>
              <a:ext cx="1748359" cy="128595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2940883" y="3465856"/>
            <a:ext cx="1198205" cy="417135"/>
          </a:xfrm>
          <a:prstGeom prst="round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2"/>
                </a:solidFill>
                <a:cs typeface="+mn-ea"/>
                <a:sym typeface="+mn-lt"/>
              </a:rPr>
              <a:t>输入标题</a:t>
            </a:r>
            <a:endParaRPr lang="id-ID" altLang="zh-CN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3344721" y="2994358"/>
            <a:ext cx="390532" cy="402956"/>
            <a:chOff x="7496175" y="1703388"/>
            <a:chExt cx="1497013" cy="1544637"/>
          </a:xfrm>
          <a:solidFill>
            <a:schemeClr val="bg2"/>
          </a:solidFill>
        </p:grpSpPr>
        <p:sp>
          <p:nvSpPr>
            <p:cNvPr id="32" name="Freeform 37"/>
            <p:cNvSpPr>
              <a:spLocks noEditPoints="1"/>
            </p:cNvSpPr>
            <p:nvPr/>
          </p:nvSpPr>
          <p:spPr bwMode="auto">
            <a:xfrm>
              <a:off x="7496175" y="1703388"/>
              <a:ext cx="1497013" cy="1544637"/>
            </a:xfrm>
            <a:custGeom>
              <a:avLst/>
              <a:gdLst>
                <a:gd name="T0" fmla="*/ 151 w 396"/>
                <a:gd name="T1" fmla="*/ 33 h 409"/>
                <a:gd name="T2" fmla="*/ 242 w 396"/>
                <a:gd name="T3" fmla="*/ 33 h 409"/>
                <a:gd name="T4" fmla="*/ 289 w 396"/>
                <a:gd name="T5" fmla="*/ 8 h 409"/>
                <a:gd name="T6" fmla="*/ 310 w 396"/>
                <a:gd name="T7" fmla="*/ 30 h 409"/>
                <a:gd name="T8" fmla="*/ 353 w 396"/>
                <a:gd name="T9" fmla="*/ 12 h 409"/>
                <a:gd name="T10" fmla="*/ 393 w 396"/>
                <a:gd name="T11" fmla="*/ 40 h 409"/>
                <a:gd name="T12" fmla="*/ 369 w 396"/>
                <a:gd name="T13" fmla="*/ 92 h 409"/>
                <a:gd name="T14" fmla="*/ 318 w 396"/>
                <a:gd name="T15" fmla="*/ 101 h 409"/>
                <a:gd name="T16" fmla="*/ 331 w 396"/>
                <a:gd name="T17" fmla="*/ 288 h 409"/>
                <a:gd name="T18" fmla="*/ 197 w 396"/>
                <a:gd name="T19" fmla="*/ 409 h 409"/>
                <a:gd name="T20" fmla="*/ 63 w 396"/>
                <a:gd name="T21" fmla="*/ 284 h 409"/>
                <a:gd name="T22" fmla="*/ 70 w 396"/>
                <a:gd name="T23" fmla="*/ 194 h 409"/>
                <a:gd name="T24" fmla="*/ 77 w 396"/>
                <a:gd name="T25" fmla="*/ 104 h 409"/>
                <a:gd name="T26" fmla="*/ 27 w 396"/>
                <a:gd name="T27" fmla="*/ 91 h 409"/>
                <a:gd name="T28" fmla="*/ 13 w 396"/>
                <a:gd name="T29" fmla="*/ 67 h 409"/>
                <a:gd name="T30" fmla="*/ 1 w 396"/>
                <a:gd name="T31" fmla="*/ 42 h 409"/>
                <a:gd name="T32" fmla="*/ 39 w 396"/>
                <a:gd name="T33" fmla="*/ 12 h 409"/>
                <a:gd name="T34" fmla="*/ 82 w 396"/>
                <a:gd name="T35" fmla="*/ 30 h 409"/>
                <a:gd name="T36" fmla="*/ 151 w 396"/>
                <a:gd name="T37" fmla="*/ 33 h 409"/>
                <a:gd name="T38" fmla="*/ 100 w 396"/>
                <a:gd name="T39" fmla="*/ 33 h 409"/>
                <a:gd name="T40" fmla="*/ 132 w 396"/>
                <a:gd name="T41" fmla="*/ 32 h 409"/>
                <a:gd name="T42" fmla="*/ 100 w 396"/>
                <a:gd name="T43" fmla="*/ 33 h 409"/>
                <a:gd name="T44" fmla="*/ 262 w 396"/>
                <a:gd name="T45" fmla="*/ 33 h 409"/>
                <a:gd name="T46" fmla="*/ 294 w 396"/>
                <a:gd name="T47" fmla="*/ 32 h 409"/>
                <a:gd name="T48" fmla="*/ 262 w 396"/>
                <a:gd name="T49" fmla="*/ 33 h 409"/>
                <a:gd name="T50" fmla="*/ 351 w 396"/>
                <a:gd name="T51" fmla="*/ 30 h 409"/>
                <a:gd name="T52" fmla="*/ 215 w 396"/>
                <a:gd name="T53" fmla="*/ 49 h 409"/>
                <a:gd name="T54" fmla="*/ 106 w 396"/>
                <a:gd name="T55" fmla="*/ 239 h 409"/>
                <a:gd name="T56" fmla="*/ 83 w 396"/>
                <a:gd name="T57" fmla="*/ 229 h 409"/>
                <a:gd name="T58" fmla="*/ 184 w 396"/>
                <a:gd name="T59" fmla="*/ 392 h 409"/>
                <a:gd name="T60" fmla="*/ 315 w 396"/>
                <a:gd name="T61" fmla="*/ 285 h 409"/>
                <a:gd name="T62" fmla="*/ 308 w 396"/>
                <a:gd name="T63" fmla="*/ 191 h 409"/>
                <a:gd name="T64" fmla="*/ 301 w 396"/>
                <a:gd name="T65" fmla="*/ 95 h 409"/>
                <a:gd name="T66" fmla="*/ 359 w 396"/>
                <a:gd name="T67" fmla="*/ 77 h 409"/>
                <a:gd name="T68" fmla="*/ 374 w 396"/>
                <a:gd name="T69" fmla="*/ 44 h 409"/>
                <a:gd name="T70" fmla="*/ 351 w 396"/>
                <a:gd name="T71" fmla="*/ 30 h 409"/>
                <a:gd name="T72" fmla="*/ 131 w 396"/>
                <a:gd name="T73" fmla="*/ 187 h 409"/>
                <a:gd name="T74" fmla="*/ 137 w 396"/>
                <a:gd name="T75" fmla="*/ 130 h 409"/>
                <a:gd name="T76" fmla="*/ 131 w 396"/>
                <a:gd name="T77" fmla="*/ 187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96" h="409">
                  <a:moveTo>
                    <a:pt x="151" y="33"/>
                  </a:moveTo>
                  <a:cubicBezTo>
                    <a:pt x="181" y="33"/>
                    <a:pt x="212" y="33"/>
                    <a:pt x="242" y="33"/>
                  </a:cubicBezTo>
                  <a:cubicBezTo>
                    <a:pt x="249" y="17"/>
                    <a:pt x="268" y="2"/>
                    <a:pt x="289" y="8"/>
                  </a:cubicBezTo>
                  <a:cubicBezTo>
                    <a:pt x="299" y="11"/>
                    <a:pt x="306" y="20"/>
                    <a:pt x="310" y="30"/>
                  </a:cubicBezTo>
                  <a:cubicBezTo>
                    <a:pt x="325" y="25"/>
                    <a:pt x="339" y="18"/>
                    <a:pt x="353" y="12"/>
                  </a:cubicBezTo>
                  <a:cubicBezTo>
                    <a:pt x="360" y="20"/>
                    <a:pt x="390" y="28"/>
                    <a:pt x="393" y="40"/>
                  </a:cubicBezTo>
                  <a:cubicBezTo>
                    <a:pt x="396" y="54"/>
                    <a:pt x="372" y="80"/>
                    <a:pt x="369" y="92"/>
                  </a:cubicBezTo>
                  <a:cubicBezTo>
                    <a:pt x="348" y="91"/>
                    <a:pt x="330" y="92"/>
                    <a:pt x="318" y="101"/>
                  </a:cubicBezTo>
                  <a:cubicBezTo>
                    <a:pt x="318" y="166"/>
                    <a:pt x="335" y="231"/>
                    <a:pt x="331" y="288"/>
                  </a:cubicBezTo>
                  <a:cubicBezTo>
                    <a:pt x="326" y="355"/>
                    <a:pt x="268" y="409"/>
                    <a:pt x="197" y="409"/>
                  </a:cubicBezTo>
                  <a:cubicBezTo>
                    <a:pt x="127" y="409"/>
                    <a:pt x="67" y="357"/>
                    <a:pt x="63" y="284"/>
                  </a:cubicBezTo>
                  <a:cubicBezTo>
                    <a:pt x="62" y="253"/>
                    <a:pt x="68" y="223"/>
                    <a:pt x="70" y="194"/>
                  </a:cubicBezTo>
                  <a:cubicBezTo>
                    <a:pt x="73" y="163"/>
                    <a:pt x="73" y="134"/>
                    <a:pt x="77" y="104"/>
                  </a:cubicBezTo>
                  <a:cubicBezTo>
                    <a:pt x="69" y="91"/>
                    <a:pt x="46" y="93"/>
                    <a:pt x="27" y="91"/>
                  </a:cubicBezTo>
                  <a:cubicBezTo>
                    <a:pt x="18" y="88"/>
                    <a:pt x="17" y="76"/>
                    <a:pt x="13" y="67"/>
                  </a:cubicBezTo>
                  <a:cubicBezTo>
                    <a:pt x="9" y="59"/>
                    <a:pt x="0" y="49"/>
                    <a:pt x="1" y="42"/>
                  </a:cubicBezTo>
                  <a:cubicBezTo>
                    <a:pt x="4" y="26"/>
                    <a:pt x="30" y="24"/>
                    <a:pt x="39" y="12"/>
                  </a:cubicBezTo>
                  <a:cubicBezTo>
                    <a:pt x="54" y="17"/>
                    <a:pt x="69" y="23"/>
                    <a:pt x="82" y="30"/>
                  </a:cubicBezTo>
                  <a:cubicBezTo>
                    <a:pt x="91" y="0"/>
                    <a:pt x="144" y="1"/>
                    <a:pt x="151" y="33"/>
                  </a:cubicBezTo>
                  <a:close/>
                  <a:moveTo>
                    <a:pt x="100" y="33"/>
                  </a:moveTo>
                  <a:cubicBezTo>
                    <a:pt x="110" y="32"/>
                    <a:pt x="124" y="35"/>
                    <a:pt x="132" y="32"/>
                  </a:cubicBezTo>
                  <a:cubicBezTo>
                    <a:pt x="127" y="22"/>
                    <a:pt x="104" y="20"/>
                    <a:pt x="100" y="33"/>
                  </a:cubicBezTo>
                  <a:close/>
                  <a:moveTo>
                    <a:pt x="262" y="33"/>
                  </a:moveTo>
                  <a:cubicBezTo>
                    <a:pt x="272" y="32"/>
                    <a:pt x="286" y="35"/>
                    <a:pt x="294" y="32"/>
                  </a:cubicBezTo>
                  <a:cubicBezTo>
                    <a:pt x="289" y="21"/>
                    <a:pt x="266" y="20"/>
                    <a:pt x="262" y="33"/>
                  </a:cubicBezTo>
                  <a:close/>
                  <a:moveTo>
                    <a:pt x="351" y="30"/>
                  </a:moveTo>
                  <a:cubicBezTo>
                    <a:pt x="322" y="53"/>
                    <a:pt x="267" y="49"/>
                    <a:pt x="215" y="49"/>
                  </a:cubicBezTo>
                  <a:cubicBezTo>
                    <a:pt x="219" y="141"/>
                    <a:pt x="212" y="278"/>
                    <a:pt x="106" y="239"/>
                  </a:cubicBezTo>
                  <a:cubicBezTo>
                    <a:pt x="96" y="235"/>
                    <a:pt x="89" y="228"/>
                    <a:pt x="83" y="229"/>
                  </a:cubicBezTo>
                  <a:cubicBezTo>
                    <a:pt x="65" y="317"/>
                    <a:pt x="112" y="385"/>
                    <a:pt x="184" y="392"/>
                  </a:cubicBezTo>
                  <a:cubicBezTo>
                    <a:pt x="251" y="398"/>
                    <a:pt x="310" y="354"/>
                    <a:pt x="315" y="285"/>
                  </a:cubicBezTo>
                  <a:cubicBezTo>
                    <a:pt x="318" y="254"/>
                    <a:pt x="311" y="222"/>
                    <a:pt x="308" y="191"/>
                  </a:cubicBezTo>
                  <a:cubicBezTo>
                    <a:pt x="306" y="160"/>
                    <a:pt x="305" y="129"/>
                    <a:pt x="301" y="95"/>
                  </a:cubicBezTo>
                  <a:cubicBezTo>
                    <a:pt x="314" y="82"/>
                    <a:pt x="331" y="74"/>
                    <a:pt x="359" y="77"/>
                  </a:cubicBezTo>
                  <a:cubicBezTo>
                    <a:pt x="365" y="67"/>
                    <a:pt x="370" y="56"/>
                    <a:pt x="374" y="44"/>
                  </a:cubicBezTo>
                  <a:cubicBezTo>
                    <a:pt x="366" y="40"/>
                    <a:pt x="361" y="33"/>
                    <a:pt x="351" y="30"/>
                  </a:cubicBezTo>
                  <a:close/>
                  <a:moveTo>
                    <a:pt x="131" y="187"/>
                  </a:moveTo>
                  <a:cubicBezTo>
                    <a:pt x="177" y="195"/>
                    <a:pt x="176" y="127"/>
                    <a:pt x="137" y="130"/>
                  </a:cubicBezTo>
                  <a:cubicBezTo>
                    <a:pt x="100" y="133"/>
                    <a:pt x="105" y="182"/>
                    <a:pt x="131" y="1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  <p:sp>
          <p:nvSpPr>
            <p:cNvPr id="33" name="Freeform 38"/>
            <p:cNvSpPr>
              <a:spLocks noEditPoints="1"/>
            </p:cNvSpPr>
            <p:nvPr/>
          </p:nvSpPr>
          <p:spPr bwMode="auto">
            <a:xfrm>
              <a:off x="8196263" y="2185988"/>
              <a:ext cx="403225" cy="347662"/>
            </a:xfrm>
            <a:custGeom>
              <a:avLst/>
              <a:gdLst>
                <a:gd name="T0" fmla="*/ 61 w 107"/>
                <a:gd name="T1" fmla="*/ 1 h 92"/>
                <a:gd name="T2" fmla="*/ 85 w 107"/>
                <a:gd name="T3" fmla="*/ 52 h 92"/>
                <a:gd name="T4" fmla="*/ 61 w 107"/>
                <a:gd name="T5" fmla="*/ 1 h 92"/>
                <a:gd name="T6" fmla="*/ 77 w 107"/>
                <a:gd name="T7" fmla="*/ 30 h 92"/>
                <a:gd name="T8" fmla="*/ 57 w 107"/>
                <a:gd name="T9" fmla="*/ 18 h 92"/>
                <a:gd name="T10" fmla="*/ 77 w 107"/>
                <a:gd name="T11" fmla="*/ 3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92">
                  <a:moveTo>
                    <a:pt x="61" y="1"/>
                  </a:moveTo>
                  <a:cubicBezTo>
                    <a:pt x="81" y="0"/>
                    <a:pt x="107" y="27"/>
                    <a:pt x="85" y="52"/>
                  </a:cubicBezTo>
                  <a:cubicBezTo>
                    <a:pt x="49" y="92"/>
                    <a:pt x="0" y="5"/>
                    <a:pt x="61" y="1"/>
                  </a:cubicBezTo>
                  <a:close/>
                  <a:moveTo>
                    <a:pt x="77" y="30"/>
                  </a:moveTo>
                  <a:cubicBezTo>
                    <a:pt x="77" y="20"/>
                    <a:pt x="68" y="13"/>
                    <a:pt x="57" y="18"/>
                  </a:cubicBezTo>
                  <a:cubicBezTo>
                    <a:pt x="28" y="29"/>
                    <a:pt x="76" y="64"/>
                    <a:pt x="77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  <p:sp>
          <p:nvSpPr>
            <p:cNvPr id="34" name="Freeform 39"/>
            <p:cNvSpPr>
              <a:spLocks/>
            </p:cNvSpPr>
            <p:nvPr/>
          </p:nvSpPr>
          <p:spPr bwMode="auto">
            <a:xfrm>
              <a:off x="7885113" y="2228850"/>
              <a:ext cx="207963" cy="203200"/>
            </a:xfrm>
            <a:custGeom>
              <a:avLst/>
              <a:gdLst>
                <a:gd name="T0" fmla="*/ 29 w 55"/>
                <a:gd name="T1" fmla="*/ 5 h 54"/>
                <a:gd name="T2" fmla="*/ 50 w 55"/>
                <a:gd name="T3" fmla="*/ 25 h 54"/>
                <a:gd name="T4" fmla="*/ 29 w 55"/>
                <a:gd name="T5" fmla="*/ 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" h="54">
                  <a:moveTo>
                    <a:pt x="29" y="5"/>
                  </a:moveTo>
                  <a:cubicBezTo>
                    <a:pt x="45" y="0"/>
                    <a:pt x="55" y="10"/>
                    <a:pt x="50" y="25"/>
                  </a:cubicBezTo>
                  <a:cubicBezTo>
                    <a:pt x="42" y="54"/>
                    <a:pt x="0" y="16"/>
                    <a:pt x="2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  <p:sp>
          <p:nvSpPr>
            <p:cNvPr id="35" name="Freeform 40"/>
            <p:cNvSpPr>
              <a:spLocks/>
            </p:cNvSpPr>
            <p:nvPr/>
          </p:nvSpPr>
          <p:spPr bwMode="auto">
            <a:xfrm>
              <a:off x="8056563" y="2919413"/>
              <a:ext cx="161925" cy="139700"/>
            </a:xfrm>
            <a:custGeom>
              <a:avLst/>
              <a:gdLst>
                <a:gd name="T0" fmla="*/ 20 w 43"/>
                <a:gd name="T1" fmla="*/ 7 h 37"/>
                <a:gd name="T2" fmla="*/ 27 w 43"/>
                <a:gd name="T3" fmla="*/ 35 h 37"/>
                <a:gd name="T4" fmla="*/ 20 w 43"/>
                <a:gd name="T5" fmla="*/ 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7">
                  <a:moveTo>
                    <a:pt x="20" y="7"/>
                  </a:moveTo>
                  <a:cubicBezTo>
                    <a:pt x="43" y="0"/>
                    <a:pt x="43" y="33"/>
                    <a:pt x="27" y="35"/>
                  </a:cubicBezTo>
                  <a:cubicBezTo>
                    <a:pt x="12" y="37"/>
                    <a:pt x="0" y="13"/>
                    <a:pt x="2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  <p:sp>
          <p:nvSpPr>
            <p:cNvPr id="36" name="Freeform 41"/>
            <p:cNvSpPr>
              <a:spLocks/>
            </p:cNvSpPr>
            <p:nvPr/>
          </p:nvSpPr>
          <p:spPr bwMode="auto">
            <a:xfrm>
              <a:off x="8335963" y="2919413"/>
              <a:ext cx="158750" cy="166687"/>
            </a:xfrm>
            <a:custGeom>
              <a:avLst/>
              <a:gdLst>
                <a:gd name="T0" fmla="*/ 27 w 42"/>
                <a:gd name="T1" fmla="*/ 10 h 44"/>
                <a:gd name="T2" fmla="*/ 0 w 42"/>
                <a:gd name="T3" fmla="*/ 21 h 44"/>
                <a:gd name="T4" fmla="*/ 27 w 42"/>
                <a:gd name="T5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4">
                  <a:moveTo>
                    <a:pt x="27" y="10"/>
                  </a:moveTo>
                  <a:cubicBezTo>
                    <a:pt x="42" y="35"/>
                    <a:pt x="1" y="44"/>
                    <a:pt x="0" y="21"/>
                  </a:cubicBezTo>
                  <a:cubicBezTo>
                    <a:pt x="0" y="9"/>
                    <a:pt x="15" y="0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384230" y="4015369"/>
            <a:ext cx="372939" cy="22309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id-ID" sz="1000" dirty="0">
                <a:cs typeface="+mn-ea"/>
                <a:sym typeface="+mn-lt"/>
              </a:rPr>
              <a:t>Low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482950" y="4276517"/>
            <a:ext cx="415018" cy="22309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id-ID" sz="1000" dirty="0">
                <a:cs typeface="+mn-ea"/>
                <a:sym typeface="+mn-lt"/>
              </a:rPr>
              <a:t>High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85188" y="4267366"/>
            <a:ext cx="372939" cy="22309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id-ID" sz="1000" dirty="0">
                <a:cs typeface="+mn-ea"/>
                <a:sym typeface="+mn-lt"/>
              </a:rPr>
              <a:t>Low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371694" y="1199475"/>
            <a:ext cx="415018" cy="22309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id-ID" sz="1000" dirty="0">
                <a:cs typeface="+mn-ea"/>
                <a:sym typeface="+mn-lt"/>
              </a:rPr>
              <a:t>High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255046" y="3062045"/>
            <a:ext cx="1061829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200" dirty="0">
                <a:cs typeface="+mn-ea"/>
                <a:sym typeface="+mn-lt"/>
              </a:rPr>
              <a:t>点击输入标题</a:t>
            </a:r>
            <a:endParaRPr lang="id-ID" sz="1200" dirty="0">
              <a:cs typeface="+mn-ea"/>
              <a:sym typeface="+mn-lt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6851910" y="3254542"/>
            <a:ext cx="1965534" cy="761603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1000" dirty="0">
                <a:cs typeface="+mn-ea"/>
                <a:sym typeface="+mn-lt"/>
              </a:rPr>
              <a:t>Suitable for all categories business and personal presentation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255049" y="1548025"/>
            <a:ext cx="1061829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200" dirty="0">
                <a:cs typeface="+mn-ea"/>
                <a:sym typeface="+mn-lt"/>
              </a:rPr>
              <a:t>点击输入标题</a:t>
            </a:r>
            <a:endParaRPr lang="id-ID" sz="1200" dirty="0">
              <a:cs typeface="+mn-ea"/>
              <a:sym typeface="+mn-lt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803192" y="1740521"/>
            <a:ext cx="1965534" cy="761603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1000" dirty="0">
                <a:cs typeface="+mn-ea"/>
                <a:sym typeface="+mn-lt"/>
              </a:rPr>
              <a:t>Suitable for all categories business and personal presentation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5234233" y="1548025"/>
            <a:ext cx="1061829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200" dirty="0">
                <a:cs typeface="+mn-ea"/>
                <a:sym typeface="+mn-lt"/>
              </a:rPr>
              <a:t>点击输入标题</a:t>
            </a:r>
            <a:endParaRPr lang="id-ID" sz="1200" dirty="0">
              <a:cs typeface="+mn-ea"/>
              <a:sym typeface="+mn-lt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4917469" y="1740521"/>
            <a:ext cx="1695355" cy="761603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1000" dirty="0">
                <a:cs typeface="+mn-ea"/>
                <a:sym typeface="+mn-lt"/>
              </a:rPr>
              <a:t>Suitable for all categories business and personal presentation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5234232" y="3019986"/>
            <a:ext cx="1061830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200" dirty="0">
                <a:cs typeface="+mn-ea"/>
                <a:sym typeface="+mn-lt"/>
              </a:rPr>
              <a:t>点击输入标题</a:t>
            </a:r>
            <a:endParaRPr lang="id-ID" sz="1200" dirty="0">
              <a:cs typeface="+mn-ea"/>
              <a:sym typeface="+mn-lt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4917469" y="3212482"/>
            <a:ext cx="1695355" cy="761603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1000" dirty="0">
                <a:cs typeface="+mn-ea"/>
                <a:sym typeface="+mn-lt"/>
              </a:rPr>
              <a:t>Suitable for all categories business and personal presentation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192162" y="3465856"/>
            <a:ext cx="1198206" cy="417135"/>
          </a:xfrm>
          <a:prstGeom prst="round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2"/>
                </a:solidFill>
                <a:cs typeface="+mn-ea"/>
                <a:sym typeface="+mn-lt"/>
              </a:rPr>
              <a:t>输入标题</a:t>
            </a:r>
            <a:endParaRPr lang="id-ID" altLang="zh-CN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1570075" y="3040543"/>
            <a:ext cx="442376" cy="375939"/>
            <a:chOff x="9464675" y="3941762"/>
            <a:chExt cx="866775" cy="736601"/>
          </a:xfrm>
          <a:solidFill>
            <a:schemeClr val="bg2"/>
          </a:solidFill>
        </p:grpSpPr>
        <p:sp>
          <p:nvSpPr>
            <p:cNvPr id="51" name="Oval 15"/>
            <p:cNvSpPr>
              <a:spLocks noChangeArrowheads="1"/>
            </p:cNvSpPr>
            <p:nvPr/>
          </p:nvSpPr>
          <p:spPr bwMode="auto">
            <a:xfrm>
              <a:off x="9771063" y="4178300"/>
              <a:ext cx="80963" cy="825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  <p:sp>
          <p:nvSpPr>
            <p:cNvPr id="52" name="Oval 16"/>
            <p:cNvSpPr>
              <a:spLocks noChangeArrowheads="1"/>
            </p:cNvSpPr>
            <p:nvPr/>
          </p:nvSpPr>
          <p:spPr bwMode="auto">
            <a:xfrm>
              <a:off x="9942513" y="4178300"/>
              <a:ext cx="80963" cy="825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  <p:sp>
          <p:nvSpPr>
            <p:cNvPr id="53" name="Freeform 17"/>
            <p:cNvSpPr>
              <a:spLocks/>
            </p:cNvSpPr>
            <p:nvPr/>
          </p:nvSpPr>
          <p:spPr bwMode="auto">
            <a:xfrm>
              <a:off x="9748838" y="4344988"/>
              <a:ext cx="296863" cy="188913"/>
            </a:xfrm>
            <a:custGeom>
              <a:avLst/>
              <a:gdLst>
                <a:gd name="T0" fmla="*/ 95 w 106"/>
                <a:gd name="T1" fmla="*/ 38 h 67"/>
                <a:gd name="T2" fmla="*/ 77 w 106"/>
                <a:gd name="T3" fmla="*/ 56 h 67"/>
                <a:gd name="T4" fmla="*/ 58 w 106"/>
                <a:gd name="T5" fmla="*/ 41 h 67"/>
                <a:gd name="T6" fmla="*/ 85 w 106"/>
                <a:gd name="T7" fmla="*/ 21 h 67"/>
                <a:gd name="T8" fmla="*/ 53 w 106"/>
                <a:gd name="T9" fmla="*/ 0 h 67"/>
                <a:gd name="T10" fmla="*/ 21 w 106"/>
                <a:gd name="T11" fmla="*/ 21 h 67"/>
                <a:gd name="T12" fmla="*/ 47 w 106"/>
                <a:gd name="T13" fmla="*/ 41 h 67"/>
                <a:gd name="T14" fmla="*/ 29 w 106"/>
                <a:gd name="T15" fmla="*/ 56 h 67"/>
                <a:gd name="T16" fmla="*/ 11 w 106"/>
                <a:gd name="T17" fmla="*/ 38 h 67"/>
                <a:gd name="T18" fmla="*/ 6 w 106"/>
                <a:gd name="T19" fmla="*/ 33 h 67"/>
                <a:gd name="T20" fmla="*/ 0 w 106"/>
                <a:gd name="T21" fmla="*/ 38 h 67"/>
                <a:gd name="T22" fmla="*/ 29 w 106"/>
                <a:gd name="T23" fmla="*/ 67 h 67"/>
                <a:gd name="T24" fmla="*/ 53 w 106"/>
                <a:gd name="T25" fmla="*/ 54 h 67"/>
                <a:gd name="T26" fmla="*/ 77 w 106"/>
                <a:gd name="T27" fmla="*/ 67 h 67"/>
                <a:gd name="T28" fmla="*/ 106 w 106"/>
                <a:gd name="T29" fmla="*/ 38 h 67"/>
                <a:gd name="T30" fmla="*/ 100 w 106"/>
                <a:gd name="T31" fmla="*/ 33 h 67"/>
                <a:gd name="T32" fmla="*/ 95 w 106"/>
                <a:gd name="T33" fmla="*/ 3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67">
                  <a:moveTo>
                    <a:pt x="95" y="38"/>
                  </a:moveTo>
                  <a:cubicBezTo>
                    <a:pt x="95" y="48"/>
                    <a:pt x="87" y="56"/>
                    <a:pt x="77" y="56"/>
                  </a:cubicBezTo>
                  <a:cubicBezTo>
                    <a:pt x="68" y="56"/>
                    <a:pt x="60" y="50"/>
                    <a:pt x="58" y="41"/>
                  </a:cubicBezTo>
                  <a:cubicBezTo>
                    <a:pt x="74" y="40"/>
                    <a:pt x="85" y="31"/>
                    <a:pt x="85" y="21"/>
                  </a:cubicBezTo>
                  <a:cubicBezTo>
                    <a:pt x="85" y="9"/>
                    <a:pt x="71" y="0"/>
                    <a:pt x="53" y="0"/>
                  </a:cubicBezTo>
                  <a:cubicBezTo>
                    <a:pt x="35" y="0"/>
                    <a:pt x="21" y="9"/>
                    <a:pt x="21" y="21"/>
                  </a:cubicBezTo>
                  <a:cubicBezTo>
                    <a:pt x="21" y="31"/>
                    <a:pt x="32" y="40"/>
                    <a:pt x="47" y="41"/>
                  </a:cubicBezTo>
                  <a:cubicBezTo>
                    <a:pt x="46" y="50"/>
                    <a:pt x="38" y="56"/>
                    <a:pt x="29" y="56"/>
                  </a:cubicBezTo>
                  <a:cubicBezTo>
                    <a:pt x="19" y="56"/>
                    <a:pt x="11" y="48"/>
                    <a:pt x="11" y="38"/>
                  </a:cubicBezTo>
                  <a:cubicBezTo>
                    <a:pt x="11" y="35"/>
                    <a:pt x="8" y="33"/>
                    <a:pt x="6" y="33"/>
                  </a:cubicBezTo>
                  <a:cubicBezTo>
                    <a:pt x="3" y="33"/>
                    <a:pt x="0" y="35"/>
                    <a:pt x="0" y="38"/>
                  </a:cubicBezTo>
                  <a:cubicBezTo>
                    <a:pt x="0" y="54"/>
                    <a:pt x="13" y="67"/>
                    <a:pt x="29" y="67"/>
                  </a:cubicBezTo>
                  <a:cubicBezTo>
                    <a:pt x="39" y="67"/>
                    <a:pt x="48" y="62"/>
                    <a:pt x="53" y="54"/>
                  </a:cubicBezTo>
                  <a:cubicBezTo>
                    <a:pt x="58" y="62"/>
                    <a:pt x="67" y="67"/>
                    <a:pt x="77" y="67"/>
                  </a:cubicBezTo>
                  <a:cubicBezTo>
                    <a:pt x="93" y="67"/>
                    <a:pt x="106" y="54"/>
                    <a:pt x="106" y="38"/>
                  </a:cubicBezTo>
                  <a:cubicBezTo>
                    <a:pt x="106" y="35"/>
                    <a:pt x="103" y="33"/>
                    <a:pt x="100" y="33"/>
                  </a:cubicBezTo>
                  <a:cubicBezTo>
                    <a:pt x="98" y="33"/>
                    <a:pt x="95" y="35"/>
                    <a:pt x="9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  <p:sp>
          <p:nvSpPr>
            <p:cNvPr id="54" name="Freeform 18"/>
            <p:cNvSpPr>
              <a:spLocks/>
            </p:cNvSpPr>
            <p:nvPr/>
          </p:nvSpPr>
          <p:spPr bwMode="auto">
            <a:xfrm>
              <a:off x="9464675" y="3941762"/>
              <a:ext cx="309563" cy="296863"/>
            </a:xfrm>
            <a:custGeom>
              <a:avLst/>
              <a:gdLst>
                <a:gd name="T0" fmla="*/ 111 w 111"/>
                <a:gd name="T1" fmla="*/ 11 h 106"/>
                <a:gd name="T2" fmla="*/ 48 w 111"/>
                <a:gd name="T3" fmla="*/ 18 h 106"/>
                <a:gd name="T4" fmla="*/ 11 w 111"/>
                <a:gd name="T5" fmla="*/ 80 h 106"/>
                <a:gd name="T6" fmla="*/ 45 w 111"/>
                <a:gd name="T7" fmla="*/ 106 h 106"/>
                <a:gd name="T8" fmla="*/ 111 w 111"/>
                <a:gd name="T9" fmla="*/ 11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106">
                  <a:moveTo>
                    <a:pt x="111" y="11"/>
                  </a:moveTo>
                  <a:cubicBezTo>
                    <a:pt x="95" y="0"/>
                    <a:pt x="70" y="8"/>
                    <a:pt x="48" y="18"/>
                  </a:cubicBezTo>
                  <a:cubicBezTo>
                    <a:pt x="16" y="33"/>
                    <a:pt x="0" y="55"/>
                    <a:pt x="11" y="80"/>
                  </a:cubicBezTo>
                  <a:cubicBezTo>
                    <a:pt x="17" y="93"/>
                    <a:pt x="29" y="102"/>
                    <a:pt x="45" y="106"/>
                  </a:cubicBezTo>
                  <a:cubicBezTo>
                    <a:pt x="55" y="67"/>
                    <a:pt x="77" y="29"/>
                    <a:pt x="11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  <p:sp>
          <p:nvSpPr>
            <p:cNvPr id="55" name="Freeform 19"/>
            <p:cNvSpPr>
              <a:spLocks/>
            </p:cNvSpPr>
            <p:nvPr/>
          </p:nvSpPr>
          <p:spPr bwMode="auto">
            <a:xfrm>
              <a:off x="10020300" y="3941762"/>
              <a:ext cx="311150" cy="296863"/>
            </a:xfrm>
            <a:custGeom>
              <a:avLst/>
              <a:gdLst>
                <a:gd name="T0" fmla="*/ 63 w 111"/>
                <a:gd name="T1" fmla="*/ 18 h 106"/>
                <a:gd name="T2" fmla="*/ 0 w 111"/>
                <a:gd name="T3" fmla="*/ 11 h 106"/>
                <a:gd name="T4" fmla="*/ 66 w 111"/>
                <a:gd name="T5" fmla="*/ 106 h 106"/>
                <a:gd name="T6" fmla="*/ 100 w 111"/>
                <a:gd name="T7" fmla="*/ 80 h 106"/>
                <a:gd name="T8" fmla="*/ 63 w 111"/>
                <a:gd name="T9" fmla="*/ 1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106">
                  <a:moveTo>
                    <a:pt x="63" y="18"/>
                  </a:moveTo>
                  <a:cubicBezTo>
                    <a:pt x="40" y="8"/>
                    <a:pt x="16" y="0"/>
                    <a:pt x="0" y="11"/>
                  </a:cubicBezTo>
                  <a:cubicBezTo>
                    <a:pt x="34" y="29"/>
                    <a:pt x="56" y="67"/>
                    <a:pt x="66" y="106"/>
                  </a:cubicBezTo>
                  <a:cubicBezTo>
                    <a:pt x="81" y="102"/>
                    <a:pt x="94" y="93"/>
                    <a:pt x="100" y="80"/>
                  </a:cubicBezTo>
                  <a:cubicBezTo>
                    <a:pt x="111" y="55"/>
                    <a:pt x="95" y="33"/>
                    <a:pt x="6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  <p:sp>
          <p:nvSpPr>
            <p:cNvPr id="56" name="Freeform 20"/>
            <p:cNvSpPr>
              <a:spLocks noEditPoints="1"/>
            </p:cNvSpPr>
            <p:nvPr/>
          </p:nvSpPr>
          <p:spPr bwMode="auto">
            <a:xfrm>
              <a:off x="9598025" y="3973513"/>
              <a:ext cx="598488" cy="704850"/>
            </a:xfrm>
            <a:custGeom>
              <a:avLst/>
              <a:gdLst>
                <a:gd name="T0" fmla="*/ 107 w 214"/>
                <a:gd name="T1" fmla="*/ 0 h 252"/>
                <a:gd name="T2" fmla="*/ 0 w 214"/>
                <a:gd name="T3" fmla="*/ 144 h 252"/>
                <a:gd name="T4" fmla="*/ 107 w 214"/>
                <a:gd name="T5" fmla="*/ 252 h 252"/>
                <a:gd name="T6" fmla="*/ 214 w 214"/>
                <a:gd name="T7" fmla="*/ 144 h 252"/>
                <a:gd name="T8" fmla="*/ 107 w 214"/>
                <a:gd name="T9" fmla="*/ 0 h 252"/>
                <a:gd name="T10" fmla="*/ 107 w 214"/>
                <a:gd name="T11" fmla="*/ 231 h 252"/>
                <a:gd name="T12" fmla="*/ 20 w 214"/>
                <a:gd name="T13" fmla="*/ 144 h 252"/>
                <a:gd name="T14" fmla="*/ 107 w 214"/>
                <a:gd name="T15" fmla="*/ 20 h 252"/>
                <a:gd name="T16" fmla="*/ 194 w 214"/>
                <a:gd name="T17" fmla="*/ 144 h 252"/>
                <a:gd name="T18" fmla="*/ 107 w 214"/>
                <a:gd name="T19" fmla="*/ 23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4" h="252">
                  <a:moveTo>
                    <a:pt x="107" y="0"/>
                  </a:moveTo>
                  <a:cubicBezTo>
                    <a:pt x="34" y="0"/>
                    <a:pt x="0" y="86"/>
                    <a:pt x="0" y="144"/>
                  </a:cubicBezTo>
                  <a:cubicBezTo>
                    <a:pt x="0" y="203"/>
                    <a:pt x="48" y="252"/>
                    <a:pt x="107" y="252"/>
                  </a:cubicBezTo>
                  <a:cubicBezTo>
                    <a:pt x="166" y="252"/>
                    <a:pt x="214" y="203"/>
                    <a:pt x="214" y="144"/>
                  </a:cubicBezTo>
                  <a:cubicBezTo>
                    <a:pt x="214" y="86"/>
                    <a:pt x="180" y="0"/>
                    <a:pt x="107" y="0"/>
                  </a:cubicBezTo>
                  <a:close/>
                  <a:moveTo>
                    <a:pt x="107" y="231"/>
                  </a:moveTo>
                  <a:cubicBezTo>
                    <a:pt x="59" y="231"/>
                    <a:pt x="20" y="192"/>
                    <a:pt x="20" y="144"/>
                  </a:cubicBezTo>
                  <a:cubicBezTo>
                    <a:pt x="20" y="94"/>
                    <a:pt x="48" y="20"/>
                    <a:pt x="107" y="20"/>
                  </a:cubicBezTo>
                  <a:cubicBezTo>
                    <a:pt x="166" y="20"/>
                    <a:pt x="194" y="94"/>
                    <a:pt x="194" y="144"/>
                  </a:cubicBezTo>
                  <a:cubicBezTo>
                    <a:pt x="194" y="192"/>
                    <a:pt x="155" y="231"/>
                    <a:pt x="107" y="2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</p:grpSp>
      <p:sp>
        <p:nvSpPr>
          <p:cNvPr id="57" name="TextBox 56"/>
          <p:cNvSpPr txBox="1"/>
          <p:nvPr/>
        </p:nvSpPr>
        <p:spPr>
          <a:xfrm>
            <a:off x="1192161" y="2275792"/>
            <a:ext cx="1198205" cy="417135"/>
          </a:xfrm>
          <a:prstGeom prst="round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2"/>
                </a:solidFill>
                <a:cs typeface="+mn-ea"/>
                <a:sym typeface="+mn-lt"/>
              </a:rPr>
              <a:t>输入</a:t>
            </a:r>
            <a:r>
              <a:rPr lang="zh-CN" altLang="en-US" b="1" dirty="0">
                <a:solidFill>
                  <a:schemeClr val="bg2"/>
                </a:solidFill>
                <a:cs typeface="+mn-ea"/>
                <a:sym typeface="+mn-lt"/>
              </a:rPr>
              <a:t>标题</a:t>
            </a:r>
            <a:endParaRPr lang="id-ID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1498488" y="1861970"/>
            <a:ext cx="585550" cy="340092"/>
            <a:chOff x="7243763" y="2628901"/>
            <a:chExt cx="1257300" cy="730249"/>
          </a:xfrm>
          <a:solidFill>
            <a:schemeClr val="bg2"/>
          </a:solidFill>
        </p:grpSpPr>
        <p:sp>
          <p:nvSpPr>
            <p:cNvPr id="59" name="Freeform 24"/>
            <p:cNvSpPr>
              <a:spLocks noEditPoints="1"/>
            </p:cNvSpPr>
            <p:nvPr/>
          </p:nvSpPr>
          <p:spPr bwMode="auto">
            <a:xfrm>
              <a:off x="7705725" y="2628901"/>
              <a:ext cx="376238" cy="730249"/>
            </a:xfrm>
            <a:custGeom>
              <a:avLst/>
              <a:gdLst>
                <a:gd name="T0" fmla="*/ 42 w 168"/>
                <a:gd name="T1" fmla="*/ 218 h 325"/>
                <a:gd name="T2" fmla="*/ 42 w 168"/>
                <a:gd name="T3" fmla="*/ 206 h 325"/>
                <a:gd name="T4" fmla="*/ 69 w 168"/>
                <a:gd name="T5" fmla="*/ 133 h 325"/>
                <a:gd name="T6" fmla="*/ 96 w 168"/>
                <a:gd name="T7" fmla="*/ 84 h 325"/>
                <a:gd name="T8" fmla="*/ 62 w 168"/>
                <a:gd name="T9" fmla="*/ 56 h 325"/>
                <a:gd name="T10" fmla="*/ 16 w 168"/>
                <a:gd name="T11" fmla="*/ 70 h 325"/>
                <a:gd name="T12" fmla="*/ 0 w 168"/>
                <a:gd name="T13" fmla="*/ 19 h 325"/>
                <a:gd name="T14" fmla="*/ 78 w 168"/>
                <a:gd name="T15" fmla="*/ 0 h 325"/>
                <a:gd name="T16" fmla="*/ 168 w 168"/>
                <a:gd name="T17" fmla="*/ 73 h 325"/>
                <a:gd name="T18" fmla="*/ 128 w 168"/>
                <a:gd name="T19" fmla="*/ 151 h 325"/>
                <a:gd name="T20" fmla="*/ 104 w 168"/>
                <a:gd name="T21" fmla="*/ 210 h 325"/>
                <a:gd name="T22" fmla="*/ 104 w 168"/>
                <a:gd name="T23" fmla="*/ 218 h 325"/>
                <a:gd name="T24" fmla="*/ 42 w 168"/>
                <a:gd name="T25" fmla="*/ 218 h 325"/>
                <a:gd name="T26" fmla="*/ 30 w 168"/>
                <a:gd name="T27" fmla="*/ 283 h 325"/>
                <a:gd name="T28" fmla="*/ 72 w 168"/>
                <a:gd name="T29" fmla="*/ 240 h 325"/>
                <a:gd name="T30" fmla="*/ 114 w 168"/>
                <a:gd name="T31" fmla="*/ 283 h 325"/>
                <a:gd name="T32" fmla="*/ 72 w 168"/>
                <a:gd name="T33" fmla="*/ 325 h 325"/>
                <a:gd name="T34" fmla="*/ 30 w 168"/>
                <a:gd name="T35" fmla="*/ 283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8" h="325">
                  <a:moveTo>
                    <a:pt x="42" y="218"/>
                  </a:moveTo>
                  <a:cubicBezTo>
                    <a:pt x="42" y="206"/>
                    <a:pt x="42" y="206"/>
                    <a:pt x="42" y="206"/>
                  </a:cubicBezTo>
                  <a:cubicBezTo>
                    <a:pt x="40" y="182"/>
                    <a:pt x="48" y="158"/>
                    <a:pt x="69" y="133"/>
                  </a:cubicBezTo>
                  <a:cubicBezTo>
                    <a:pt x="84" y="115"/>
                    <a:pt x="96" y="100"/>
                    <a:pt x="96" y="84"/>
                  </a:cubicBezTo>
                  <a:cubicBezTo>
                    <a:pt x="96" y="67"/>
                    <a:pt x="86" y="57"/>
                    <a:pt x="62" y="56"/>
                  </a:cubicBezTo>
                  <a:cubicBezTo>
                    <a:pt x="47" y="56"/>
                    <a:pt x="28" y="61"/>
                    <a:pt x="16" y="7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7" y="9"/>
                    <a:pt x="45" y="0"/>
                    <a:pt x="78" y="0"/>
                  </a:cubicBezTo>
                  <a:cubicBezTo>
                    <a:pt x="140" y="0"/>
                    <a:pt x="168" y="34"/>
                    <a:pt x="168" y="73"/>
                  </a:cubicBezTo>
                  <a:cubicBezTo>
                    <a:pt x="168" y="108"/>
                    <a:pt x="146" y="132"/>
                    <a:pt x="128" y="151"/>
                  </a:cubicBezTo>
                  <a:cubicBezTo>
                    <a:pt x="111" y="170"/>
                    <a:pt x="104" y="189"/>
                    <a:pt x="104" y="210"/>
                  </a:cubicBezTo>
                  <a:cubicBezTo>
                    <a:pt x="104" y="218"/>
                    <a:pt x="104" y="218"/>
                    <a:pt x="104" y="218"/>
                  </a:cubicBezTo>
                  <a:lnTo>
                    <a:pt x="42" y="218"/>
                  </a:lnTo>
                  <a:close/>
                  <a:moveTo>
                    <a:pt x="30" y="283"/>
                  </a:moveTo>
                  <a:cubicBezTo>
                    <a:pt x="30" y="258"/>
                    <a:pt x="47" y="240"/>
                    <a:pt x="72" y="240"/>
                  </a:cubicBezTo>
                  <a:cubicBezTo>
                    <a:pt x="97" y="240"/>
                    <a:pt x="113" y="258"/>
                    <a:pt x="114" y="283"/>
                  </a:cubicBezTo>
                  <a:cubicBezTo>
                    <a:pt x="114" y="307"/>
                    <a:pt x="97" y="325"/>
                    <a:pt x="72" y="325"/>
                  </a:cubicBezTo>
                  <a:cubicBezTo>
                    <a:pt x="47" y="325"/>
                    <a:pt x="30" y="307"/>
                    <a:pt x="30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  <p:sp>
          <p:nvSpPr>
            <p:cNvPr id="60" name="Freeform 25"/>
            <p:cNvSpPr>
              <a:spLocks noEditPoints="1"/>
            </p:cNvSpPr>
            <p:nvPr/>
          </p:nvSpPr>
          <p:spPr bwMode="auto">
            <a:xfrm>
              <a:off x="8027988" y="2819400"/>
              <a:ext cx="473075" cy="458787"/>
            </a:xfrm>
            <a:custGeom>
              <a:avLst/>
              <a:gdLst>
                <a:gd name="T0" fmla="*/ 52 w 211"/>
                <a:gd name="T1" fmla="*/ 122 h 204"/>
                <a:gd name="T2" fmla="*/ 57 w 211"/>
                <a:gd name="T3" fmla="*/ 116 h 204"/>
                <a:gd name="T4" fmla="*/ 108 w 211"/>
                <a:gd name="T5" fmla="*/ 93 h 204"/>
                <a:gd name="T6" fmla="*/ 147 w 211"/>
                <a:gd name="T7" fmla="*/ 82 h 204"/>
                <a:gd name="T8" fmla="*/ 144 w 211"/>
                <a:gd name="T9" fmla="*/ 51 h 204"/>
                <a:gd name="T10" fmla="*/ 113 w 211"/>
                <a:gd name="T11" fmla="*/ 34 h 204"/>
                <a:gd name="T12" fmla="*/ 131 w 211"/>
                <a:gd name="T13" fmla="*/ 0 h 204"/>
                <a:gd name="T14" fmla="*/ 180 w 211"/>
                <a:gd name="T15" fmla="*/ 30 h 204"/>
                <a:gd name="T16" fmla="*/ 188 w 211"/>
                <a:gd name="T17" fmla="*/ 112 h 204"/>
                <a:gd name="T18" fmla="*/ 129 w 211"/>
                <a:gd name="T19" fmla="*/ 132 h 204"/>
                <a:gd name="T20" fmla="*/ 87 w 211"/>
                <a:gd name="T21" fmla="*/ 149 h 204"/>
                <a:gd name="T22" fmla="*/ 83 w 211"/>
                <a:gd name="T23" fmla="*/ 154 h 204"/>
                <a:gd name="T24" fmla="*/ 52 w 211"/>
                <a:gd name="T25" fmla="*/ 122 h 204"/>
                <a:gd name="T26" fmla="*/ 13 w 211"/>
                <a:gd name="T27" fmla="*/ 149 h 204"/>
                <a:gd name="T28" fmla="*/ 55 w 211"/>
                <a:gd name="T29" fmla="*/ 148 h 204"/>
                <a:gd name="T30" fmla="*/ 55 w 211"/>
                <a:gd name="T31" fmla="*/ 191 h 204"/>
                <a:gd name="T32" fmla="*/ 12 w 211"/>
                <a:gd name="T33" fmla="*/ 191 h 204"/>
                <a:gd name="T34" fmla="*/ 13 w 211"/>
                <a:gd name="T35" fmla="*/ 149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1" h="204">
                  <a:moveTo>
                    <a:pt x="52" y="122"/>
                  </a:moveTo>
                  <a:cubicBezTo>
                    <a:pt x="57" y="116"/>
                    <a:pt x="57" y="116"/>
                    <a:pt x="57" y="116"/>
                  </a:cubicBezTo>
                  <a:cubicBezTo>
                    <a:pt x="69" y="103"/>
                    <a:pt x="85" y="95"/>
                    <a:pt x="108" y="93"/>
                  </a:cubicBezTo>
                  <a:cubicBezTo>
                    <a:pt x="125" y="91"/>
                    <a:pt x="139" y="90"/>
                    <a:pt x="147" y="82"/>
                  </a:cubicBezTo>
                  <a:cubicBezTo>
                    <a:pt x="155" y="74"/>
                    <a:pt x="155" y="63"/>
                    <a:pt x="144" y="51"/>
                  </a:cubicBezTo>
                  <a:cubicBezTo>
                    <a:pt x="136" y="43"/>
                    <a:pt x="124" y="36"/>
                    <a:pt x="113" y="34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44" y="4"/>
                    <a:pt x="163" y="13"/>
                    <a:pt x="180" y="30"/>
                  </a:cubicBezTo>
                  <a:cubicBezTo>
                    <a:pt x="211" y="61"/>
                    <a:pt x="208" y="93"/>
                    <a:pt x="188" y="112"/>
                  </a:cubicBezTo>
                  <a:cubicBezTo>
                    <a:pt x="171" y="130"/>
                    <a:pt x="148" y="131"/>
                    <a:pt x="129" y="132"/>
                  </a:cubicBezTo>
                  <a:cubicBezTo>
                    <a:pt x="110" y="133"/>
                    <a:pt x="98" y="139"/>
                    <a:pt x="87" y="149"/>
                  </a:cubicBezTo>
                  <a:cubicBezTo>
                    <a:pt x="83" y="154"/>
                    <a:pt x="83" y="154"/>
                    <a:pt x="83" y="154"/>
                  </a:cubicBezTo>
                  <a:lnTo>
                    <a:pt x="52" y="122"/>
                  </a:lnTo>
                  <a:close/>
                  <a:moveTo>
                    <a:pt x="13" y="149"/>
                  </a:moveTo>
                  <a:cubicBezTo>
                    <a:pt x="25" y="136"/>
                    <a:pt x="43" y="136"/>
                    <a:pt x="55" y="148"/>
                  </a:cubicBezTo>
                  <a:cubicBezTo>
                    <a:pt x="68" y="161"/>
                    <a:pt x="67" y="178"/>
                    <a:pt x="55" y="191"/>
                  </a:cubicBezTo>
                  <a:cubicBezTo>
                    <a:pt x="43" y="203"/>
                    <a:pt x="25" y="204"/>
                    <a:pt x="12" y="191"/>
                  </a:cubicBezTo>
                  <a:cubicBezTo>
                    <a:pt x="0" y="179"/>
                    <a:pt x="1" y="161"/>
                    <a:pt x="13" y="1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  <p:sp>
          <p:nvSpPr>
            <p:cNvPr id="61" name="Freeform 26"/>
            <p:cNvSpPr>
              <a:spLocks noEditPoints="1"/>
            </p:cNvSpPr>
            <p:nvPr/>
          </p:nvSpPr>
          <p:spPr bwMode="auto">
            <a:xfrm>
              <a:off x="7243763" y="2830513"/>
              <a:ext cx="454025" cy="474662"/>
            </a:xfrm>
            <a:custGeom>
              <a:avLst/>
              <a:gdLst>
                <a:gd name="T0" fmla="*/ 122 w 203"/>
                <a:gd name="T1" fmla="*/ 160 h 211"/>
                <a:gd name="T2" fmla="*/ 115 w 203"/>
                <a:gd name="T3" fmla="*/ 154 h 211"/>
                <a:gd name="T4" fmla="*/ 92 w 203"/>
                <a:gd name="T5" fmla="*/ 103 h 211"/>
                <a:gd name="T6" fmla="*/ 81 w 203"/>
                <a:gd name="T7" fmla="*/ 64 h 211"/>
                <a:gd name="T8" fmla="*/ 50 w 203"/>
                <a:gd name="T9" fmla="*/ 67 h 211"/>
                <a:gd name="T10" fmla="*/ 34 w 203"/>
                <a:gd name="T11" fmla="*/ 98 h 211"/>
                <a:gd name="T12" fmla="*/ 0 w 203"/>
                <a:gd name="T13" fmla="*/ 80 h 211"/>
                <a:gd name="T14" fmla="*/ 30 w 203"/>
                <a:gd name="T15" fmla="*/ 31 h 211"/>
                <a:gd name="T16" fmla="*/ 112 w 203"/>
                <a:gd name="T17" fmla="*/ 23 h 211"/>
                <a:gd name="T18" fmla="*/ 131 w 203"/>
                <a:gd name="T19" fmla="*/ 82 h 211"/>
                <a:gd name="T20" fmla="*/ 149 w 203"/>
                <a:gd name="T21" fmla="*/ 124 h 211"/>
                <a:gd name="T22" fmla="*/ 153 w 203"/>
                <a:gd name="T23" fmla="*/ 128 h 211"/>
                <a:gd name="T24" fmla="*/ 122 w 203"/>
                <a:gd name="T25" fmla="*/ 160 h 211"/>
                <a:gd name="T26" fmla="*/ 148 w 203"/>
                <a:gd name="T27" fmla="*/ 198 h 211"/>
                <a:gd name="T28" fmla="*/ 148 w 203"/>
                <a:gd name="T29" fmla="*/ 156 h 211"/>
                <a:gd name="T30" fmla="*/ 190 w 203"/>
                <a:gd name="T31" fmla="*/ 156 h 211"/>
                <a:gd name="T32" fmla="*/ 191 w 203"/>
                <a:gd name="T33" fmla="*/ 199 h 211"/>
                <a:gd name="T34" fmla="*/ 148 w 203"/>
                <a:gd name="T35" fmla="*/ 198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3" h="211">
                  <a:moveTo>
                    <a:pt x="122" y="160"/>
                  </a:moveTo>
                  <a:cubicBezTo>
                    <a:pt x="115" y="154"/>
                    <a:pt x="115" y="154"/>
                    <a:pt x="115" y="154"/>
                  </a:cubicBezTo>
                  <a:cubicBezTo>
                    <a:pt x="103" y="142"/>
                    <a:pt x="94" y="126"/>
                    <a:pt x="92" y="103"/>
                  </a:cubicBezTo>
                  <a:cubicBezTo>
                    <a:pt x="91" y="86"/>
                    <a:pt x="89" y="72"/>
                    <a:pt x="81" y="64"/>
                  </a:cubicBezTo>
                  <a:cubicBezTo>
                    <a:pt x="73" y="56"/>
                    <a:pt x="62" y="56"/>
                    <a:pt x="50" y="67"/>
                  </a:cubicBezTo>
                  <a:cubicBezTo>
                    <a:pt x="42" y="75"/>
                    <a:pt x="36" y="88"/>
                    <a:pt x="34" y="98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3" y="67"/>
                    <a:pt x="13" y="48"/>
                    <a:pt x="30" y="31"/>
                  </a:cubicBezTo>
                  <a:cubicBezTo>
                    <a:pt x="61" y="0"/>
                    <a:pt x="92" y="3"/>
                    <a:pt x="112" y="23"/>
                  </a:cubicBezTo>
                  <a:cubicBezTo>
                    <a:pt x="130" y="41"/>
                    <a:pt x="130" y="63"/>
                    <a:pt x="131" y="82"/>
                  </a:cubicBezTo>
                  <a:cubicBezTo>
                    <a:pt x="132" y="101"/>
                    <a:pt x="138" y="114"/>
                    <a:pt x="149" y="124"/>
                  </a:cubicBezTo>
                  <a:cubicBezTo>
                    <a:pt x="153" y="128"/>
                    <a:pt x="153" y="128"/>
                    <a:pt x="153" y="128"/>
                  </a:cubicBezTo>
                  <a:lnTo>
                    <a:pt x="122" y="160"/>
                  </a:lnTo>
                  <a:close/>
                  <a:moveTo>
                    <a:pt x="148" y="198"/>
                  </a:moveTo>
                  <a:cubicBezTo>
                    <a:pt x="136" y="186"/>
                    <a:pt x="135" y="168"/>
                    <a:pt x="148" y="156"/>
                  </a:cubicBezTo>
                  <a:cubicBezTo>
                    <a:pt x="160" y="143"/>
                    <a:pt x="178" y="144"/>
                    <a:pt x="190" y="156"/>
                  </a:cubicBezTo>
                  <a:cubicBezTo>
                    <a:pt x="203" y="168"/>
                    <a:pt x="203" y="186"/>
                    <a:pt x="191" y="199"/>
                  </a:cubicBezTo>
                  <a:cubicBezTo>
                    <a:pt x="178" y="211"/>
                    <a:pt x="160" y="211"/>
                    <a:pt x="148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1800">
                <a:cs typeface="+mn-ea"/>
                <a:sym typeface="+mn-lt"/>
              </a:endParaRPr>
            </a:p>
          </p:txBody>
        </p:sp>
      </p:grpSp>
      <p:cxnSp>
        <p:nvCxnSpPr>
          <p:cNvPr id="62" name="Straight Connector 61"/>
          <p:cNvCxnSpPr/>
          <p:nvPr/>
        </p:nvCxnSpPr>
        <p:spPr>
          <a:xfrm>
            <a:off x="6706478" y="1527577"/>
            <a:ext cx="0" cy="2565194"/>
          </a:xfrm>
          <a:prstGeom prst="line">
            <a:avLst/>
          </a:prstGeom>
          <a:ln w="12700">
            <a:solidFill>
              <a:schemeClr val="tx1">
                <a:lumMod val="40000"/>
                <a:lumOff val="6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rot="16200000">
            <a:off x="6706478" y="1136174"/>
            <a:ext cx="0" cy="3348000"/>
          </a:xfrm>
          <a:prstGeom prst="line">
            <a:avLst/>
          </a:prstGeom>
          <a:ln w="12700">
            <a:solidFill>
              <a:schemeClr val="tx1">
                <a:lumMod val="40000"/>
                <a:lumOff val="6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Slide Number Placeholder 63"/>
          <p:cNvSpPr>
            <a:spLocks noGrp="1"/>
          </p:cNvSpPr>
          <p:nvPr>
            <p:ph type="sldNum" sz="quarter" idx="12"/>
          </p:nvPr>
        </p:nvSpPr>
        <p:spPr>
          <a:xfrm>
            <a:off x="8446770" y="308848"/>
            <a:ext cx="480060" cy="273844"/>
          </a:xfrm>
        </p:spPr>
        <p:txBody>
          <a:bodyPr/>
          <a:lstStyle/>
          <a:p>
            <a:fld id="{EA01570A-8480-497D-96D4-D725A6D7C6AA}" type="slidenum">
              <a:rPr lang="en-US" smtClean="0">
                <a:cs typeface="+mn-ea"/>
                <a:sym typeface="+mn-lt"/>
              </a:rPr>
              <a:t>26</a:t>
            </a:fld>
            <a:endParaRPr 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84052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0"/>
                            </p:stCondLst>
                            <p:childTnLst>
                              <p:par>
                                <p:cTn id="5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3500"/>
                            </p:stCondLst>
                            <p:childTnLst>
                              <p:par>
                                <p:cTn id="88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9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0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4500"/>
                            </p:stCondLst>
                            <p:childTnLst>
                              <p:par>
                                <p:cTn id="10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9" grpId="0" animBg="1"/>
      <p:bldP spid="20" grpId="0"/>
      <p:bldP spid="30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319" y="238994"/>
            <a:ext cx="7886700" cy="750516"/>
          </a:xfrm>
        </p:spPr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点击此处输入标题</a:t>
            </a:r>
            <a:endParaRPr 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1319738" y="1356360"/>
            <a:ext cx="2190711" cy="393100"/>
          </a:xfrm>
          <a:prstGeom prst="round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319738" y="1836020"/>
            <a:ext cx="1066692" cy="393100"/>
          </a:xfrm>
          <a:prstGeom prst="roundRect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2443757" y="1836020"/>
            <a:ext cx="1066692" cy="393100"/>
          </a:xfrm>
          <a:prstGeom prst="roundRect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9" name="Rounded Rectangle 8"/>
          <p:cNvSpPr/>
          <p:nvPr/>
        </p:nvSpPr>
        <p:spPr>
          <a:xfrm rot="16200000">
            <a:off x="-520299" y="3202255"/>
            <a:ext cx="2190711" cy="393100"/>
          </a:xfrm>
          <a:prstGeom prst="round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10" name="Rounded Rectangle 9"/>
          <p:cNvSpPr/>
          <p:nvPr/>
        </p:nvSpPr>
        <p:spPr>
          <a:xfrm rot="16200000">
            <a:off x="521370" y="3764265"/>
            <a:ext cx="1066692" cy="393100"/>
          </a:xfrm>
          <a:prstGeom prst="roundRect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11" name="Rounded Rectangle 10"/>
          <p:cNvSpPr/>
          <p:nvPr/>
        </p:nvSpPr>
        <p:spPr>
          <a:xfrm rot="16200000">
            <a:off x="521370" y="2640245"/>
            <a:ext cx="1066692" cy="393100"/>
          </a:xfrm>
          <a:prstGeom prst="roundRect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326435" y="2298531"/>
            <a:ext cx="1041554" cy="104155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2475592" y="2298531"/>
            <a:ext cx="1041554" cy="1041554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1326435" y="3427468"/>
            <a:ext cx="1041554" cy="1041554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2475592" y="3427468"/>
            <a:ext cx="1041554" cy="1041554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16" name="TextBox 15"/>
          <p:cNvSpPr txBox="1"/>
          <p:nvPr/>
        </p:nvSpPr>
        <p:spPr>
          <a:xfrm rot="16200000">
            <a:off x="33873" y="3258341"/>
            <a:ext cx="1082368" cy="280928"/>
          </a:xfrm>
          <a:prstGeom prst="round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altLang="zh-CN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7" name="TextBox 16"/>
          <p:cNvSpPr txBox="1"/>
          <p:nvPr/>
        </p:nvSpPr>
        <p:spPr>
          <a:xfrm rot="16200000">
            <a:off x="552749" y="2704844"/>
            <a:ext cx="1003935" cy="263902"/>
          </a:xfrm>
          <a:prstGeom prst="round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1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altLang="zh-CN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 rot="16200000">
            <a:off x="552748" y="3828863"/>
            <a:ext cx="1003936" cy="263902"/>
          </a:xfrm>
          <a:prstGeom prst="round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1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altLang="zh-CN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873910" y="1401947"/>
            <a:ext cx="1082368" cy="280928"/>
          </a:xfrm>
          <a:prstGeom prst="round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altLang="zh-CN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351117" y="1895331"/>
            <a:ext cx="1003935" cy="263902"/>
          </a:xfrm>
          <a:prstGeom prst="round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1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altLang="zh-CN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475137" y="1895331"/>
            <a:ext cx="1003935" cy="263902"/>
          </a:xfrm>
          <a:prstGeom prst="round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1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altLang="zh-CN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345246" y="2915167"/>
            <a:ext cx="1003936" cy="263902"/>
          </a:xfrm>
          <a:prstGeom prst="round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1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94403" y="2915167"/>
            <a:ext cx="1003936" cy="263902"/>
          </a:xfrm>
          <a:prstGeom prst="round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1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45246" y="4048786"/>
            <a:ext cx="1003935" cy="263902"/>
          </a:xfrm>
          <a:prstGeom prst="round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1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494402" y="4048786"/>
            <a:ext cx="1003935" cy="263902"/>
          </a:xfrm>
          <a:prstGeom prst="round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1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1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9" name="Freeform 235"/>
          <p:cNvSpPr>
            <a:spLocks noEditPoints="1"/>
          </p:cNvSpPr>
          <p:nvPr/>
        </p:nvSpPr>
        <p:spPr bwMode="auto">
          <a:xfrm>
            <a:off x="1411818" y="1450215"/>
            <a:ext cx="205258" cy="209206"/>
          </a:xfrm>
          <a:custGeom>
            <a:avLst/>
            <a:gdLst>
              <a:gd name="T0" fmla="*/ 32 w 66"/>
              <a:gd name="T1" fmla="*/ 49 h 65"/>
              <a:gd name="T2" fmla="*/ 32 w 66"/>
              <a:gd name="T3" fmla="*/ 47 h 65"/>
              <a:gd name="T4" fmla="*/ 47 w 66"/>
              <a:gd name="T5" fmla="*/ 32 h 65"/>
              <a:gd name="T6" fmla="*/ 32 w 66"/>
              <a:gd name="T7" fmla="*/ 39 h 65"/>
              <a:gd name="T8" fmla="*/ 39 w 66"/>
              <a:gd name="T9" fmla="*/ 32 h 65"/>
              <a:gd name="T10" fmla="*/ 64 w 66"/>
              <a:gd name="T11" fmla="*/ 26 h 65"/>
              <a:gd name="T12" fmla="*/ 59 w 66"/>
              <a:gd name="T13" fmla="*/ 24 h 65"/>
              <a:gd name="T14" fmla="*/ 62 w 66"/>
              <a:gd name="T15" fmla="*/ 16 h 65"/>
              <a:gd name="T16" fmla="*/ 56 w 66"/>
              <a:gd name="T17" fmla="*/ 9 h 65"/>
              <a:gd name="T18" fmla="*/ 49 w 66"/>
              <a:gd name="T19" fmla="*/ 10 h 65"/>
              <a:gd name="T20" fmla="*/ 47 w 66"/>
              <a:gd name="T21" fmla="*/ 2 h 65"/>
              <a:gd name="T22" fmla="*/ 37 w 66"/>
              <a:gd name="T23" fmla="*/ 0 h 65"/>
              <a:gd name="T24" fmla="*/ 30 w 66"/>
              <a:gd name="T25" fmla="*/ 1 h 65"/>
              <a:gd name="T26" fmla="*/ 27 w 66"/>
              <a:gd name="T27" fmla="*/ 0 h 65"/>
              <a:gd name="T28" fmla="*/ 18 w 66"/>
              <a:gd name="T29" fmla="*/ 5 h 65"/>
              <a:gd name="T30" fmla="*/ 12 w 66"/>
              <a:gd name="T31" fmla="*/ 9 h 65"/>
              <a:gd name="T32" fmla="*/ 9 w 66"/>
              <a:gd name="T33" fmla="*/ 9 h 65"/>
              <a:gd name="T34" fmla="*/ 5 w 66"/>
              <a:gd name="T35" fmla="*/ 19 h 65"/>
              <a:gd name="T36" fmla="*/ 3 w 66"/>
              <a:gd name="T37" fmla="*/ 26 h 65"/>
              <a:gd name="T38" fmla="*/ 0 w 66"/>
              <a:gd name="T39" fmla="*/ 28 h 65"/>
              <a:gd name="T40" fmla="*/ 1 w 66"/>
              <a:gd name="T41" fmla="*/ 38 h 65"/>
              <a:gd name="T42" fmla="*/ 4 w 66"/>
              <a:gd name="T43" fmla="*/ 38 h 65"/>
              <a:gd name="T44" fmla="*/ 4 w 66"/>
              <a:gd name="T45" fmla="*/ 46 h 65"/>
              <a:gd name="T46" fmla="*/ 11 w 66"/>
              <a:gd name="T47" fmla="*/ 55 h 65"/>
              <a:gd name="T48" fmla="*/ 15 w 66"/>
              <a:gd name="T49" fmla="*/ 54 h 65"/>
              <a:gd name="T50" fmla="*/ 18 w 66"/>
              <a:gd name="T51" fmla="*/ 61 h 65"/>
              <a:gd name="T52" fmla="*/ 28 w 66"/>
              <a:gd name="T53" fmla="*/ 65 h 65"/>
              <a:gd name="T54" fmla="*/ 33 w 66"/>
              <a:gd name="T55" fmla="*/ 59 h 65"/>
              <a:gd name="T56" fmla="*/ 39 w 66"/>
              <a:gd name="T57" fmla="*/ 65 h 65"/>
              <a:gd name="T58" fmla="*/ 49 w 66"/>
              <a:gd name="T59" fmla="*/ 61 h 65"/>
              <a:gd name="T60" fmla="*/ 51 w 66"/>
              <a:gd name="T61" fmla="*/ 54 h 65"/>
              <a:gd name="T62" fmla="*/ 56 w 66"/>
              <a:gd name="T63" fmla="*/ 55 h 65"/>
              <a:gd name="T64" fmla="*/ 62 w 66"/>
              <a:gd name="T65" fmla="*/ 46 h 65"/>
              <a:gd name="T66" fmla="*/ 63 w 66"/>
              <a:gd name="T67" fmla="*/ 38 h 65"/>
              <a:gd name="T68" fmla="*/ 65 w 66"/>
              <a:gd name="T69" fmla="*/ 38 h 65"/>
              <a:gd name="T70" fmla="*/ 66 w 66"/>
              <a:gd name="T71" fmla="*/ 28 h 65"/>
              <a:gd name="T72" fmla="*/ 56 w 66"/>
              <a:gd name="T73" fmla="*/ 52 h 65"/>
              <a:gd name="T74" fmla="*/ 40 w 66"/>
              <a:gd name="T75" fmla="*/ 61 h 65"/>
              <a:gd name="T76" fmla="*/ 21 w 66"/>
              <a:gd name="T77" fmla="*/ 60 h 65"/>
              <a:gd name="T78" fmla="*/ 7 w 66"/>
              <a:gd name="T79" fmla="*/ 47 h 65"/>
              <a:gd name="T80" fmla="*/ 3 w 66"/>
              <a:gd name="T81" fmla="*/ 32 h 65"/>
              <a:gd name="T82" fmla="*/ 7 w 66"/>
              <a:gd name="T83" fmla="*/ 17 h 65"/>
              <a:gd name="T84" fmla="*/ 21 w 66"/>
              <a:gd name="T85" fmla="*/ 5 h 65"/>
              <a:gd name="T86" fmla="*/ 40 w 66"/>
              <a:gd name="T87" fmla="*/ 3 h 65"/>
              <a:gd name="T88" fmla="*/ 56 w 66"/>
              <a:gd name="T89" fmla="*/ 12 h 65"/>
              <a:gd name="T90" fmla="*/ 63 w 66"/>
              <a:gd name="T91" fmla="*/ 29 h 65"/>
              <a:gd name="T92" fmla="*/ 56 w 66"/>
              <a:gd name="T93" fmla="*/ 40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66" h="65">
                <a:moveTo>
                  <a:pt x="32" y="16"/>
                </a:moveTo>
                <a:cubicBezTo>
                  <a:pt x="23" y="16"/>
                  <a:pt x="16" y="23"/>
                  <a:pt x="16" y="32"/>
                </a:cubicBezTo>
                <a:cubicBezTo>
                  <a:pt x="16" y="41"/>
                  <a:pt x="23" y="49"/>
                  <a:pt x="32" y="49"/>
                </a:cubicBezTo>
                <a:cubicBezTo>
                  <a:pt x="42" y="49"/>
                  <a:pt x="49" y="41"/>
                  <a:pt x="49" y="32"/>
                </a:cubicBezTo>
                <a:cubicBezTo>
                  <a:pt x="49" y="23"/>
                  <a:pt x="42" y="16"/>
                  <a:pt x="32" y="16"/>
                </a:cubicBezTo>
                <a:close/>
                <a:moveTo>
                  <a:pt x="32" y="47"/>
                </a:moveTo>
                <a:cubicBezTo>
                  <a:pt x="24" y="47"/>
                  <a:pt x="18" y="40"/>
                  <a:pt x="18" y="32"/>
                </a:cubicBezTo>
                <a:cubicBezTo>
                  <a:pt x="18" y="24"/>
                  <a:pt x="24" y="18"/>
                  <a:pt x="32" y="18"/>
                </a:cubicBezTo>
                <a:cubicBezTo>
                  <a:pt x="40" y="18"/>
                  <a:pt x="47" y="24"/>
                  <a:pt x="47" y="32"/>
                </a:cubicBezTo>
                <a:cubicBezTo>
                  <a:pt x="47" y="40"/>
                  <a:pt x="40" y="47"/>
                  <a:pt x="32" y="47"/>
                </a:cubicBezTo>
                <a:close/>
                <a:moveTo>
                  <a:pt x="39" y="32"/>
                </a:moveTo>
                <a:cubicBezTo>
                  <a:pt x="39" y="36"/>
                  <a:pt x="36" y="39"/>
                  <a:pt x="32" y="39"/>
                </a:cubicBezTo>
                <a:cubicBezTo>
                  <a:pt x="29" y="39"/>
                  <a:pt x="26" y="36"/>
                  <a:pt x="26" y="32"/>
                </a:cubicBezTo>
                <a:cubicBezTo>
                  <a:pt x="26" y="28"/>
                  <a:pt x="29" y="25"/>
                  <a:pt x="32" y="25"/>
                </a:cubicBezTo>
                <a:cubicBezTo>
                  <a:pt x="36" y="25"/>
                  <a:pt x="39" y="28"/>
                  <a:pt x="39" y="32"/>
                </a:cubicBezTo>
                <a:close/>
                <a:moveTo>
                  <a:pt x="66" y="28"/>
                </a:moveTo>
                <a:cubicBezTo>
                  <a:pt x="66" y="27"/>
                  <a:pt x="66" y="27"/>
                  <a:pt x="65" y="26"/>
                </a:cubicBezTo>
                <a:cubicBezTo>
                  <a:pt x="65" y="26"/>
                  <a:pt x="64" y="26"/>
                  <a:pt x="64" y="26"/>
                </a:cubicBezTo>
                <a:cubicBezTo>
                  <a:pt x="64" y="26"/>
                  <a:pt x="64" y="26"/>
                  <a:pt x="63" y="26"/>
                </a:cubicBezTo>
                <a:cubicBezTo>
                  <a:pt x="63" y="26"/>
                  <a:pt x="63" y="26"/>
                  <a:pt x="63" y="26"/>
                </a:cubicBezTo>
                <a:cubicBezTo>
                  <a:pt x="61" y="26"/>
                  <a:pt x="60" y="25"/>
                  <a:pt x="59" y="24"/>
                </a:cubicBezTo>
                <a:cubicBezTo>
                  <a:pt x="59" y="22"/>
                  <a:pt x="60" y="20"/>
                  <a:pt x="61" y="19"/>
                </a:cubicBezTo>
                <a:cubicBezTo>
                  <a:pt x="62" y="19"/>
                  <a:pt x="62" y="19"/>
                  <a:pt x="62" y="18"/>
                </a:cubicBezTo>
                <a:cubicBezTo>
                  <a:pt x="63" y="17"/>
                  <a:pt x="63" y="17"/>
                  <a:pt x="62" y="16"/>
                </a:cubicBezTo>
                <a:cubicBezTo>
                  <a:pt x="61" y="14"/>
                  <a:pt x="59" y="11"/>
                  <a:pt x="57" y="9"/>
                </a:cubicBezTo>
                <a:cubicBezTo>
                  <a:pt x="57" y="9"/>
                  <a:pt x="56" y="9"/>
                  <a:pt x="56" y="9"/>
                </a:cubicBezTo>
                <a:cubicBezTo>
                  <a:pt x="56" y="9"/>
                  <a:pt x="56" y="9"/>
                  <a:pt x="56" y="9"/>
                </a:cubicBezTo>
                <a:cubicBezTo>
                  <a:pt x="55" y="9"/>
                  <a:pt x="54" y="9"/>
                  <a:pt x="54" y="9"/>
                </a:cubicBezTo>
                <a:cubicBezTo>
                  <a:pt x="53" y="10"/>
                  <a:pt x="52" y="11"/>
                  <a:pt x="51" y="11"/>
                </a:cubicBezTo>
                <a:cubicBezTo>
                  <a:pt x="51" y="11"/>
                  <a:pt x="50" y="10"/>
                  <a:pt x="49" y="10"/>
                </a:cubicBezTo>
                <a:cubicBezTo>
                  <a:pt x="48" y="9"/>
                  <a:pt x="47" y="7"/>
                  <a:pt x="48" y="5"/>
                </a:cubicBezTo>
                <a:cubicBezTo>
                  <a:pt x="49" y="5"/>
                  <a:pt x="49" y="4"/>
                  <a:pt x="49" y="4"/>
                </a:cubicBezTo>
                <a:cubicBezTo>
                  <a:pt x="48" y="3"/>
                  <a:pt x="48" y="3"/>
                  <a:pt x="47" y="2"/>
                </a:cubicBezTo>
                <a:cubicBezTo>
                  <a:pt x="45" y="1"/>
                  <a:pt x="42" y="0"/>
                  <a:pt x="39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38" y="0"/>
                  <a:pt x="38" y="0"/>
                  <a:pt x="37" y="0"/>
                </a:cubicBezTo>
                <a:cubicBezTo>
                  <a:pt x="37" y="0"/>
                  <a:pt x="37" y="1"/>
                  <a:pt x="37" y="1"/>
                </a:cubicBezTo>
                <a:cubicBezTo>
                  <a:pt x="37" y="3"/>
                  <a:pt x="35" y="5"/>
                  <a:pt x="33" y="5"/>
                </a:cubicBezTo>
                <a:cubicBezTo>
                  <a:pt x="31" y="5"/>
                  <a:pt x="30" y="3"/>
                  <a:pt x="30" y="1"/>
                </a:cubicBezTo>
                <a:cubicBezTo>
                  <a:pt x="30" y="1"/>
                  <a:pt x="29" y="0"/>
                  <a:pt x="29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4" y="0"/>
                  <a:pt x="21" y="1"/>
                  <a:pt x="19" y="2"/>
                </a:cubicBezTo>
                <a:cubicBezTo>
                  <a:pt x="18" y="3"/>
                  <a:pt x="18" y="3"/>
                  <a:pt x="18" y="4"/>
                </a:cubicBezTo>
                <a:cubicBezTo>
                  <a:pt x="18" y="4"/>
                  <a:pt x="18" y="5"/>
                  <a:pt x="18" y="5"/>
                </a:cubicBezTo>
                <a:cubicBezTo>
                  <a:pt x="19" y="7"/>
                  <a:pt x="19" y="9"/>
                  <a:pt x="17" y="10"/>
                </a:cubicBezTo>
                <a:cubicBezTo>
                  <a:pt x="16" y="10"/>
                  <a:pt x="16" y="11"/>
                  <a:pt x="15" y="11"/>
                </a:cubicBezTo>
                <a:cubicBezTo>
                  <a:pt x="14" y="11"/>
                  <a:pt x="13" y="10"/>
                  <a:pt x="12" y="9"/>
                </a:cubicBezTo>
                <a:cubicBezTo>
                  <a:pt x="12" y="9"/>
                  <a:pt x="11" y="9"/>
                  <a:pt x="11" y="9"/>
                </a:cubicBezTo>
                <a:cubicBezTo>
                  <a:pt x="11" y="9"/>
                  <a:pt x="11" y="9"/>
                  <a:pt x="11" y="9"/>
                </a:cubicBezTo>
                <a:cubicBezTo>
                  <a:pt x="10" y="9"/>
                  <a:pt x="10" y="9"/>
                  <a:pt x="9" y="9"/>
                </a:cubicBezTo>
                <a:cubicBezTo>
                  <a:pt x="7" y="11"/>
                  <a:pt x="5" y="14"/>
                  <a:pt x="4" y="16"/>
                </a:cubicBezTo>
                <a:cubicBezTo>
                  <a:pt x="4" y="17"/>
                  <a:pt x="4" y="17"/>
                  <a:pt x="4" y="18"/>
                </a:cubicBezTo>
                <a:cubicBezTo>
                  <a:pt x="4" y="19"/>
                  <a:pt x="5" y="19"/>
                  <a:pt x="5" y="19"/>
                </a:cubicBezTo>
                <a:cubicBezTo>
                  <a:pt x="7" y="20"/>
                  <a:pt x="8" y="22"/>
                  <a:pt x="7" y="24"/>
                </a:cubicBezTo>
                <a:cubicBezTo>
                  <a:pt x="7" y="25"/>
                  <a:pt x="5" y="26"/>
                  <a:pt x="4" y="26"/>
                </a:cubicBezTo>
                <a:cubicBezTo>
                  <a:pt x="3" y="26"/>
                  <a:pt x="3" y="26"/>
                  <a:pt x="3" y="26"/>
                </a:cubicBezTo>
                <a:cubicBezTo>
                  <a:pt x="3" y="26"/>
                  <a:pt x="3" y="26"/>
                  <a:pt x="2" y="26"/>
                </a:cubicBezTo>
                <a:cubicBezTo>
                  <a:pt x="2" y="26"/>
                  <a:pt x="2" y="26"/>
                  <a:pt x="1" y="26"/>
                </a:cubicBezTo>
                <a:cubicBezTo>
                  <a:pt x="1" y="27"/>
                  <a:pt x="0" y="27"/>
                  <a:pt x="0" y="28"/>
                </a:cubicBezTo>
                <a:cubicBezTo>
                  <a:pt x="0" y="29"/>
                  <a:pt x="0" y="31"/>
                  <a:pt x="0" y="32"/>
                </a:cubicBezTo>
                <a:cubicBezTo>
                  <a:pt x="0" y="33"/>
                  <a:pt x="0" y="35"/>
                  <a:pt x="0" y="36"/>
                </a:cubicBezTo>
                <a:cubicBezTo>
                  <a:pt x="0" y="37"/>
                  <a:pt x="1" y="38"/>
                  <a:pt x="1" y="38"/>
                </a:cubicBezTo>
                <a:cubicBezTo>
                  <a:pt x="2" y="38"/>
                  <a:pt x="2" y="38"/>
                  <a:pt x="2" y="38"/>
                </a:cubicBezTo>
                <a:cubicBezTo>
                  <a:pt x="3" y="38"/>
                  <a:pt x="3" y="38"/>
                  <a:pt x="3" y="38"/>
                </a:cubicBezTo>
                <a:cubicBezTo>
                  <a:pt x="3" y="38"/>
                  <a:pt x="3" y="38"/>
                  <a:pt x="4" y="38"/>
                </a:cubicBezTo>
                <a:cubicBezTo>
                  <a:pt x="5" y="38"/>
                  <a:pt x="7" y="39"/>
                  <a:pt x="7" y="41"/>
                </a:cubicBezTo>
                <a:cubicBezTo>
                  <a:pt x="8" y="42"/>
                  <a:pt x="7" y="44"/>
                  <a:pt x="5" y="45"/>
                </a:cubicBezTo>
                <a:cubicBezTo>
                  <a:pt x="5" y="45"/>
                  <a:pt x="4" y="46"/>
                  <a:pt x="4" y="46"/>
                </a:cubicBezTo>
                <a:cubicBezTo>
                  <a:pt x="4" y="47"/>
                  <a:pt x="4" y="47"/>
                  <a:pt x="4" y="48"/>
                </a:cubicBezTo>
                <a:cubicBezTo>
                  <a:pt x="5" y="50"/>
                  <a:pt x="7" y="53"/>
                  <a:pt x="9" y="55"/>
                </a:cubicBezTo>
                <a:cubicBezTo>
                  <a:pt x="10" y="55"/>
                  <a:pt x="10" y="55"/>
                  <a:pt x="11" y="55"/>
                </a:cubicBezTo>
                <a:cubicBezTo>
                  <a:pt x="11" y="55"/>
                  <a:pt x="11" y="55"/>
                  <a:pt x="11" y="55"/>
                </a:cubicBezTo>
                <a:cubicBezTo>
                  <a:pt x="11" y="55"/>
                  <a:pt x="12" y="55"/>
                  <a:pt x="12" y="55"/>
                </a:cubicBezTo>
                <a:cubicBezTo>
                  <a:pt x="13" y="54"/>
                  <a:pt x="14" y="54"/>
                  <a:pt x="15" y="54"/>
                </a:cubicBezTo>
                <a:cubicBezTo>
                  <a:pt x="16" y="54"/>
                  <a:pt x="16" y="54"/>
                  <a:pt x="17" y="54"/>
                </a:cubicBezTo>
                <a:cubicBezTo>
                  <a:pt x="19" y="55"/>
                  <a:pt x="19" y="57"/>
                  <a:pt x="18" y="59"/>
                </a:cubicBezTo>
                <a:cubicBezTo>
                  <a:pt x="18" y="59"/>
                  <a:pt x="18" y="60"/>
                  <a:pt x="18" y="61"/>
                </a:cubicBezTo>
                <a:cubicBezTo>
                  <a:pt x="18" y="61"/>
                  <a:pt x="18" y="62"/>
                  <a:pt x="19" y="62"/>
                </a:cubicBezTo>
                <a:cubicBezTo>
                  <a:pt x="21" y="63"/>
                  <a:pt x="24" y="64"/>
                  <a:pt x="27" y="65"/>
                </a:cubicBezTo>
                <a:cubicBezTo>
                  <a:pt x="27" y="65"/>
                  <a:pt x="27" y="65"/>
                  <a:pt x="28" y="65"/>
                </a:cubicBezTo>
                <a:cubicBezTo>
                  <a:pt x="28" y="65"/>
                  <a:pt x="28" y="64"/>
                  <a:pt x="29" y="64"/>
                </a:cubicBezTo>
                <a:cubicBezTo>
                  <a:pt x="29" y="64"/>
                  <a:pt x="30" y="63"/>
                  <a:pt x="30" y="63"/>
                </a:cubicBezTo>
                <a:cubicBezTo>
                  <a:pt x="30" y="61"/>
                  <a:pt x="31" y="59"/>
                  <a:pt x="33" y="59"/>
                </a:cubicBezTo>
                <a:cubicBezTo>
                  <a:pt x="35" y="59"/>
                  <a:pt x="37" y="61"/>
                  <a:pt x="37" y="63"/>
                </a:cubicBezTo>
                <a:cubicBezTo>
                  <a:pt x="37" y="63"/>
                  <a:pt x="37" y="64"/>
                  <a:pt x="37" y="64"/>
                </a:cubicBezTo>
                <a:cubicBezTo>
                  <a:pt x="38" y="64"/>
                  <a:pt x="38" y="65"/>
                  <a:pt x="39" y="65"/>
                </a:cubicBezTo>
                <a:cubicBezTo>
                  <a:pt x="39" y="65"/>
                  <a:pt x="39" y="65"/>
                  <a:pt x="39" y="65"/>
                </a:cubicBezTo>
                <a:cubicBezTo>
                  <a:pt x="42" y="64"/>
                  <a:pt x="45" y="63"/>
                  <a:pt x="47" y="62"/>
                </a:cubicBezTo>
                <a:cubicBezTo>
                  <a:pt x="48" y="62"/>
                  <a:pt x="48" y="61"/>
                  <a:pt x="49" y="61"/>
                </a:cubicBezTo>
                <a:cubicBezTo>
                  <a:pt x="49" y="60"/>
                  <a:pt x="49" y="59"/>
                  <a:pt x="48" y="59"/>
                </a:cubicBezTo>
                <a:cubicBezTo>
                  <a:pt x="47" y="57"/>
                  <a:pt x="48" y="55"/>
                  <a:pt x="49" y="54"/>
                </a:cubicBezTo>
                <a:cubicBezTo>
                  <a:pt x="50" y="54"/>
                  <a:pt x="51" y="54"/>
                  <a:pt x="51" y="54"/>
                </a:cubicBezTo>
                <a:cubicBezTo>
                  <a:pt x="52" y="54"/>
                  <a:pt x="53" y="54"/>
                  <a:pt x="54" y="55"/>
                </a:cubicBezTo>
                <a:cubicBezTo>
                  <a:pt x="54" y="55"/>
                  <a:pt x="55" y="55"/>
                  <a:pt x="56" y="55"/>
                </a:cubicBezTo>
                <a:cubicBezTo>
                  <a:pt x="56" y="55"/>
                  <a:pt x="56" y="55"/>
                  <a:pt x="56" y="55"/>
                </a:cubicBezTo>
                <a:cubicBezTo>
                  <a:pt x="56" y="55"/>
                  <a:pt x="57" y="55"/>
                  <a:pt x="57" y="55"/>
                </a:cubicBezTo>
                <a:cubicBezTo>
                  <a:pt x="59" y="53"/>
                  <a:pt x="61" y="50"/>
                  <a:pt x="62" y="48"/>
                </a:cubicBezTo>
                <a:cubicBezTo>
                  <a:pt x="63" y="47"/>
                  <a:pt x="63" y="47"/>
                  <a:pt x="62" y="46"/>
                </a:cubicBezTo>
                <a:cubicBezTo>
                  <a:pt x="62" y="46"/>
                  <a:pt x="62" y="45"/>
                  <a:pt x="61" y="45"/>
                </a:cubicBezTo>
                <a:cubicBezTo>
                  <a:pt x="60" y="44"/>
                  <a:pt x="59" y="42"/>
                  <a:pt x="59" y="41"/>
                </a:cubicBezTo>
                <a:cubicBezTo>
                  <a:pt x="60" y="39"/>
                  <a:pt x="61" y="38"/>
                  <a:pt x="63" y="38"/>
                </a:cubicBezTo>
                <a:cubicBezTo>
                  <a:pt x="63" y="38"/>
                  <a:pt x="63" y="38"/>
                  <a:pt x="63" y="38"/>
                </a:cubicBezTo>
                <a:cubicBezTo>
                  <a:pt x="64" y="38"/>
                  <a:pt x="64" y="38"/>
                  <a:pt x="64" y="38"/>
                </a:cubicBezTo>
                <a:cubicBezTo>
                  <a:pt x="64" y="38"/>
                  <a:pt x="65" y="38"/>
                  <a:pt x="65" y="38"/>
                </a:cubicBezTo>
                <a:cubicBezTo>
                  <a:pt x="66" y="38"/>
                  <a:pt x="66" y="37"/>
                  <a:pt x="66" y="36"/>
                </a:cubicBezTo>
                <a:cubicBezTo>
                  <a:pt x="66" y="35"/>
                  <a:pt x="66" y="33"/>
                  <a:pt x="66" y="32"/>
                </a:cubicBezTo>
                <a:cubicBezTo>
                  <a:pt x="66" y="31"/>
                  <a:pt x="66" y="29"/>
                  <a:pt x="66" y="28"/>
                </a:cubicBezTo>
                <a:close/>
                <a:moveTo>
                  <a:pt x="56" y="40"/>
                </a:moveTo>
                <a:cubicBezTo>
                  <a:pt x="55" y="43"/>
                  <a:pt x="57" y="46"/>
                  <a:pt x="59" y="47"/>
                </a:cubicBezTo>
                <a:cubicBezTo>
                  <a:pt x="58" y="49"/>
                  <a:pt x="57" y="51"/>
                  <a:pt x="56" y="52"/>
                </a:cubicBezTo>
                <a:cubicBezTo>
                  <a:pt x="53" y="50"/>
                  <a:pt x="50" y="50"/>
                  <a:pt x="48" y="52"/>
                </a:cubicBezTo>
                <a:cubicBezTo>
                  <a:pt x="45" y="54"/>
                  <a:pt x="44" y="57"/>
                  <a:pt x="45" y="60"/>
                </a:cubicBezTo>
                <a:cubicBezTo>
                  <a:pt x="43" y="60"/>
                  <a:pt x="41" y="61"/>
                  <a:pt x="40" y="61"/>
                </a:cubicBezTo>
                <a:cubicBezTo>
                  <a:pt x="39" y="59"/>
                  <a:pt x="36" y="56"/>
                  <a:pt x="33" y="56"/>
                </a:cubicBezTo>
                <a:cubicBezTo>
                  <a:pt x="30" y="56"/>
                  <a:pt x="28" y="59"/>
                  <a:pt x="27" y="61"/>
                </a:cubicBezTo>
                <a:cubicBezTo>
                  <a:pt x="25" y="61"/>
                  <a:pt x="23" y="60"/>
                  <a:pt x="21" y="60"/>
                </a:cubicBezTo>
                <a:cubicBezTo>
                  <a:pt x="22" y="57"/>
                  <a:pt x="21" y="54"/>
                  <a:pt x="19" y="52"/>
                </a:cubicBezTo>
                <a:cubicBezTo>
                  <a:pt x="16" y="50"/>
                  <a:pt x="13" y="50"/>
                  <a:pt x="11" y="52"/>
                </a:cubicBezTo>
                <a:cubicBezTo>
                  <a:pt x="9" y="51"/>
                  <a:pt x="8" y="49"/>
                  <a:pt x="7" y="47"/>
                </a:cubicBezTo>
                <a:cubicBezTo>
                  <a:pt x="10" y="46"/>
                  <a:pt x="11" y="43"/>
                  <a:pt x="10" y="40"/>
                </a:cubicBezTo>
                <a:cubicBezTo>
                  <a:pt x="9" y="37"/>
                  <a:pt x="6" y="35"/>
                  <a:pt x="3" y="35"/>
                </a:cubicBezTo>
                <a:cubicBezTo>
                  <a:pt x="3" y="34"/>
                  <a:pt x="3" y="33"/>
                  <a:pt x="3" y="32"/>
                </a:cubicBezTo>
                <a:cubicBezTo>
                  <a:pt x="3" y="31"/>
                  <a:pt x="3" y="30"/>
                  <a:pt x="3" y="29"/>
                </a:cubicBezTo>
                <a:cubicBezTo>
                  <a:pt x="6" y="29"/>
                  <a:pt x="9" y="27"/>
                  <a:pt x="10" y="25"/>
                </a:cubicBezTo>
                <a:cubicBezTo>
                  <a:pt x="11" y="22"/>
                  <a:pt x="10" y="19"/>
                  <a:pt x="7" y="17"/>
                </a:cubicBezTo>
                <a:cubicBezTo>
                  <a:pt x="8" y="15"/>
                  <a:pt x="9" y="14"/>
                  <a:pt x="11" y="12"/>
                </a:cubicBezTo>
                <a:cubicBezTo>
                  <a:pt x="13" y="14"/>
                  <a:pt x="16" y="14"/>
                  <a:pt x="19" y="12"/>
                </a:cubicBezTo>
                <a:cubicBezTo>
                  <a:pt x="21" y="10"/>
                  <a:pt x="22" y="7"/>
                  <a:pt x="21" y="5"/>
                </a:cubicBezTo>
                <a:cubicBezTo>
                  <a:pt x="23" y="4"/>
                  <a:pt x="25" y="3"/>
                  <a:pt x="27" y="3"/>
                </a:cubicBezTo>
                <a:cubicBezTo>
                  <a:pt x="28" y="6"/>
                  <a:pt x="30" y="8"/>
                  <a:pt x="33" y="8"/>
                </a:cubicBezTo>
                <a:cubicBezTo>
                  <a:pt x="36" y="8"/>
                  <a:pt x="39" y="6"/>
                  <a:pt x="40" y="3"/>
                </a:cubicBezTo>
                <a:cubicBezTo>
                  <a:pt x="41" y="3"/>
                  <a:pt x="43" y="4"/>
                  <a:pt x="45" y="5"/>
                </a:cubicBezTo>
                <a:cubicBezTo>
                  <a:pt x="44" y="7"/>
                  <a:pt x="45" y="10"/>
                  <a:pt x="48" y="12"/>
                </a:cubicBezTo>
                <a:cubicBezTo>
                  <a:pt x="50" y="14"/>
                  <a:pt x="53" y="14"/>
                  <a:pt x="56" y="12"/>
                </a:cubicBezTo>
                <a:cubicBezTo>
                  <a:pt x="57" y="14"/>
                  <a:pt x="58" y="15"/>
                  <a:pt x="59" y="17"/>
                </a:cubicBezTo>
                <a:cubicBezTo>
                  <a:pt x="57" y="19"/>
                  <a:pt x="55" y="22"/>
                  <a:pt x="56" y="25"/>
                </a:cubicBezTo>
                <a:cubicBezTo>
                  <a:pt x="57" y="27"/>
                  <a:pt x="60" y="29"/>
                  <a:pt x="63" y="29"/>
                </a:cubicBezTo>
                <a:cubicBezTo>
                  <a:pt x="63" y="30"/>
                  <a:pt x="63" y="31"/>
                  <a:pt x="63" y="32"/>
                </a:cubicBezTo>
                <a:cubicBezTo>
                  <a:pt x="63" y="33"/>
                  <a:pt x="63" y="34"/>
                  <a:pt x="63" y="35"/>
                </a:cubicBezTo>
                <a:cubicBezTo>
                  <a:pt x="60" y="35"/>
                  <a:pt x="57" y="37"/>
                  <a:pt x="56" y="4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0" name="Freeform 249"/>
          <p:cNvSpPr>
            <a:spLocks noEditPoints="1"/>
          </p:cNvSpPr>
          <p:nvPr/>
        </p:nvSpPr>
        <p:spPr bwMode="auto">
          <a:xfrm>
            <a:off x="465771" y="4170785"/>
            <a:ext cx="221047" cy="219732"/>
          </a:xfrm>
          <a:custGeom>
            <a:avLst/>
            <a:gdLst>
              <a:gd name="T0" fmla="*/ 67 w 71"/>
              <a:gd name="T1" fmla="*/ 23 h 68"/>
              <a:gd name="T2" fmla="*/ 40 w 71"/>
              <a:gd name="T3" fmla="*/ 3 h 68"/>
              <a:gd name="T4" fmla="*/ 31 w 71"/>
              <a:gd name="T5" fmla="*/ 3 h 68"/>
              <a:gd name="T6" fmla="*/ 4 w 71"/>
              <a:gd name="T7" fmla="*/ 23 h 68"/>
              <a:gd name="T8" fmla="*/ 1 w 71"/>
              <a:gd name="T9" fmla="*/ 30 h 68"/>
              <a:gd name="T10" fmla="*/ 12 w 71"/>
              <a:gd name="T11" fmla="*/ 63 h 68"/>
              <a:gd name="T12" fmla="*/ 16 w 71"/>
              <a:gd name="T13" fmla="*/ 68 h 68"/>
              <a:gd name="T14" fmla="*/ 35 w 71"/>
              <a:gd name="T15" fmla="*/ 58 h 68"/>
              <a:gd name="T16" fmla="*/ 57 w 71"/>
              <a:gd name="T17" fmla="*/ 67 h 68"/>
              <a:gd name="T18" fmla="*/ 56 w 71"/>
              <a:gd name="T19" fmla="*/ 44 h 68"/>
              <a:gd name="T20" fmla="*/ 71 w 71"/>
              <a:gd name="T21" fmla="*/ 26 h 68"/>
              <a:gd name="T22" fmla="*/ 53 w 71"/>
              <a:gd name="T23" fmla="*/ 42 h 68"/>
              <a:gd name="T24" fmla="*/ 56 w 71"/>
              <a:gd name="T25" fmla="*/ 63 h 68"/>
              <a:gd name="T26" fmla="*/ 54 w 71"/>
              <a:gd name="T27" fmla="*/ 65 h 68"/>
              <a:gd name="T28" fmla="*/ 35 w 71"/>
              <a:gd name="T29" fmla="*/ 55 h 68"/>
              <a:gd name="T30" fmla="*/ 16 w 71"/>
              <a:gd name="T31" fmla="*/ 65 h 68"/>
              <a:gd name="T32" fmla="*/ 18 w 71"/>
              <a:gd name="T33" fmla="*/ 43 h 68"/>
              <a:gd name="T34" fmla="*/ 4 w 71"/>
              <a:gd name="T35" fmla="*/ 28 h 68"/>
              <a:gd name="T36" fmla="*/ 4 w 71"/>
              <a:gd name="T37" fmla="*/ 26 h 68"/>
              <a:gd name="T38" fmla="*/ 25 w 71"/>
              <a:gd name="T39" fmla="*/ 22 h 68"/>
              <a:gd name="T40" fmla="*/ 35 w 71"/>
              <a:gd name="T41" fmla="*/ 3 h 68"/>
              <a:gd name="T42" fmla="*/ 46 w 71"/>
              <a:gd name="T43" fmla="*/ 22 h 68"/>
              <a:gd name="T44" fmla="*/ 67 w 71"/>
              <a:gd name="T45" fmla="*/ 26 h 68"/>
              <a:gd name="T46" fmla="*/ 67 w 71"/>
              <a:gd name="T47" fmla="*/ 28 h 68"/>
              <a:gd name="T48" fmla="*/ 18 w 71"/>
              <a:gd name="T49" fmla="*/ 38 h 68"/>
              <a:gd name="T50" fmla="*/ 16 w 71"/>
              <a:gd name="T51" fmla="*/ 38 h 68"/>
              <a:gd name="T52" fmla="*/ 8 w 71"/>
              <a:gd name="T53" fmla="*/ 29 h 68"/>
              <a:gd name="T54" fmla="*/ 18 w 71"/>
              <a:gd name="T55" fmla="*/ 37 h 68"/>
              <a:gd name="T56" fmla="*/ 22 w 71"/>
              <a:gd name="T57" fmla="*/ 44 h 68"/>
              <a:gd name="T58" fmla="*/ 19 w 71"/>
              <a:gd name="T59" fmla="*/ 58 h 68"/>
              <a:gd name="T60" fmla="*/ 18 w 71"/>
              <a:gd name="T61" fmla="*/ 57 h 68"/>
              <a:gd name="T62" fmla="*/ 19 w 71"/>
              <a:gd name="T63" fmla="*/ 41 h 68"/>
              <a:gd name="T64" fmla="*/ 20 w 71"/>
              <a:gd name="T65" fmla="*/ 40 h 68"/>
              <a:gd name="T66" fmla="*/ 42 w 71"/>
              <a:gd name="T67" fmla="*/ 56 h 68"/>
              <a:gd name="T68" fmla="*/ 37 w 71"/>
              <a:gd name="T69" fmla="*/ 54 h 68"/>
              <a:gd name="T70" fmla="*/ 27 w 71"/>
              <a:gd name="T71" fmla="*/ 58 h 68"/>
              <a:gd name="T72" fmla="*/ 26 w 71"/>
              <a:gd name="T73" fmla="*/ 57 h 68"/>
              <a:gd name="T74" fmla="*/ 33 w 71"/>
              <a:gd name="T75" fmla="*/ 52 h 68"/>
              <a:gd name="T76" fmla="*/ 42 w 71"/>
              <a:gd name="T77" fmla="*/ 55 h 68"/>
              <a:gd name="T78" fmla="*/ 25 w 71"/>
              <a:gd name="T79" fmla="*/ 26 h 68"/>
              <a:gd name="T80" fmla="*/ 24 w 71"/>
              <a:gd name="T81" fmla="*/ 24 h 68"/>
              <a:gd name="T82" fmla="*/ 35 w 71"/>
              <a:gd name="T83" fmla="*/ 7 h 68"/>
              <a:gd name="T84" fmla="*/ 36 w 71"/>
              <a:gd name="T85" fmla="*/ 7 h 68"/>
              <a:gd name="T86" fmla="*/ 25 w 71"/>
              <a:gd name="T87" fmla="*/ 26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71" h="68">
                <a:moveTo>
                  <a:pt x="71" y="26"/>
                </a:moveTo>
                <a:cubicBezTo>
                  <a:pt x="70" y="24"/>
                  <a:pt x="69" y="23"/>
                  <a:pt x="67" y="23"/>
                </a:cubicBezTo>
                <a:cubicBezTo>
                  <a:pt x="48" y="20"/>
                  <a:pt x="48" y="20"/>
                  <a:pt x="48" y="20"/>
                </a:cubicBezTo>
                <a:cubicBezTo>
                  <a:pt x="40" y="3"/>
                  <a:pt x="40" y="3"/>
                  <a:pt x="40" y="3"/>
                </a:cubicBezTo>
                <a:cubicBezTo>
                  <a:pt x="39" y="1"/>
                  <a:pt x="37" y="0"/>
                  <a:pt x="35" y="0"/>
                </a:cubicBezTo>
                <a:cubicBezTo>
                  <a:pt x="34" y="0"/>
                  <a:pt x="32" y="1"/>
                  <a:pt x="31" y="3"/>
                </a:cubicBezTo>
                <a:cubicBezTo>
                  <a:pt x="23" y="20"/>
                  <a:pt x="23" y="20"/>
                  <a:pt x="23" y="20"/>
                </a:cubicBezTo>
                <a:cubicBezTo>
                  <a:pt x="4" y="23"/>
                  <a:pt x="4" y="23"/>
                  <a:pt x="4" y="23"/>
                </a:cubicBezTo>
                <a:cubicBezTo>
                  <a:pt x="2" y="23"/>
                  <a:pt x="1" y="24"/>
                  <a:pt x="0" y="26"/>
                </a:cubicBezTo>
                <a:cubicBezTo>
                  <a:pt x="0" y="27"/>
                  <a:pt x="0" y="29"/>
                  <a:pt x="1" y="30"/>
                </a:cubicBezTo>
                <a:cubicBezTo>
                  <a:pt x="15" y="44"/>
                  <a:pt x="15" y="44"/>
                  <a:pt x="15" y="44"/>
                </a:cubicBezTo>
                <a:cubicBezTo>
                  <a:pt x="12" y="63"/>
                  <a:pt x="12" y="63"/>
                  <a:pt x="12" y="63"/>
                </a:cubicBezTo>
                <a:cubicBezTo>
                  <a:pt x="12" y="64"/>
                  <a:pt x="12" y="66"/>
                  <a:pt x="14" y="67"/>
                </a:cubicBezTo>
                <a:cubicBezTo>
                  <a:pt x="15" y="68"/>
                  <a:pt x="15" y="68"/>
                  <a:pt x="16" y="68"/>
                </a:cubicBezTo>
                <a:cubicBezTo>
                  <a:pt x="17" y="68"/>
                  <a:pt x="18" y="68"/>
                  <a:pt x="19" y="67"/>
                </a:cubicBezTo>
                <a:cubicBezTo>
                  <a:pt x="35" y="58"/>
                  <a:pt x="35" y="58"/>
                  <a:pt x="35" y="58"/>
                </a:cubicBezTo>
                <a:cubicBezTo>
                  <a:pt x="52" y="67"/>
                  <a:pt x="52" y="67"/>
                  <a:pt x="52" y="67"/>
                </a:cubicBezTo>
                <a:cubicBezTo>
                  <a:pt x="54" y="68"/>
                  <a:pt x="56" y="68"/>
                  <a:pt x="57" y="67"/>
                </a:cubicBezTo>
                <a:cubicBezTo>
                  <a:pt x="59" y="66"/>
                  <a:pt x="59" y="64"/>
                  <a:pt x="59" y="63"/>
                </a:cubicBezTo>
                <a:cubicBezTo>
                  <a:pt x="56" y="44"/>
                  <a:pt x="56" y="44"/>
                  <a:pt x="56" y="44"/>
                </a:cubicBezTo>
                <a:cubicBezTo>
                  <a:pt x="69" y="30"/>
                  <a:pt x="69" y="30"/>
                  <a:pt x="69" y="30"/>
                </a:cubicBezTo>
                <a:cubicBezTo>
                  <a:pt x="71" y="29"/>
                  <a:pt x="71" y="27"/>
                  <a:pt x="71" y="26"/>
                </a:cubicBezTo>
                <a:close/>
                <a:moveTo>
                  <a:pt x="67" y="28"/>
                </a:moveTo>
                <a:cubicBezTo>
                  <a:pt x="53" y="42"/>
                  <a:pt x="53" y="42"/>
                  <a:pt x="53" y="42"/>
                </a:cubicBezTo>
                <a:cubicBezTo>
                  <a:pt x="53" y="42"/>
                  <a:pt x="53" y="43"/>
                  <a:pt x="53" y="43"/>
                </a:cubicBezTo>
                <a:cubicBezTo>
                  <a:pt x="56" y="63"/>
                  <a:pt x="56" y="63"/>
                  <a:pt x="56" y="63"/>
                </a:cubicBezTo>
                <a:cubicBezTo>
                  <a:pt x="56" y="64"/>
                  <a:pt x="56" y="64"/>
                  <a:pt x="55" y="65"/>
                </a:cubicBezTo>
                <a:cubicBezTo>
                  <a:pt x="55" y="65"/>
                  <a:pt x="54" y="65"/>
                  <a:pt x="54" y="65"/>
                </a:cubicBezTo>
                <a:cubicBezTo>
                  <a:pt x="36" y="55"/>
                  <a:pt x="36" y="55"/>
                  <a:pt x="36" y="55"/>
                </a:cubicBezTo>
                <a:cubicBezTo>
                  <a:pt x="36" y="55"/>
                  <a:pt x="35" y="55"/>
                  <a:pt x="35" y="55"/>
                </a:cubicBezTo>
                <a:cubicBezTo>
                  <a:pt x="17" y="65"/>
                  <a:pt x="17" y="65"/>
                  <a:pt x="17" y="65"/>
                </a:cubicBezTo>
                <a:cubicBezTo>
                  <a:pt x="17" y="65"/>
                  <a:pt x="16" y="65"/>
                  <a:pt x="16" y="65"/>
                </a:cubicBezTo>
                <a:cubicBezTo>
                  <a:pt x="15" y="64"/>
                  <a:pt x="15" y="64"/>
                  <a:pt x="15" y="63"/>
                </a:cubicBezTo>
                <a:cubicBezTo>
                  <a:pt x="18" y="43"/>
                  <a:pt x="18" y="43"/>
                  <a:pt x="18" y="43"/>
                </a:cubicBezTo>
                <a:cubicBezTo>
                  <a:pt x="18" y="43"/>
                  <a:pt x="18" y="42"/>
                  <a:pt x="18" y="42"/>
                </a:cubicBezTo>
                <a:cubicBezTo>
                  <a:pt x="4" y="28"/>
                  <a:pt x="4" y="28"/>
                  <a:pt x="4" y="28"/>
                </a:cubicBezTo>
                <a:cubicBezTo>
                  <a:pt x="3" y="28"/>
                  <a:pt x="3" y="27"/>
                  <a:pt x="3" y="27"/>
                </a:cubicBezTo>
                <a:cubicBezTo>
                  <a:pt x="3" y="26"/>
                  <a:pt x="4" y="26"/>
                  <a:pt x="4" y="26"/>
                </a:cubicBezTo>
                <a:cubicBezTo>
                  <a:pt x="24" y="23"/>
                  <a:pt x="24" y="23"/>
                  <a:pt x="24" y="23"/>
                </a:cubicBezTo>
                <a:cubicBezTo>
                  <a:pt x="25" y="23"/>
                  <a:pt x="25" y="22"/>
                  <a:pt x="25" y="22"/>
                </a:cubicBezTo>
                <a:cubicBezTo>
                  <a:pt x="34" y="4"/>
                  <a:pt x="34" y="4"/>
                  <a:pt x="34" y="4"/>
                </a:cubicBezTo>
                <a:cubicBezTo>
                  <a:pt x="34" y="4"/>
                  <a:pt x="35" y="3"/>
                  <a:pt x="35" y="3"/>
                </a:cubicBezTo>
                <a:cubicBezTo>
                  <a:pt x="36" y="3"/>
                  <a:pt x="37" y="4"/>
                  <a:pt x="37" y="4"/>
                </a:cubicBezTo>
                <a:cubicBezTo>
                  <a:pt x="46" y="22"/>
                  <a:pt x="46" y="22"/>
                  <a:pt x="46" y="22"/>
                </a:cubicBezTo>
                <a:cubicBezTo>
                  <a:pt x="46" y="22"/>
                  <a:pt x="46" y="23"/>
                  <a:pt x="47" y="23"/>
                </a:cubicBezTo>
                <a:cubicBezTo>
                  <a:pt x="67" y="26"/>
                  <a:pt x="67" y="26"/>
                  <a:pt x="67" y="26"/>
                </a:cubicBezTo>
                <a:cubicBezTo>
                  <a:pt x="67" y="26"/>
                  <a:pt x="68" y="26"/>
                  <a:pt x="68" y="27"/>
                </a:cubicBezTo>
                <a:cubicBezTo>
                  <a:pt x="68" y="27"/>
                  <a:pt x="68" y="28"/>
                  <a:pt x="67" y="28"/>
                </a:cubicBezTo>
                <a:close/>
                <a:moveTo>
                  <a:pt x="18" y="37"/>
                </a:moveTo>
                <a:cubicBezTo>
                  <a:pt x="18" y="37"/>
                  <a:pt x="18" y="38"/>
                  <a:pt x="18" y="38"/>
                </a:cubicBezTo>
                <a:cubicBezTo>
                  <a:pt x="17" y="39"/>
                  <a:pt x="17" y="39"/>
                  <a:pt x="17" y="39"/>
                </a:cubicBezTo>
                <a:cubicBezTo>
                  <a:pt x="17" y="39"/>
                  <a:pt x="16" y="39"/>
                  <a:pt x="16" y="38"/>
                </a:cubicBezTo>
                <a:cubicBezTo>
                  <a:pt x="8" y="30"/>
                  <a:pt x="8" y="30"/>
                  <a:pt x="8" y="30"/>
                </a:cubicBezTo>
                <a:cubicBezTo>
                  <a:pt x="7" y="30"/>
                  <a:pt x="7" y="29"/>
                  <a:pt x="8" y="29"/>
                </a:cubicBezTo>
                <a:cubicBezTo>
                  <a:pt x="8" y="28"/>
                  <a:pt x="9" y="28"/>
                  <a:pt x="9" y="29"/>
                </a:cubicBezTo>
                <a:lnTo>
                  <a:pt x="18" y="37"/>
                </a:lnTo>
                <a:close/>
                <a:moveTo>
                  <a:pt x="20" y="40"/>
                </a:moveTo>
                <a:cubicBezTo>
                  <a:pt x="21" y="41"/>
                  <a:pt x="22" y="42"/>
                  <a:pt x="22" y="44"/>
                </a:cubicBezTo>
                <a:cubicBezTo>
                  <a:pt x="20" y="57"/>
                  <a:pt x="20" y="57"/>
                  <a:pt x="20" y="57"/>
                </a:cubicBezTo>
                <a:cubicBezTo>
                  <a:pt x="19" y="57"/>
                  <a:pt x="19" y="58"/>
                  <a:pt x="19" y="58"/>
                </a:cubicBezTo>
                <a:cubicBezTo>
                  <a:pt x="18" y="58"/>
                  <a:pt x="18" y="58"/>
                  <a:pt x="18" y="58"/>
                </a:cubicBezTo>
                <a:cubicBezTo>
                  <a:pt x="18" y="58"/>
                  <a:pt x="17" y="57"/>
                  <a:pt x="18" y="57"/>
                </a:cubicBezTo>
                <a:cubicBezTo>
                  <a:pt x="20" y="44"/>
                  <a:pt x="20" y="44"/>
                  <a:pt x="20" y="44"/>
                </a:cubicBezTo>
                <a:cubicBezTo>
                  <a:pt x="20" y="43"/>
                  <a:pt x="20" y="42"/>
                  <a:pt x="19" y="41"/>
                </a:cubicBezTo>
                <a:cubicBezTo>
                  <a:pt x="19" y="41"/>
                  <a:pt x="19" y="40"/>
                  <a:pt x="19" y="40"/>
                </a:cubicBezTo>
                <a:cubicBezTo>
                  <a:pt x="19" y="39"/>
                  <a:pt x="20" y="39"/>
                  <a:pt x="20" y="40"/>
                </a:cubicBezTo>
                <a:close/>
                <a:moveTo>
                  <a:pt x="42" y="55"/>
                </a:moveTo>
                <a:cubicBezTo>
                  <a:pt x="42" y="55"/>
                  <a:pt x="43" y="55"/>
                  <a:pt x="42" y="56"/>
                </a:cubicBezTo>
                <a:cubicBezTo>
                  <a:pt x="42" y="56"/>
                  <a:pt x="42" y="57"/>
                  <a:pt x="41" y="56"/>
                </a:cubicBezTo>
                <a:cubicBezTo>
                  <a:pt x="37" y="54"/>
                  <a:pt x="37" y="54"/>
                  <a:pt x="37" y="54"/>
                </a:cubicBezTo>
                <a:cubicBezTo>
                  <a:pt x="36" y="54"/>
                  <a:pt x="35" y="54"/>
                  <a:pt x="34" y="54"/>
                </a:cubicBezTo>
                <a:cubicBezTo>
                  <a:pt x="27" y="58"/>
                  <a:pt x="27" y="58"/>
                  <a:pt x="27" y="58"/>
                </a:cubicBezTo>
                <a:cubicBezTo>
                  <a:pt x="27" y="58"/>
                  <a:pt x="27" y="58"/>
                  <a:pt x="27" y="58"/>
                </a:cubicBezTo>
                <a:cubicBezTo>
                  <a:pt x="26" y="58"/>
                  <a:pt x="26" y="58"/>
                  <a:pt x="26" y="57"/>
                </a:cubicBezTo>
                <a:cubicBezTo>
                  <a:pt x="25" y="57"/>
                  <a:pt x="26" y="56"/>
                  <a:pt x="26" y="56"/>
                </a:cubicBezTo>
                <a:cubicBezTo>
                  <a:pt x="33" y="52"/>
                  <a:pt x="33" y="52"/>
                  <a:pt x="33" y="52"/>
                </a:cubicBezTo>
                <a:cubicBezTo>
                  <a:pt x="35" y="52"/>
                  <a:pt x="36" y="52"/>
                  <a:pt x="38" y="52"/>
                </a:cubicBezTo>
                <a:lnTo>
                  <a:pt x="42" y="55"/>
                </a:lnTo>
                <a:close/>
                <a:moveTo>
                  <a:pt x="25" y="26"/>
                </a:moveTo>
                <a:cubicBezTo>
                  <a:pt x="25" y="26"/>
                  <a:pt x="25" y="26"/>
                  <a:pt x="25" y="26"/>
                </a:cubicBezTo>
                <a:cubicBezTo>
                  <a:pt x="24" y="26"/>
                  <a:pt x="24" y="26"/>
                  <a:pt x="24" y="25"/>
                </a:cubicBezTo>
                <a:cubicBezTo>
                  <a:pt x="23" y="25"/>
                  <a:pt x="24" y="24"/>
                  <a:pt x="24" y="24"/>
                </a:cubicBezTo>
                <a:cubicBezTo>
                  <a:pt x="25" y="24"/>
                  <a:pt x="26" y="24"/>
                  <a:pt x="27" y="23"/>
                </a:cubicBezTo>
                <a:cubicBezTo>
                  <a:pt x="35" y="7"/>
                  <a:pt x="35" y="7"/>
                  <a:pt x="35" y="7"/>
                </a:cubicBezTo>
                <a:cubicBezTo>
                  <a:pt x="35" y="6"/>
                  <a:pt x="35" y="6"/>
                  <a:pt x="36" y="6"/>
                </a:cubicBezTo>
                <a:cubicBezTo>
                  <a:pt x="36" y="6"/>
                  <a:pt x="37" y="7"/>
                  <a:pt x="36" y="7"/>
                </a:cubicBezTo>
                <a:cubicBezTo>
                  <a:pt x="28" y="24"/>
                  <a:pt x="28" y="24"/>
                  <a:pt x="28" y="24"/>
                </a:cubicBezTo>
                <a:cubicBezTo>
                  <a:pt x="28" y="25"/>
                  <a:pt x="26" y="26"/>
                  <a:pt x="25" y="2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2" name="Freeform 257"/>
          <p:cNvSpPr>
            <a:spLocks noEditPoints="1"/>
          </p:cNvSpPr>
          <p:nvPr/>
        </p:nvSpPr>
        <p:spPr bwMode="auto">
          <a:xfrm>
            <a:off x="2779693" y="2518357"/>
            <a:ext cx="394820" cy="336326"/>
          </a:xfrm>
          <a:custGeom>
            <a:avLst/>
            <a:gdLst>
              <a:gd name="T0" fmla="*/ 26 w 80"/>
              <a:gd name="T1" fmla="*/ 65 h 65"/>
              <a:gd name="T2" fmla="*/ 0 w 80"/>
              <a:gd name="T3" fmla="*/ 65 h 65"/>
              <a:gd name="T4" fmla="*/ 7 w 80"/>
              <a:gd name="T5" fmla="*/ 54 h 65"/>
              <a:gd name="T6" fmla="*/ 8 w 80"/>
              <a:gd name="T7" fmla="*/ 47 h 65"/>
              <a:gd name="T8" fmla="*/ 8 w 80"/>
              <a:gd name="T9" fmla="*/ 43 h 65"/>
              <a:gd name="T10" fmla="*/ 19 w 80"/>
              <a:gd name="T11" fmla="*/ 44 h 65"/>
              <a:gd name="T12" fmla="*/ 17 w 80"/>
              <a:gd name="T13" fmla="*/ 50 h 65"/>
              <a:gd name="T14" fmla="*/ 24 w 80"/>
              <a:gd name="T15" fmla="*/ 56 h 65"/>
              <a:gd name="T16" fmla="*/ 44 w 80"/>
              <a:gd name="T17" fmla="*/ 50 h 65"/>
              <a:gd name="T18" fmla="*/ 46 w 80"/>
              <a:gd name="T19" fmla="*/ 44 h 65"/>
              <a:gd name="T20" fmla="*/ 35 w 80"/>
              <a:gd name="T21" fmla="*/ 43 h 65"/>
              <a:gd name="T22" fmla="*/ 35 w 80"/>
              <a:gd name="T23" fmla="*/ 47 h 65"/>
              <a:gd name="T24" fmla="*/ 34 w 80"/>
              <a:gd name="T25" fmla="*/ 54 h 65"/>
              <a:gd name="T26" fmla="*/ 28 w 80"/>
              <a:gd name="T27" fmla="*/ 65 h 65"/>
              <a:gd name="T28" fmla="*/ 53 w 80"/>
              <a:gd name="T29" fmla="*/ 65 h 65"/>
              <a:gd name="T30" fmla="*/ 46 w 80"/>
              <a:gd name="T31" fmla="*/ 54 h 65"/>
              <a:gd name="T32" fmla="*/ 71 w 80"/>
              <a:gd name="T33" fmla="*/ 53 h 65"/>
              <a:gd name="T34" fmla="*/ 73 w 80"/>
              <a:gd name="T35" fmla="*/ 46 h 65"/>
              <a:gd name="T36" fmla="*/ 67 w 80"/>
              <a:gd name="T37" fmla="*/ 37 h 65"/>
              <a:gd name="T38" fmla="*/ 61 w 80"/>
              <a:gd name="T39" fmla="*/ 46 h 65"/>
              <a:gd name="T40" fmla="*/ 63 w 80"/>
              <a:gd name="T41" fmla="*/ 53 h 65"/>
              <a:gd name="T42" fmla="*/ 54 w 80"/>
              <a:gd name="T43" fmla="*/ 65 h 65"/>
              <a:gd name="T44" fmla="*/ 79 w 80"/>
              <a:gd name="T45" fmla="*/ 65 h 65"/>
              <a:gd name="T46" fmla="*/ 78 w 80"/>
              <a:gd name="T47" fmla="*/ 56 h 65"/>
              <a:gd name="T48" fmla="*/ 52 w 80"/>
              <a:gd name="T49" fmla="*/ 20 h 65"/>
              <a:gd name="T50" fmla="*/ 46 w 80"/>
              <a:gd name="T51" fmla="*/ 20 h 65"/>
              <a:gd name="T52" fmla="*/ 51 w 80"/>
              <a:gd name="T53" fmla="*/ 31 h 65"/>
              <a:gd name="T54" fmla="*/ 44 w 80"/>
              <a:gd name="T55" fmla="*/ 13 h 65"/>
              <a:gd name="T56" fmla="*/ 71 w 80"/>
              <a:gd name="T57" fmla="*/ 33 h 65"/>
              <a:gd name="T58" fmla="*/ 44 w 80"/>
              <a:gd name="T59" fmla="*/ 24 h 65"/>
              <a:gd name="T60" fmla="*/ 42 w 80"/>
              <a:gd name="T61" fmla="*/ 33 h 65"/>
              <a:gd name="T62" fmla="*/ 42 w 80"/>
              <a:gd name="T63" fmla="*/ 37 h 65"/>
              <a:gd name="T64" fmla="*/ 73 w 80"/>
              <a:gd name="T65" fmla="*/ 34 h 65"/>
              <a:gd name="T66" fmla="*/ 73 w 80"/>
              <a:gd name="T67" fmla="*/ 2 h 65"/>
              <a:gd name="T68" fmla="*/ 42 w 80"/>
              <a:gd name="T69" fmla="*/ 0 h 65"/>
              <a:gd name="T70" fmla="*/ 42 w 80"/>
              <a:gd name="T71" fmla="*/ 3 h 65"/>
              <a:gd name="T72" fmla="*/ 44 w 80"/>
              <a:gd name="T73" fmla="*/ 24 h 65"/>
              <a:gd name="T74" fmla="*/ 68 w 80"/>
              <a:gd name="T75" fmla="*/ 31 h 65"/>
              <a:gd name="T76" fmla="*/ 63 w 80"/>
              <a:gd name="T77" fmla="*/ 7 h 65"/>
              <a:gd name="T78" fmla="*/ 63 w 80"/>
              <a:gd name="T79" fmla="*/ 31 h 65"/>
              <a:gd name="T80" fmla="*/ 60 w 80"/>
              <a:gd name="T81" fmla="*/ 31 h 65"/>
              <a:gd name="T82" fmla="*/ 55 w 80"/>
              <a:gd name="T83" fmla="*/ 13 h 65"/>
              <a:gd name="T84" fmla="*/ 55 w 80"/>
              <a:gd name="T85" fmla="*/ 31 h 65"/>
              <a:gd name="T86" fmla="*/ 27 w 80"/>
              <a:gd name="T87" fmla="*/ 29 h 65"/>
              <a:gd name="T88" fmla="*/ 8 w 80"/>
              <a:gd name="T89" fmla="*/ 36 h 65"/>
              <a:gd name="T90" fmla="*/ 9 w 80"/>
              <a:gd name="T91" fmla="*/ 20 h 65"/>
              <a:gd name="T92" fmla="*/ 15 w 80"/>
              <a:gd name="T93" fmla="*/ 18 h 65"/>
              <a:gd name="T94" fmla="*/ 15 w 80"/>
              <a:gd name="T95" fmla="*/ 15 h 65"/>
              <a:gd name="T96" fmla="*/ 14 w 80"/>
              <a:gd name="T97" fmla="*/ 10 h 65"/>
              <a:gd name="T98" fmla="*/ 23 w 80"/>
              <a:gd name="T99" fmla="*/ 10 h 65"/>
              <a:gd name="T100" fmla="*/ 22 w 80"/>
              <a:gd name="T101" fmla="*/ 13 h 65"/>
              <a:gd name="T102" fmla="*/ 22 w 80"/>
              <a:gd name="T103" fmla="*/ 17 h 65"/>
              <a:gd name="T104" fmla="*/ 27 w 80"/>
              <a:gd name="T105" fmla="*/ 20 h 65"/>
              <a:gd name="T106" fmla="*/ 40 w 80"/>
              <a:gd name="T107" fmla="*/ 18 h 65"/>
              <a:gd name="T108" fmla="*/ 46 w 80"/>
              <a:gd name="T109" fmla="*/ 13 h 65"/>
              <a:gd name="T110" fmla="*/ 42 w 80"/>
              <a:gd name="T111" fmla="*/ 23 h 65"/>
              <a:gd name="T112" fmla="*/ 43 w 80"/>
              <a:gd name="T113" fmla="*/ 24 h 65"/>
              <a:gd name="T114" fmla="*/ 32 w 80"/>
              <a:gd name="T115" fmla="*/ 32 h 65"/>
              <a:gd name="T116" fmla="*/ 15 w 80"/>
              <a:gd name="T117" fmla="*/ 18 h 65"/>
              <a:gd name="T118" fmla="*/ 21 w 80"/>
              <a:gd name="T119" fmla="*/ 18 h 65"/>
              <a:gd name="T120" fmla="*/ 21 w 80"/>
              <a:gd name="T121" fmla="*/ 18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80" h="65">
                <a:moveTo>
                  <a:pt x="24" y="56"/>
                </a:moveTo>
                <a:cubicBezTo>
                  <a:pt x="25" y="57"/>
                  <a:pt x="26" y="64"/>
                  <a:pt x="26" y="65"/>
                </a:cubicBezTo>
                <a:cubicBezTo>
                  <a:pt x="26" y="65"/>
                  <a:pt x="26" y="65"/>
                  <a:pt x="26" y="65"/>
                </a:cubicBezTo>
                <a:cubicBezTo>
                  <a:pt x="26" y="65"/>
                  <a:pt x="26" y="65"/>
                  <a:pt x="25" y="65"/>
                </a:cubicBezTo>
                <a:cubicBezTo>
                  <a:pt x="1" y="65"/>
                  <a:pt x="1" y="65"/>
                  <a:pt x="1" y="65"/>
                </a:cubicBezTo>
                <a:cubicBezTo>
                  <a:pt x="1" y="65"/>
                  <a:pt x="1" y="65"/>
                  <a:pt x="0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4"/>
                  <a:pt x="1" y="57"/>
                  <a:pt x="2" y="56"/>
                </a:cubicBezTo>
                <a:cubicBezTo>
                  <a:pt x="3" y="55"/>
                  <a:pt x="5" y="54"/>
                  <a:pt x="7" y="54"/>
                </a:cubicBezTo>
                <a:cubicBezTo>
                  <a:pt x="8" y="53"/>
                  <a:pt x="9" y="53"/>
                  <a:pt x="9" y="53"/>
                </a:cubicBezTo>
                <a:cubicBezTo>
                  <a:pt x="10" y="52"/>
                  <a:pt x="10" y="51"/>
                  <a:pt x="10" y="50"/>
                </a:cubicBezTo>
                <a:cubicBezTo>
                  <a:pt x="9" y="49"/>
                  <a:pt x="9" y="49"/>
                  <a:pt x="8" y="47"/>
                </a:cubicBezTo>
                <a:cubicBezTo>
                  <a:pt x="8" y="47"/>
                  <a:pt x="7" y="47"/>
                  <a:pt x="7" y="46"/>
                </a:cubicBezTo>
                <a:cubicBezTo>
                  <a:pt x="7" y="45"/>
                  <a:pt x="7" y="44"/>
                  <a:pt x="8" y="44"/>
                </a:cubicBezTo>
                <a:cubicBezTo>
                  <a:pt x="8" y="44"/>
                  <a:pt x="8" y="44"/>
                  <a:pt x="8" y="43"/>
                </a:cubicBezTo>
                <a:cubicBezTo>
                  <a:pt x="8" y="40"/>
                  <a:pt x="10" y="37"/>
                  <a:pt x="13" y="37"/>
                </a:cubicBezTo>
                <a:cubicBezTo>
                  <a:pt x="16" y="37"/>
                  <a:pt x="19" y="40"/>
                  <a:pt x="19" y="43"/>
                </a:cubicBezTo>
                <a:cubicBezTo>
                  <a:pt x="19" y="44"/>
                  <a:pt x="19" y="44"/>
                  <a:pt x="19" y="44"/>
                </a:cubicBezTo>
                <a:cubicBezTo>
                  <a:pt x="19" y="44"/>
                  <a:pt x="19" y="45"/>
                  <a:pt x="19" y="46"/>
                </a:cubicBezTo>
                <a:cubicBezTo>
                  <a:pt x="19" y="47"/>
                  <a:pt x="18" y="47"/>
                  <a:pt x="18" y="47"/>
                </a:cubicBezTo>
                <a:cubicBezTo>
                  <a:pt x="18" y="49"/>
                  <a:pt x="17" y="49"/>
                  <a:pt x="17" y="50"/>
                </a:cubicBezTo>
                <a:cubicBezTo>
                  <a:pt x="17" y="51"/>
                  <a:pt x="17" y="52"/>
                  <a:pt x="17" y="53"/>
                </a:cubicBezTo>
                <a:cubicBezTo>
                  <a:pt x="17" y="53"/>
                  <a:pt x="18" y="53"/>
                  <a:pt x="19" y="54"/>
                </a:cubicBezTo>
                <a:cubicBezTo>
                  <a:pt x="21" y="54"/>
                  <a:pt x="23" y="55"/>
                  <a:pt x="24" y="56"/>
                </a:cubicBezTo>
                <a:close/>
                <a:moveTo>
                  <a:pt x="46" y="54"/>
                </a:moveTo>
                <a:cubicBezTo>
                  <a:pt x="45" y="53"/>
                  <a:pt x="44" y="53"/>
                  <a:pt x="44" y="53"/>
                </a:cubicBezTo>
                <a:cubicBezTo>
                  <a:pt x="44" y="52"/>
                  <a:pt x="44" y="51"/>
                  <a:pt x="44" y="50"/>
                </a:cubicBezTo>
                <a:cubicBezTo>
                  <a:pt x="44" y="49"/>
                  <a:pt x="45" y="49"/>
                  <a:pt x="45" y="47"/>
                </a:cubicBezTo>
                <a:cubicBezTo>
                  <a:pt x="45" y="47"/>
                  <a:pt x="46" y="47"/>
                  <a:pt x="46" y="46"/>
                </a:cubicBezTo>
                <a:cubicBezTo>
                  <a:pt x="46" y="45"/>
                  <a:pt x="46" y="44"/>
                  <a:pt x="46" y="44"/>
                </a:cubicBezTo>
                <a:cubicBezTo>
                  <a:pt x="46" y="44"/>
                  <a:pt x="46" y="44"/>
                  <a:pt x="46" y="43"/>
                </a:cubicBezTo>
                <a:cubicBezTo>
                  <a:pt x="46" y="40"/>
                  <a:pt x="43" y="37"/>
                  <a:pt x="40" y="37"/>
                </a:cubicBezTo>
                <a:cubicBezTo>
                  <a:pt x="37" y="37"/>
                  <a:pt x="35" y="40"/>
                  <a:pt x="35" y="43"/>
                </a:cubicBezTo>
                <a:cubicBezTo>
                  <a:pt x="35" y="44"/>
                  <a:pt x="35" y="44"/>
                  <a:pt x="35" y="44"/>
                </a:cubicBezTo>
                <a:cubicBezTo>
                  <a:pt x="34" y="44"/>
                  <a:pt x="34" y="45"/>
                  <a:pt x="34" y="46"/>
                </a:cubicBezTo>
                <a:cubicBezTo>
                  <a:pt x="34" y="47"/>
                  <a:pt x="35" y="47"/>
                  <a:pt x="35" y="47"/>
                </a:cubicBezTo>
                <a:cubicBezTo>
                  <a:pt x="36" y="49"/>
                  <a:pt x="36" y="49"/>
                  <a:pt x="37" y="50"/>
                </a:cubicBezTo>
                <a:cubicBezTo>
                  <a:pt x="37" y="51"/>
                  <a:pt x="37" y="52"/>
                  <a:pt x="36" y="53"/>
                </a:cubicBezTo>
                <a:cubicBezTo>
                  <a:pt x="36" y="53"/>
                  <a:pt x="35" y="53"/>
                  <a:pt x="34" y="54"/>
                </a:cubicBezTo>
                <a:cubicBezTo>
                  <a:pt x="32" y="54"/>
                  <a:pt x="30" y="55"/>
                  <a:pt x="29" y="56"/>
                </a:cubicBezTo>
                <a:cubicBezTo>
                  <a:pt x="28" y="57"/>
                  <a:pt x="27" y="64"/>
                  <a:pt x="27" y="65"/>
                </a:cubicBezTo>
                <a:cubicBezTo>
                  <a:pt x="27" y="65"/>
                  <a:pt x="27" y="65"/>
                  <a:pt x="28" y="65"/>
                </a:cubicBezTo>
                <a:cubicBezTo>
                  <a:pt x="28" y="65"/>
                  <a:pt x="28" y="65"/>
                  <a:pt x="28" y="65"/>
                </a:cubicBezTo>
                <a:cubicBezTo>
                  <a:pt x="52" y="65"/>
                  <a:pt x="52" y="65"/>
                  <a:pt x="52" y="65"/>
                </a:cubicBezTo>
                <a:cubicBezTo>
                  <a:pt x="53" y="65"/>
                  <a:pt x="53" y="65"/>
                  <a:pt x="53" y="65"/>
                </a:cubicBezTo>
                <a:cubicBezTo>
                  <a:pt x="53" y="65"/>
                  <a:pt x="53" y="65"/>
                  <a:pt x="53" y="65"/>
                </a:cubicBezTo>
                <a:cubicBezTo>
                  <a:pt x="53" y="64"/>
                  <a:pt x="52" y="57"/>
                  <a:pt x="51" y="56"/>
                </a:cubicBezTo>
                <a:cubicBezTo>
                  <a:pt x="50" y="55"/>
                  <a:pt x="48" y="54"/>
                  <a:pt x="46" y="54"/>
                </a:cubicBezTo>
                <a:close/>
                <a:moveTo>
                  <a:pt x="78" y="56"/>
                </a:moveTo>
                <a:cubicBezTo>
                  <a:pt x="77" y="55"/>
                  <a:pt x="75" y="54"/>
                  <a:pt x="73" y="54"/>
                </a:cubicBezTo>
                <a:cubicBezTo>
                  <a:pt x="72" y="53"/>
                  <a:pt x="71" y="53"/>
                  <a:pt x="71" y="53"/>
                </a:cubicBezTo>
                <a:cubicBezTo>
                  <a:pt x="71" y="52"/>
                  <a:pt x="71" y="51"/>
                  <a:pt x="71" y="50"/>
                </a:cubicBezTo>
                <a:cubicBezTo>
                  <a:pt x="71" y="49"/>
                  <a:pt x="72" y="49"/>
                  <a:pt x="72" y="47"/>
                </a:cubicBezTo>
                <a:cubicBezTo>
                  <a:pt x="72" y="47"/>
                  <a:pt x="73" y="47"/>
                  <a:pt x="73" y="46"/>
                </a:cubicBezTo>
                <a:cubicBezTo>
                  <a:pt x="73" y="45"/>
                  <a:pt x="73" y="44"/>
                  <a:pt x="73" y="44"/>
                </a:cubicBezTo>
                <a:cubicBezTo>
                  <a:pt x="73" y="44"/>
                  <a:pt x="73" y="44"/>
                  <a:pt x="73" y="43"/>
                </a:cubicBezTo>
                <a:cubicBezTo>
                  <a:pt x="73" y="40"/>
                  <a:pt x="70" y="37"/>
                  <a:pt x="67" y="37"/>
                </a:cubicBezTo>
                <a:cubicBezTo>
                  <a:pt x="64" y="37"/>
                  <a:pt x="62" y="40"/>
                  <a:pt x="62" y="43"/>
                </a:cubicBezTo>
                <a:cubicBezTo>
                  <a:pt x="62" y="44"/>
                  <a:pt x="62" y="44"/>
                  <a:pt x="62" y="44"/>
                </a:cubicBezTo>
                <a:cubicBezTo>
                  <a:pt x="61" y="44"/>
                  <a:pt x="61" y="45"/>
                  <a:pt x="61" y="46"/>
                </a:cubicBezTo>
                <a:cubicBezTo>
                  <a:pt x="61" y="47"/>
                  <a:pt x="62" y="47"/>
                  <a:pt x="62" y="47"/>
                </a:cubicBezTo>
                <a:cubicBezTo>
                  <a:pt x="63" y="49"/>
                  <a:pt x="63" y="49"/>
                  <a:pt x="64" y="50"/>
                </a:cubicBezTo>
                <a:cubicBezTo>
                  <a:pt x="64" y="51"/>
                  <a:pt x="64" y="52"/>
                  <a:pt x="63" y="53"/>
                </a:cubicBezTo>
                <a:cubicBezTo>
                  <a:pt x="63" y="53"/>
                  <a:pt x="62" y="53"/>
                  <a:pt x="61" y="54"/>
                </a:cubicBezTo>
                <a:cubicBezTo>
                  <a:pt x="59" y="54"/>
                  <a:pt x="57" y="55"/>
                  <a:pt x="56" y="56"/>
                </a:cubicBezTo>
                <a:cubicBezTo>
                  <a:pt x="55" y="57"/>
                  <a:pt x="54" y="64"/>
                  <a:pt x="54" y="65"/>
                </a:cubicBezTo>
                <a:cubicBezTo>
                  <a:pt x="54" y="65"/>
                  <a:pt x="54" y="65"/>
                  <a:pt x="55" y="65"/>
                </a:cubicBezTo>
                <a:cubicBezTo>
                  <a:pt x="55" y="65"/>
                  <a:pt x="55" y="65"/>
                  <a:pt x="55" y="65"/>
                </a:cubicBezTo>
                <a:cubicBezTo>
                  <a:pt x="79" y="65"/>
                  <a:pt x="79" y="65"/>
                  <a:pt x="79" y="65"/>
                </a:cubicBezTo>
                <a:cubicBezTo>
                  <a:pt x="80" y="65"/>
                  <a:pt x="80" y="65"/>
                  <a:pt x="80" y="65"/>
                </a:cubicBezTo>
                <a:cubicBezTo>
                  <a:pt x="80" y="65"/>
                  <a:pt x="80" y="65"/>
                  <a:pt x="80" y="65"/>
                </a:cubicBezTo>
                <a:cubicBezTo>
                  <a:pt x="80" y="64"/>
                  <a:pt x="79" y="57"/>
                  <a:pt x="78" y="56"/>
                </a:cubicBezTo>
                <a:close/>
                <a:moveTo>
                  <a:pt x="51" y="31"/>
                </a:moveTo>
                <a:cubicBezTo>
                  <a:pt x="51" y="31"/>
                  <a:pt x="52" y="31"/>
                  <a:pt x="52" y="31"/>
                </a:cubicBezTo>
                <a:cubicBezTo>
                  <a:pt x="52" y="20"/>
                  <a:pt x="52" y="20"/>
                  <a:pt x="52" y="20"/>
                </a:cubicBezTo>
                <a:cubicBezTo>
                  <a:pt x="52" y="20"/>
                  <a:pt x="51" y="19"/>
                  <a:pt x="51" y="19"/>
                </a:cubicBezTo>
                <a:cubicBezTo>
                  <a:pt x="47" y="19"/>
                  <a:pt x="47" y="19"/>
                  <a:pt x="47" y="19"/>
                </a:cubicBezTo>
                <a:cubicBezTo>
                  <a:pt x="46" y="19"/>
                  <a:pt x="46" y="20"/>
                  <a:pt x="46" y="20"/>
                </a:cubicBezTo>
                <a:cubicBezTo>
                  <a:pt x="46" y="31"/>
                  <a:pt x="46" y="31"/>
                  <a:pt x="46" y="31"/>
                </a:cubicBezTo>
                <a:cubicBezTo>
                  <a:pt x="46" y="31"/>
                  <a:pt x="46" y="31"/>
                  <a:pt x="47" y="31"/>
                </a:cubicBezTo>
                <a:lnTo>
                  <a:pt x="51" y="31"/>
                </a:lnTo>
                <a:close/>
                <a:moveTo>
                  <a:pt x="42" y="3"/>
                </a:moveTo>
                <a:cubicBezTo>
                  <a:pt x="42" y="15"/>
                  <a:pt x="42" y="15"/>
                  <a:pt x="42" y="15"/>
                </a:cubicBezTo>
                <a:cubicBezTo>
                  <a:pt x="44" y="13"/>
                  <a:pt x="44" y="13"/>
                  <a:pt x="44" y="13"/>
                </a:cubicBezTo>
                <a:cubicBezTo>
                  <a:pt x="44" y="3"/>
                  <a:pt x="44" y="3"/>
                  <a:pt x="44" y="3"/>
                </a:cubicBezTo>
                <a:cubicBezTo>
                  <a:pt x="71" y="3"/>
                  <a:pt x="71" y="3"/>
                  <a:pt x="71" y="3"/>
                </a:cubicBezTo>
                <a:cubicBezTo>
                  <a:pt x="71" y="33"/>
                  <a:pt x="71" y="33"/>
                  <a:pt x="71" y="33"/>
                </a:cubicBezTo>
                <a:cubicBezTo>
                  <a:pt x="44" y="33"/>
                  <a:pt x="44" y="33"/>
                  <a:pt x="44" y="33"/>
                </a:cubicBezTo>
                <a:cubicBezTo>
                  <a:pt x="44" y="24"/>
                  <a:pt x="44" y="24"/>
                  <a:pt x="44" y="24"/>
                </a:cubicBezTo>
                <a:cubicBezTo>
                  <a:pt x="44" y="24"/>
                  <a:pt x="44" y="24"/>
                  <a:pt x="44" y="24"/>
                </a:cubicBezTo>
                <a:cubicBezTo>
                  <a:pt x="43" y="24"/>
                  <a:pt x="43" y="25"/>
                  <a:pt x="43" y="25"/>
                </a:cubicBezTo>
                <a:cubicBezTo>
                  <a:pt x="42" y="26"/>
                  <a:pt x="42" y="26"/>
                  <a:pt x="42" y="26"/>
                </a:cubicBezTo>
                <a:cubicBezTo>
                  <a:pt x="42" y="33"/>
                  <a:pt x="42" y="33"/>
                  <a:pt x="42" y="33"/>
                </a:cubicBezTo>
                <a:cubicBezTo>
                  <a:pt x="41" y="33"/>
                  <a:pt x="41" y="34"/>
                  <a:pt x="41" y="34"/>
                </a:cubicBezTo>
                <a:cubicBezTo>
                  <a:pt x="41" y="36"/>
                  <a:pt x="41" y="36"/>
                  <a:pt x="41" y="36"/>
                </a:cubicBezTo>
                <a:cubicBezTo>
                  <a:pt x="41" y="36"/>
                  <a:pt x="41" y="37"/>
                  <a:pt x="42" y="37"/>
                </a:cubicBezTo>
                <a:cubicBezTo>
                  <a:pt x="72" y="37"/>
                  <a:pt x="72" y="37"/>
                  <a:pt x="72" y="37"/>
                </a:cubicBezTo>
                <a:cubicBezTo>
                  <a:pt x="73" y="37"/>
                  <a:pt x="73" y="36"/>
                  <a:pt x="73" y="36"/>
                </a:cubicBezTo>
                <a:cubicBezTo>
                  <a:pt x="73" y="34"/>
                  <a:pt x="73" y="34"/>
                  <a:pt x="73" y="34"/>
                </a:cubicBezTo>
                <a:cubicBezTo>
                  <a:pt x="73" y="34"/>
                  <a:pt x="73" y="33"/>
                  <a:pt x="73" y="33"/>
                </a:cubicBezTo>
                <a:cubicBezTo>
                  <a:pt x="73" y="3"/>
                  <a:pt x="73" y="3"/>
                  <a:pt x="73" y="3"/>
                </a:cubicBezTo>
                <a:cubicBezTo>
                  <a:pt x="73" y="3"/>
                  <a:pt x="73" y="3"/>
                  <a:pt x="73" y="2"/>
                </a:cubicBezTo>
                <a:cubicBezTo>
                  <a:pt x="73" y="1"/>
                  <a:pt x="73" y="1"/>
                  <a:pt x="73" y="1"/>
                </a:cubicBezTo>
                <a:cubicBezTo>
                  <a:pt x="73" y="0"/>
                  <a:pt x="73" y="0"/>
                  <a:pt x="72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1" y="0"/>
                  <a:pt x="41" y="0"/>
                  <a:pt x="41" y="1"/>
                </a:cubicBezTo>
                <a:cubicBezTo>
                  <a:pt x="41" y="2"/>
                  <a:pt x="41" y="2"/>
                  <a:pt x="41" y="2"/>
                </a:cubicBezTo>
                <a:cubicBezTo>
                  <a:pt x="41" y="3"/>
                  <a:pt x="41" y="3"/>
                  <a:pt x="42" y="3"/>
                </a:cubicBezTo>
                <a:close/>
                <a:moveTo>
                  <a:pt x="44" y="23"/>
                </a:moveTo>
                <a:cubicBezTo>
                  <a:pt x="44" y="23"/>
                  <a:pt x="44" y="23"/>
                  <a:pt x="43" y="23"/>
                </a:cubicBezTo>
                <a:cubicBezTo>
                  <a:pt x="44" y="24"/>
                  <a:pt x="44" y="24"/>
                  <a:pt x="44" y="24"/>
                </a:cubicBezTo>
                <a:lnTo>
                  <a:pt x="44" y="23"/>
                </a:lnTo>
                <a:close/>
                <a:moveTo>
                  <a:pt x="68" y="31"/>
                </a:moveTo>
                <a:cubicBezTo>
                  <a:pt x="68" y="31"/>
                  <a:pt x="68" y="31"/>
                  <a:pt x="68" y="31"/>
                </a:cubicBezTo>
                <a:cubicBezTo>
                  <a:pt x="68" y="8"/>
                  <a:pt x="68" y="8"/>
                  <a:pt x="68" y="8"/>
                </a:cubicBezTo>
                <a:cubicBezTo>
                  <a:pt x="68" y="7"/>
                  <a:pt x="68" y="7"/>
                  <a:pt x="68" y="7"/>
                </a:cubicBezTo>
                <a:cubicBezTo>
                  <a:pt x="63" y="7"/>
                  <a:pt x="63" y="7"/>
                  <a:pt x="63" y="7"/>
                </a:cubicBezTo>
                <a:cubicBezTo>
                  <a:pt x="63" y="7"/>
                  <a:pt x="63" y="7"/>
                  <a:pt x="63" y="8"/>
                </a:cubicBezTo>
                <a:cubicBezTo>
                  <a:pt x="63" y="31"/>
                  <a:pt x="63" y="31"/>
                  <a:pt x="63" y="31"/>
                </a:cubicBezTo>
                <a:cubicBezTo>
                  <a:pt x="63" y="31"/>
                  <a:pt x="63" y="31"/>
                  <a:pt x="63" y="31"/>
                </a:cubicBezTo>
                <a:lnTo>
                  <a:pt x="68" y="31"/>
                </a:lnTo>
                <a:close/>
                <a:moveTo>
                  <a:pt x="59" y="31"/>
                </a:moveTo>
                <a:cubicBezTo>
                  <a:pt x="60" y="31"/>
                  <a:pt x="60" y="31"/>
                  <a:pt x="60" y="31"/>
                </a:cubicBezTo>
                <a:cubicBezTo>
                  <a:pt x="60" y="14"/>
                  <a:pt x="60" y="14"/>
                  <a:pt x="60" y="14"/>
                </a:cubicBezTo>
                <a:cubicBezTo>
                  <a:pt x="60" y="13"/>
                  <a:pt x="60" y="13"/>
                  <a:pt x="59" y="13"/>
                </a:cubicBezTo>
                <a:cubicBezTo>
                  <a:pt x="55" y="13"/>
                  <a:pt x="55" y="13"/>
                  <a:pt x="55" y="13"/>
                </a:cubicBezTo>
                <a:cubicBezTo>
                  <a:pt x="55" y="13"/>
                  <a:pt x="54" y="13"/>
                  <a:pt x="54" y="14"/>
                </a:cubicBezTo>
                <a:cubicBezTo>
                  <a:pt x="54" y="31"/>
                  <a:pt x="54" y="31"/>
                  <a:pt x="54" y="31"/>
                </a:cubicBezTo>
                <a:cubicBezTo>
                  <a:pt x="54" y="31"/>
                  <a:pt x="55" y="31"/>
                  <a:pt x="55" y="31"/>
                </a:cubicBezTo>
                <a:lnTo>
                  <a:pt x="59" y="31"/>
                </a:lnTo>
                <a:close/>
                <a:moveTo>
                  <a:pt x="32" y="32"/>
                </a:moveTo>
                <a:cubicBezTo>
                  <a:pt x="27" y="29"/>
                  <a:pt x="27" y="29"/>
                  <a:pt x="27" y="29"/>
                </a:cubicBezTo>
                <a:cubicBezTo>
                  <a:pt x="27" y="35"/>
                  <a:pt x="27" y="35"/>
                  <a:pt x="27" y="35"/>
                </a:cubicBezTo>
                <a:cubicBezTo>
                  <a:pt x="27" y="36"/>
                  <a:pt x="27" y="36"/>
                  <a:pt x="26" y="36"/>
                </a:cubicBezTo>
                <a:cubicBezTo>
                  <a:pt x="8" y="36"/>
                  <a:pt x="8" y="36"/>
                  <a:pt x="8" y="36"/>
                </a:cubicBezTo>
                <a:cubicBezTo>
                  <a:pt x="8" y="36"/>
                  <a:pt x="8" y="36"/>
                  <a:pt x="8" y="36"/>
                </a:cubicBezTo>
                <a:cubicBezTo>
                  <a:pt x="8" y="36"/>
                  <a:pt x="8" y="35"/>
                  <a:pt x="8" y="35"/>
                </a:cubicBezTo>
                <a:cubicBezTo>
                  <a:pt x="8" y="32"/>
                  <a:pt x="8" y="21"/>
                  <a:pt x="9" y="20"/>
                </a:cubicBezTo>
                <a:cubicBezTo>
                  <a:pt x="10" y="19"/>
                  <a:pt x="12" y="18"/>
                  <a:pt x="13" y="18"/>
                </a:cubicBezTo>
                <a:cubicBezTo>
                  <a:pt x="14" y="18"/>
                  <a:pt x="14" y="18"/>
                  <a:pt x="15" y="17"/>
                </a:cubicBezTo>
                <a:cubicBezTo>
                  <a:pt x="15" y="17"/>
                  <a:pt x="15" y="18"/>
                  <a:pt x="15" y="18"/>
                </a:cubicBez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5" y="16"/>
                  <a:pt x="15" y="15"/>
                </a:cubicBezTo>
                <a:cubicBezTo>
                  <a:pt x="15" y="15"/>
                  <a:pt x="14" y="14"/>
                  <a:pt x="14" y="13"/>
                </a:cubicBezTo>
                <a:cubicBezTo>
                  <a:pt x="14" y="13"/>
                  <a:pt x="13" y="12"/>
                  <a:pt x="13" y="12"/>
                </a:cubicBezTo>
                <a:cubicBezTo>
                  <a:pt x="13" y="11"/>
                  <a:pt x="13" y="10"/>
                  <a:pt x="14" y="10"/>
                </a:cubicBezTo>
                <a:cubicBezTo>
                  <a:pt x="14" y="10"/>
                  <a:pt x="14" y="10"/>
                  <a:pt x="14" y="10"/>
                </a:cubicBezTo>
                <a:cubicBezTo>
                  <a:pt x="14" y="7"/>
                  <a:pt x="15" y="5"/>
                  <a:pt x="18" y="5"/>
                </a:cubicBezTo>
                <a:cubicBezTo>
                  <a:pt x="21" y="5"/>
                  <a:pt x="23" y="7"/>
                  <a:pt x="23" y="10"/>
                </a:cubicBezTo>
                <a:cubicBezTo>
                  <a:pt x="23" y="10"/>
                  <a:pt x="23" y="10"/>
                  <a:pt x="23" y="10"/>
                </a:cubicBezTo>
                <a:cubicBezTo>
                  <a:pt x="23" y="10"/>
                  <a:pt x="23" y="11"/>
                  <a:pt x="23" y="12"/>
                </a:cubicBezTo>
                <a:cubicBezTo>
                  <a:pt x="23" y="12"/>
                  <a:pt x="22" y="13"/>
                  <a:pt x="22" y="13"/>
                </a:cubicBezTo>
                <a:cubicBezTo>
                  <a:pt x="22" y="14"/>
                  <a:pt x="21" y="15"/>
                  <a:pt x="21" y="15"/>
                </a:cubicBezTo>
                <a:cubicBezTo>
                  <a:pt x="21" y="16"/>
                  <a:pt x="21" y="17"/>
                  <a:pt x="21" y="17"/>
                </a:cubicBezTo>
                <a:cubicBezTo>
                  <a:pt x="21" y="17"/>
                  <a:pt x="22" y="17"/>
                  <a:pt x="22" y="17"/>
                </a:cubicBezTo>
                <a:cubicBezTo>
                  <a:pt x="22" y="17"/>
                  <a:pt x="22" y="17"/>
                  <a:pt x="22" y="17"/>
                </a:cubicBezTo>
                <a:cubicBezTo>
                  <a:pt x="22" y="18"/>
                  <a:pt x="23" y="18"/>
                  <a:pt x="23" y="18"/>
                </a:cubicBezTo>
                <a:cubicBezTo>
                  <a:pt x="25" y="18"/>
                  <a:pt x="26" y="19"/>
                  <a:pt x="27" y="20"/>
                </a:cubicBezTo>
                <a:cubicBezTo>
                  <a:pt x="27" y="20"/>
                  <a:pt x="31" y="23"/>
                  <a:pt x="33" y="25"/>
                </a:cubicBezTo>
                <a:cubicBezTo>
                  <a:pt x="39" y="20"/>
                  <a:pt x="39" y="20"/>
                  <a:pt x="39" y="20"/>
                </a:cubicBezTo>
                <a:cubicBezTo>
                  <a:pt x="39" y="20"/>
                  <a:pt x="40" y="18"/>
                  <a:pt x="40" y="18"/>
                </a:cubicBezTo>
                <a:cubicBezTo>
                  <a:pt x="46" y="12"/>
                  <a:pt x="46" y="12"/>
                  <a:pt x="46" y="12"/>
                </a:cubicBezTo>
                <a:cubicBezTo>
                  <a:pt x="46" y="12"/>
                  <a:pt x="46" y="12"/>
                  <a:pt x="46" y="12"/>
                </a:cubicBezTo>
                <a:cubicBezTo>
                  <a:pt x="46" y="12"/>
                  <a:pt x="46" y="13"/>
                  <a:pt x="46" y="13"/>
                </a:cubicBezTo>
                <a:cubicBezTo>
                  <a:pt x="42" y="18"/>
                  <a:pt x="42" y="18"/>
                  <a:pt x="42" y="18"/>
                </a:cubicBezTo>
                <a:cubicBezTo>
                  <a:pt x="43" y="19"/>
                  <a:pt x="44" y="20"/>
                  <a:pt x="44" y="21"/>
                </a:cubicBezTo>
                <a:cubicBezTo>
                  <a:pt x="43" y="22"/>
                  <a:pt x="43" y="22"/>
                  <a:pt x="42" y="23"/>
                </a:cubicBezTo>
                <a:cubicBezTo>
                  <a:pt x="43" y="24"/>
                  <a:pt x="43" y="24"/>
                  <a:pt x="43" y="24"/>
                </a:cubicBezTo>
                <a:cubicBezTo>
                  <a:pt x="43" y="24"/>
                  <a:pt x="43" y="24"/>
                  <a:pt x="43" y="24"/>
                </a:cubicBezTo>
                <a:cubicBezTo>
                  <a:pt x="43" y="24"/>
                  <a:pt x="43" y="24"/>
                  <a:pt x="43" y="24"/>
                </a:cubicBezTo>
                <a:cubicBezTo>
                  <a:pt x="43" y="24"/>
                  <a:pt x="42" y="24"/>
                  <a:pt x="42" y="24"/>
                </a:cubicBezTo>
                <a:cubicBezTo>
                  <a:pt x="33" y="32"/>
                  <a:pt x="33" y="32"/>
                  <a:pt x="33" y="32"/>
                </a:cubicBezTo>
                <a:cubicBezTo>
                  <a:pt x="33" y="32"/>
                  <a:pt x="32" y="32"/>
                  <a:pt x="32" y="32"/>
                </a:cubicBezTo>
                <a:close/>
                <a:moveTo>
                  <a:pt x="18" y="20"/>
                </a:moveTo>
                <a:cubicBezTo>
                  <a:pt x="15" y="18"/>
                  <a:pt x="15" y="18"/>
                  <a:pt x="15" y="18"/>
                </a:cubicBezTo>
                <a:cubicBezTo>
                  <a:pt x="15" y="18"/>
                  <a:pt x="15" y="18"/>
                  <a:pt x="15" y="18"/>
                </a:cubicBezTo>
                <a:cubicBezTo>
                  <a:pt x="17" y="24"/>
                  <a:pt x="17" y="24"/>
                  <a:pt x="17" y="24"/>
                </a:cubicBezTo>
                <a:lnTo>
                  <a:pt x="18" y="20"/>
                </a:lnTo>
                <a:close/>
                <a:moveTo>
                  <a:pt x="21" y="18"/>
                </a:moveTo>
                <a:cubicBezTo>
                  <a:pt x="19" y="20"/>
                  <a:pt x="19" y="20"/>
                  <a:pt x="19" y="20"/>
                </a:cubicBezTo>
                <a:cubicBezTo>
                  <a:pt x="20" y="24"/>
                  <a:pt x="20" y="24"/>
                  <a:pt x="20" y="24"/>
                </a:cubicBezTo>
                <a:lnTo>
                  <a:pt x="21" y="1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3" name="Freeform 273"/>
          <p:cNvSpPr>
            <a:spLocks noEditPoints="1"/>
          </p:cNvSpPr>
          <p:nvPr/>
        </p:nvSpPr>
        <p:spPr bwMode="auto">
          <a:xfrm>
            <a:off x="1666517" y="3648563"/>
            <a:ext cx="361394" cy="315437"/>
          </a:xfrm>
          <a:custGeom>
            <a:avLst/>
            <a:gdLst>
              <a:gd name="T0" fmla="*/ 0 w 73"/>
              <a:gd name="T1" fmla="*/ 45 h 61"/>
              <a:gd name="T2" fmla="*/ 6 w 73"/>
              <a:gd name="T3" fmla="*/ 39 h 61"/>
              <a:gd name="T4" fmla="*/ 8 w 73"/>
              <a:gd name="T5" fmla="*/ 39 h 61"/>
              <a:gd name="T6" fmla="*/ 21 w 73"/>
              <a:gd name="T7" fmla="*/ 26 h 61"/>
              <a:gd name="T8" fmla="*/ 21 w 73"/>
              <a:gd name="T9" fmla="*/ 25 h 61"/>
              <a:gd name="T10" fmla="*/ 27 w 73"/>
              <a:gd name="T11" fmla="*/ 19 h 61"/>
              <a:gd name="T12" fmla="*/ 33 w 73"/>
              <a:gd name="T13" fmla="*/ 25 h 61"/>
              <a:gd name="T14" fmla="*/ 32 w 73"/>
              <a:gd name="T15" fmla="*/ 27 h 61"/>
              <a:gd name="T16" fmla="*/ 36 w 73"/>
              <a:gd name="T17" fmla="*/ 31 h 61"/>
              <a:gd name="T18" fmla="*/ 38 w 73"/>
              <a:gd name="T19" fmla="*/ 30 h 61"/>
              <a:gd name="T20" fmla="*/ 41 w 73"/>
              <a:gd name="T21" fmla="*/ 31 h 61"/>
              <a:gd name="T22" fmla="*/ 55 w 73"/>
              <a:gd name="T23" fmla="*/ 17 h 61"/>
              <a:gd name="T24" fmla="*/ 54 w 73"/>
              <a:gd name="T25" fmla="*/ 15 h 61"/>
              <a:gd name="T26" fmla="*/ 60 w 73"/>
              <a:gd name="T27" fmla="*/ 9 h 61"/>
              <a:gd name="T28" fmla="*/ 66 w 73"/>
              <a:gd name="T29" fmla="*/ 15 h 61"/>
              <a:gd name="T30" fmla="*/ 60 w 73"/>
              <a:gd name="T31" fmla="*/ 21 h 61"/>
              <a:gd name="T32" fmla="*/ 57 w 73"/>
              <a:gd name="T33" fmla="*/ 20 h 61"/>
              <a:gd name="T34" fmla="*/ 44 w 73"/>
              <a:gd name="T35" fmla="*/ 34 h 61"/>
              <a:gd name="T36" fmla="*/ 44 w 73"/>
              <a:gd name="T37" fmla="*/ 36 h 61"/>
              <a:gd name="T38" fmla="*/ 38 w 73"/>
              <a:gd name="T39" fmla="*/ 42 h 61"/>
              <a:gd name="T40" fmla="*/ 32 w 73"/>
              <a:gd name="T41" fmla="*/ 36 h 61"/>
              <a:gd name="T42" fmla="*/ 33 w 73"/>
              <a:gd name="T43" fmla="*/ 34 h 61"/>
              <a:gd name="T44" fmla="*/ 29 w 73"/>
              <a:gd name="T45" fmla="*/ 30 h 61"/>
              <a:gd name="T46" fmla="*/ 27 w 73"/>
              <a:gd name="T47" fmla="*/ 30 h 61"/>
              <a:gd name="T48" fmla="*/ 24 w 73"/>
              <a:gd name="T49" fmla="*/ 30 h 61"/>
              <a:gd name="T50" fmla="*/ 11 w 73"/>
              <a:gd name="T51" fmla="*/ 42 h 61"/>
              <a:gd name="T52" fmla="*/ 12 w 73"/>
              <a:gd name="T53" fmla="*/ 45 h 61"/>
              <a:gd name="T54" fmla="*/ 6 w 73"/>
              <a:gd name="T55" fmla="*/ 51 h 61"/>
              <a:gd name="T56" fmla="*/ 0 w 73"/>
              <a:gd name="T57" fmla="*/ 45 h 61"/>
              <a:gd name="T58" fmla="*/ 71 w 73"/>
              <a:gd name="T59" fmla="*/ 0 h 61"/>
              <a:gd name="T60" fmla="*/ 69 w 73"/>
              <a:gd name="T61" fmla="*/ 2 h 61"/>
              <a:gd name="T62" fmla="*/ 69 w 73"/>
              <a:gd name="T63" fmla="*/ 57 h 61"/>
              <a:gd name="T64" fmla="*/ 2 w 73"/>
              <a:gd name="T65" fmla="*/ 57 h 61"/>
              <a:gd name="T66" fmla="*/ 0 w 73"/>
              <a:gd name="T67" fmla="*/ 59 h 61"/>
              <a:gd name="T68" fmla="*/ 2 w 73"/>
              <a:gd name="T69" fmla="*/ 61 h 61"/>
              <a:gd name="T70" fmla="*/ 71 w 73"/>
              <a:gd name="T71" fmla="*/ 61 h 61"/>
              <a:gd name="T72" fmla="*/ 73 w 73"/>
              <a:gd name="T73" fmla="*/ 59 h 61"/>
              <a:gd name="T74" fmla="*/ 73 w 73"/>
              <a:gd name="T75" fmla="*/ 2 h 61"/>
              <a:gd name="T76" fmla="*/ 71 w 73"/>
              <a:gd name="T77" fmla="*/ 0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73" h="61">
                <a:moveTo>
                  <a:pt x="0" y="45"/>
                </a:moveTo>
                <a:cubicBezTo>
                  <a:pt x="0" y="41"/>
                  <a:pt x="2" y="39"/>
                  <a:pt x="6" y="39"/>
                </a:cubicBezTo>
                <a:cubicBezTo>
                  <a:pt x="6" y="39"/>
                  <a:pt x="7" y="39"/>
                  <a:pt x="8" y="39"/>
                </a:cubicBezTo>
                <a:cubicBezTo>
                  <a:pt x="21" y="26"/>
                  <a:pt x="21" y="26"/>
                  <a:pt x="21" y="26"/>
                </a:cubicBezTo>
                <a:cubicBezTo>
                  <a:pt x="21" y="26"/>
                  <a:pt x="21" y="25"/>
                  <a:pt x="21" y="25"/>
                </a:cubicBezTo>
                <a:cubicBezTo>
                  <a:pt x="21" y="21"/>
                  <a:pt x="24" y="19"/>
                  <a:pt x="27" y="19"/>
                </a:cubicBezTo>
                <a:cubicBezTo>
                  <a:pt x="30" y="19"/>
                  <a:pt x="33" y="21"/>
                  <a:pt x="33" y="25"/>
                </a:cubicBezTo>
                <a:cubicBezTo>
                  <a:pt x="33" y="25"/>
                  <a:pt x="33" y="26"/>
                  <a:pt x="32" y="27"/>
                </a:cubicBezTo>
                <a:cubicBezTo>
                  <a:pt x="36" y="31"/>
                  <a:pt x="36" y="31"/>
                  <a:pt x="36" y="31"/>
                </a:cubicBezTo>
                <a:cubicBezTo>
                  <a:pt x="37" y="30"/>
                  <a:pt x="37" y="30"/>
                  <a:pt x="38" y="30"/>
                </a:cubicBezTo>
                <a:cubicBezTo>
                  <a:pt x="39" y="30"/>
                  <a:pt x="40" y="30"/>
                  <a:pt x="41" y="31"/>
                </a:cubicBezTo>
                <a:cubicBezTo>
                  <a:pt x="55" y="17"/>
                  <a:pt x="55" y="17"/>
                  <a:pt x="55" y="17"/>
                </a:cubicBezTo>
                <a:cubicBezTo>
                  <a:pt x="54" y="17"/>
                  <a:pt x="54" y="16"/>
                  <a:pt x="54" y="15"/>
                </a:cubicBezTo>
                <a:cubicBezTo>
                  <a:pt x="54" y="11"/>
                  <a:pt x="57" y="9"/>
                  <a:pt x="60" y="9"/>
                </a:cubicBezTo>
                <a:cubicBezTo>
                  <a:pt x="63" y="9"/>
                  <a:pt x="66" y="11"/>
                  <a:pt x="66" y="15"/>
                </a:cubicBezTo>
                <a:cubicBezTo>
                  <a:pt x="66" y="18"/>
                  <a:pt x="63" y="21"/>
                  <a:pt x="60" y="21"/>
                </a:cubicBezTo>
                <a:cubicBezTo>
                  <a:pt x="59" y="21"/>
                  <a:pt x="58" y="21"/>
                  <a:pt x="57" y="20"/>
                </a:cubicBezTo>
                <a:cubicBezTo>
                  <a:pt x="44" y="34"/>
                  <a:pt x="44" y="34"/>
                  <a:pt x="44" y="34"/>
                </a:cubicBezTo>
                <a:cubicBezTo>
                  <a:pt x="44" y="34"/>
                  <a:pt x="44" y="35"/>
                  <a:pt x="44" y="36"/>
                </a:cubicBezTo>
                <a:cubicBezTo>
                  <a:pt x="44" y="39"/>
                  <a:pt x="42" y="42"/>
                  <a:pt x="38" y="42"/>
                </a:cubicBezTo>
                <a:cubicBezTo>
                  <a:pt x="35" y="42"/>
                  <a:pt x="32" y="39"/>
                  <a:pt x="32" y="36"/>
                </a:cubicBezTo>
                <a:cubicBezTo>
                  <a:pt x="32" y="35"/>
                  <a:pt x="33" y="34"/>
                  <a:pt x="33" y="34"/>
                </a:cubicBezTo>
                <a:cubicBezTo>
                  <a:pt x="29" y="30"/>
                  <a:pt x="29" y="30"/>
                  <a:pt x="29" y="30"/>
                </a:cubicBezTo>
                <a:cubicBezTo>
                  <a:pt x="29" y="30"/>
                  <a:pt x="28" y="30"/>
                  <a:pt x="27" y="30"/>
                </a:cubicBezTo>
                <a:cubicBezTo>
                  <a:pt x="26" y="30"/>
                  <a:pt x="25" y="30"/>
                  <a:pt x="24" y="30"/>
                </a:cubicBezTo>
                <a:cubicBezTo>
                  <a:pt x="11" y="42"/>
                  <a:pt x="11" y="42"/>
                  <a:pt x="11" y="42"/>
                </a:cubicBezTo>
                <a:cubicBezTo>
                  <a:pt x="11" y="43"/>
                  <a:pt x="12" y="44"/>
                  <a:pt x="12" y="45"/>
                </a:cubicBezTo>
                <a:cubicBezTo>
                  <a:pt x="12" y="48"/>
                  <a:pt x="9" y="51"/>
                  <a:pt x="6" y="51"/>
                </a:cubicBezTo>
                <a:cubicBezTo>
                  <a:pt x="2" y="51"/>
                  <a:pt x="0" y="48"/>
                  <a:pt x="0" y="45"/>
                </a:cubicBezTo>
                <a:close/>
                <a:moveTo>
                  <a:pt x="71" y="0"/>
                </a:moveTo>
                <a:cubicBezTo>
                  <a:pt x="69" y="0"/>
                  <a:pt x="69" y="1"/>
                  <a:pt x="69" y="2"/>
                </a:cubicBezTo>
                <a:cubicBezTo>
                  <a:pt x="69" y="57"/>
                  <a:pt x="69" y="57"/>
                  <a:pt x="69" y="57"/>
                </a:cubicBezTo>
                <a:cubicBezTo>
                  <a:pt x="2" y="57"/>
                  <a:pt x="2" y="57"/>
                  <a:pt x="2" y="57"/>
                </a:cubicBezTo>
                <a:cubicBezTo>
                  <a:pt x="1" y="57"/>
                  <a:pt x="0" y="58"/>
                  <a:pt x="0" y="59"/>
                </a:cubicBezTo>
                <a:cubicBezTo>
                  <a:pt x="0" y="61"/>
                  <a:pt x="1" y="61"/>
                  <a:pt x="2" y="61"/>
                </a:cubicBezTo>
                <a:cubicBezTo>
                  <a:pt x="71" y="61"/>
                  <a:pt x="71" y="61"/>
                  <a:pt x="71" y="61"/>
                </a:cubicBezTo>
                <a:cubicBezTo>
                  <a:pt x="72" y="61"/>
                  <a:pt x="73" y="61"/>
                  <a:pt x="73" y="59"/>
                </a:cubicBezTo>
                <a:cubicBezTo>
                  <a:pt x="73" y="2"/>
                  <a:pt x="73" y="2"/>
                  <a:pt x="73" y="2"/>
                </a:cubicBezTo>
                <a:cubicBezTo>
                  <a:pt x="73" y="1"/>
                  <a:pt x="72" y="0"/>
                  <a:pt x="71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4" name="Freeform 234"/>
          <p:cNvSpPr>
            <a:spLocks noEditPoints="1"/>
          </p:cNvSpPr>
          <p:nvPr/>
        </p:nvSpPr>
        <p:spPr bwMode="auto">
          <a:xfrm>
            <a:off x="2814713" y="3610961"/>
            <a:ext cx="340506" cy="390643"/>
          </a:xfrm>
          <a:custGeom>
            <a:avLst/>
            <a:gdLst>
              <a:gd name="T0" fmla="*/ 56 w 69"/>
              <a:gd name="T1" fmla="*/ 0 h 76"/>
              <a:gd name="T2" fmla="*/ 46 w 69"/>
              <a:gd name="T3" fmla="*/ 4 h 76"/>
              <a:gd name="T4" fmla="*/ 32 w 69"/>
              <a:gd name="T5" fmla="*/ 6 h 76"/>
              <a:gd name="T6" fmla="*/ 24 w 69"/>
              <a:gd name="T7" fmla="*/ 6 h 76"/>
              <a:gd name="T8" fmla="*/ 11 w 69"/>
              <a:gd name="T9" fmla="*/ 4 h 76"/>
              <a:gd name="T10" fmla="*/ 0 w 69"/>
              <a:gd name="T11" fmla="*/ 69 h 76"/>
              <a:gd name="T12" fmla="*/ 69 w 69"/>
              <a:gd name="T13" fmla="*/ 14 h 76"/>
              <a:gd name="T14" fmla="*/ 11 w 69"/>
              <a:gd name="T15" fmla="*/ 12 h 76"/>
              <a:gd name="T16" fmla="*/ 24 w 69"/>
              <a:gd name="T17" fmla="*/ 9 h 76"/>
              <a:gd name="T18" fmla="*/ 32 w 69"/>
              <a:gd name="T19" fmla="*/ 9 h 76"/>
              <a:gd name="T20" fmla="*/ 46 w 69"/>
              <a:gd name="T21" fmla="*/ 12 h 76"/>
              <a:gd name="T22" fmla="*/ 56 w 69"/>
              <a:gd name="T23" fmla="*/ 17 h 76"/>
              <a:gd name="T24" fmla="*/ 66 w 69"/>
              <a:gd name="T25" fmla="*/ 14 h 76"/>
              <a:gd name="T26" fmla="*/ 8 w 69"/>
              <a:gd name="T27" fmla="*/ 9 h 76"/>
              <a:gd name="T28" fmla="*/ 62 w 69"/>
              <a:gd name="T29" fmla="*/ 73 h 76"/>
              <a:gd name="T30" fmla="*/ 35 w 69"/>
              <a:gd name="T31" fmla="*/ 38 h 76"/>
              <a:gd name="T32" fmla="*/ 35 w 69"/>
              <a:gd name="T33" fmla="*/ 38 h 76"/>
              <a:gd name="T34" fmla="*/ 34 w 69"/>
              <a:gd name="T35" fmla="*/ 35 h 76"/>
              <a:gd name="T36" fmla="*/ 45 w 69"/>
              <a:gd name="T37" fmla="*/ 32 h 76"/>
              <a:gd name="T38" fmla="*/ 46 w 69"/>
              <a:gd name="T39" fmla="*/ 35 h 76"/>
              <a:gd name="T40" fmla="*/ 55 w 69"/>
              <a:gd name="T41" fmla="*/ 38 h 76"/>
              <a:gd name="T42" fmla="*/ 55 w 69"/>
              <a:gd name="T43" fmla="*/ 38 h 76"/>
              <a:gd name="T44" fmla="*/ 54 w 69"/>
              <a:gd name="T45" fmla="*/ 35 h 76"/>
              <a:gd name="T46" fmla="*/ 15 w 69"/>
              <a:gd name="T47" fmla="*/ 42 h 76"/>
              <a:gd name="T48" fmla="*/ 16 w 69"/>
              <a:gd name="T49" fmla="*/ 45 h 76"/>
              <a:gd name="T50" fmla="*/ 25 w 69"/>
              <a:gd name="T51" fmla="*/ 48 h 76"/>
              <a:gd name="T52" fmla="*/ 25 w 69"/>
              <a:gd name="T53" fmla="*/ 48 h 76"/>
              <a:gd name="T54" fmla="*/ 24 w 69"/>
              <a:gd name="T55" fmla="*/ 45 h 76"/>
              <a:gd name="T56" fmla="*/ 35 w 69"/>
              <a:gd name="T57" fmla="*/ 42 h 76"/>
              <a:gd name="T58" fmla="*/ 36 w 69"/>
              <a:gd name="T59" fmla="*/ 45 h 76"/>
              <a:gd name="T60" fmla="*/ 45 w 69"/>
              <a:gd name="T61" fmla="*/ 48 h 76"/>
              <a:gd name="T62" fmla="*/ 45 w 69"/>
              <a:gd name="T63" fmla="*/ 48 h 76"/>
              <a:gd name="T64" fmla="*/ 44 w 69"/>
              <a:gd name="T65" fmla="*/ 45 h 76"/>
              <a:gd name="T66" fmla="*/ 55 w 69"/>
              <a:gd name="T67" fmla="*/ 42 h 76"/>
              <a:gd name="T68" fmla="*/ 56 w 69"/>
              <a:gd name="T69" fmla="*/ 45 h 76"/>
              <a:gd name="T70" fmla="*/ 15 w 69"/>
              <a:gd name="T71" fmla="*/ 58 h 76"/>
              <a:gd name="T72" fmla="*/ 15 w 69"/>
              <a:gd name="T73" fmla="*/ 58 h 76"/>
              <a:gd name="T74" fmla="*/ 14 w 69"/>
              <a:gd name="T75" fmla="*/ 55 h 76"/>
              <a:gd name="T76" fmla="*/ 25 w 69"/>
              <a:gd name="T77" fmla="*/ 52 h 76"/>
              <a:gd name="T78" fmla="*/ 26 w 69"/>
              <a:gd name="T79" fmla="*/ 55 h 76"/>
              <a:gd name="T80" fmla="*/ 35 w 69"/>
              <a:gd name="T81" fmla="*/ 58 h 76"/>
              <a:gd name="T82" fmla="*/ 35 w 69"/>
              <a:gd name="T83" fmla="*/ 58 h 76"/>
              <a:gd name="T84" fmla="*/ 34 w 69"/>
              <a:gd name="T85" fmla="*/ 55 h 76"/>
              <a:gd name="T86" fmla="*/ 45 w 69"/>
              <a:gd name="T87" fmla="*/ 52 h 76"/>
              <a:gd name="T88" fmla="*/ 46 w 69"/>
              <a:gd name="T89" fmla="*/ 55 h 76"/>
              <a:gd name="T90" fmla="*/ 55 w 69"/>
              <a:gd name="T91" fmla="*/ 58 h 76"/>
              <a:gd name="T92" fmla="*/ 55 w 69"/>
              <a:gd name="T93" fmla="*/ 58 h 76"/>
              <a:gd name="T94" fmla="*/ 54 w 69"/>
              <a:gd name="T95" fmla="*/ 55 h 76"/>
              <a:gd name="T96" fmla="*/ 15 w 69"/>
              <a:gd name="T97" fmla="*/ 62 h 76"/>
              <a:gd name="T98" fmla="*/ 16 w 69"/>
              <a:gd name="T99" fmla="*/ 65 h 76"/>
              <a:gd name="T100" fmla="*/ 25 w 69"/>
              <a:gd name="T101" fmla="*/ 68 h 76"/>
              <a:gd name="T102" fmla="*/ 25 w 69"/>
              <a:gd name="T103" fmla="*/ 68 h 76"/>
              <a:gd name="T104" fmla="*/ 24 w 69"/>
              <a:gd name="T105" fmla="*/ 65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9" h="76">
                <a:moveTo>
                  <a:pt x="62" y="6"/>
                </a:moveTo>
                <a:cubicBezTo>
                  <a:pt x="59" y="6"/>
                  <a:pt x="59" y="6"/>
                  <a:pt x="59" y="6"/>
                </a:cubicBezTo>
                <a:cubicBezTo>
                  <a:pt x="59" y="4"/>
                  <a:pt x="59" y="4"/>
                  <a:pt x="59" y="4"/>
                </a:cubicBezTo>
                <a:cubicBezTo>
                  <a:pt x="59" y="2"/>
                  <a:pt x="58" y="0"/>
                  <a:pt x="56" y="0"/>
                </a:cubicBezTo>
                <a:cubicBezTo>
                  <a:pt x="53" y="0"/>
                  <a:pt x="52" y="2"/>
                  <a:pt x="52" y="4"/>
                </a:cubicBezTo>
                <a:cubicBezTo>
                  <a:pt x="52" y="6"/>
                  <a:pt x="52" y="6"/>
                  <a:pt x="52" y="6"/>
                </a:cubicBezTo>
                <a:cubicBezTo>
                  <a:pt x="46" y="6"/>
                  <a:pt x="46" y="6"/>
                  <a:pt x="46" y="6"/>
                </a:cubicBezTo>
                <a:cubicBezTo>
                  <a:pt x="46" y="4"/>
                  <a:pt x="46" y="4"/>
                  <a:pt x="46" y="4"/>
                </a:cubicBezTo>
                <a:cubicBezTo>
                  <a:pt x="46" y="2"/>
                  <a:pt x="44" y="0"/>
                  <a:pt x="42" y="0"/>
                </a:cubicBezTo>
                <a:cubicBezTo>
                  <a:pt x="40" y="0"/>
                  <a:pt x="38" y="2"/>
                  <a:pt x="38" y="4"/>
                </a:cubicBezTo>
                <a:cubicBezTo>
                  <a:pt x="38" y="6"/>
                  <a:pt x="38" y="6"/>
                  <a:pt x="38" y="6"/>
                </a:cubicBezTo>
                <a:cubicBezTo>
                  <a:pt x="32" y="6"/>
                  <a:pt x="32" y="6"/>
                  <a:pt x="32" y="6"/>
                </a:cubicBezTo>
                <a:cubicBezTo>
                  <a:pt x="32" y="4"/>
                  <a:pt x="32" y="4"/>
                  <a:pt x="32" y="4"/>
                </a:cubicBezTo>
                <a:cubicBezTo>
                  <a:pt x="32" y="2"/>
                  <a:pt x="30" y="0"/>
                  <a:pt x="28" y="0"/>
                </a:cubicBezTo>
                <a:cubicBezTo>
                  <a:pt x="26" y="0"/>
                  <a:pt x="24" y="2"/>
                  <a:pt x="24" y="4"/>
                </a:cubicBezTo>
                <a:cubicBezTo>
                  <a:pt x="24" y="6"/>
                  <a:pt x="24" y="6"/>
                  <a:pt x="24" y="6"/>
                </a:cubicBezTo>
                <a:cubicBezTo>
                  <a:pt x="18" y="6"/>
                  <a:pt x="18" y="6"/>
                  <a:pt x="18" y="6"/>
                </a:cubicBezTo>
                <a:cubicBezTo>
                  <a:pt x="18" y="4"/>
                  <a:pt x="18" y="4"/>
                  <a:pt x="18" y="4"/>
                </a:cubicBezTo>
                <a:cubicBezTo>
                  <a:pt x="18" y="2"/>
                  <a:pt x="16" y="0"/>
                  <a:pt x="14" y="0"/>
                </a:cubicBezTo>
                <a:cubicBezTo>
                  <a:pt x="12" y="0"/>
                  <a:pt x="11" y="2"/>
                  <a:pt x="11" y="4"/>
                </a:cubicBezTo>
                <a:cubicBezTo>
                  <a:pt x="11" y="6"/>
                  <a:pt x="11" y="6"/>
                  <a:pt x="11" y="6"/>
                </a:cubicBezTo>
                <a:cubicBezTo>
                  <a:pt x="8" y="6"/>
                  <a:pt x="8" y="6"/>
                  <a:pt x="8" y="6"/>
                </a:cubicBezTo>
                <a:cubicBezTo>
                  <a:pt x="4" y="6"/>
                  <a:pt x="0" y="9"/>
                  <a:pt x="0" y="14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73"/>
                  <a:pt x="4" y="76"/>
                  <a:pt x="8" y="76"/>
                </a:cubicBezTo>
                <a:cubicBezTo>
                  <a:pt x="62" y="76"/>
                  <a:pt x="62" y="76"/>
                  <a:pt x="62" y="76"/>
                </a:cubicBezTo>
                <a:cubicBezTo>
                  <a:pt x="66" y="76"/>
                  <a:pt x="69" y="73"/>
                  <a:pt x="69" y="69"/>
                </a:cubicBezTo>
                <a:cubicBezTo>
                  <a:pt x="69" y="14"/>
                  <a:pt x="69" y="14"/>
                  <a:pt x="69" y="14"/>
                </a:cubicBezTo>
                <a:cubicBezTo>
                  <a:pt x="69" y="9"/>
                  <a:pt x="66" y="6"/>
                  <a:pt x="62" y="6"/>
                </a:cubicBezTo>
                <a:close/>
                <a:moveTo>
                  <a:pt x="8" y="9"/>
                </a:moveTo>
                <a:cubicBezTo>
                  <a:pt x="11" y="9"/>
                  <a:pt x="11" y="9"/>
                  <a:pt x="11" y="9"/>
                </a:cubicBezTo>
                <a:cubicBezTo>
                  <a:pt x="11" y="12"/>
                  <a:pt x="11" y="12"/>
                  <a:pt x="11" y="12"/>
                </a:cubicBezTo>
                <a:cubicBezTo>
                  <a:pt x="11" y="15"/>
                  <a:pt x="12" y="17"/>
                  <a:pt x="14" y="17"/>
                </a:cubicBezTo>
                <a:cubicBezTo>
                  <a:pt x="16" y="17"/>
                  <a:pt x="18" y="15"/>
                  <a:pt x="18" y="12"/>
                </a:cubicBezTo>
                <a:cubicBezTo>
                  <a:pt x="18" y="9"/>
                  <a:pt x="18" y="9"/>
                  <a:pt x="18" y="9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12"/>
                  <a:pt x="24" y="12"/>
                  <a:pt x="24" y="12"/>
                </a:cubicBezTo>
                <a:cubicBezTo>
                  <a:pt x="24" y="15"/>
                  <a:pt x="26" y="17"/>
                  <a:pt x="28" y="17"/>
                </a:cubicBezTo>
                <a:cubicBezTo>
                  <a:pt x="30" y="17"/>
                  <a:pt x="32" y="15"/>
                  <a:pt x="32" y="12"/>
                </a:cubicBezTo>
                <a:cubicBezTo>
                  <a:pt x="32" y="9"/>
                  <a:pt x="32" y="9"/>
                  <a:pt x="32" y="9"/>
                </a:cubicBezTo>
                <a:cubicBezTo>
                  <a:pt x="38" y="9"/>
                  <a:pt x="38" y="9"/>
                  <a:pt x="38" y="9"/>
                </a:cubicBezTo>
                <a:cubicBezTo>
                  <a:pt x="38" y="12"/>
                  <a:pt x="38" y="12"/>
                  <a:pt x="38" y="12"/>
                </a:cubicBezTo>
                <a:cubicBezTo>
                  <a:pt x="38" y="15"/>
                  <a:pt x="40" y="17"/>
                  <a:pt x="42" y="17"/>
                </a:cubicBezTo>
                <a:cubicBezTo>
                  <a:pt x="44" y="17"/>
                  <a:pt x="46" y="15"/>
                  <a:pt x="46" y="12"/>
                </a:cubicBezTo>
                <a:cubicBezTo>
                  <a:pt x="46" y="9"/>
                  <a:pt x="46" y="9"/>
                  <a:pt x="46" y="9"/>
                </a:cubicBezTo>
                <a:cubicBezTo>
                  <a:pt x="52" y="9"/>
                  <a:pt x="52" y="9"/>
                  <a:pt x="52" y="9"/>
                </a:cubicBezTo>
                <a:cubicBezTo>
                  <a:pt x="52" y="12"/>
                  <a:pt x="52" y="12"/>
                  <a:pt x="52" y="12"/>
                </a:cubicBezTo>
                <a:cubicBezTo>
                  <a:pt x="52" y="15"/>
                  <a:pt x="53" y="17"/>
                  <a:pt x="56" y="17"/>
                </a:cubicBezTo>
                <a:cubicBezTo>
                  <a:pt x="58" y="17"/>
                  <a:pt x="59" y="15"/>
                  <a:pt x="59" y="12"/>
                </a:cubicBezTo>
                <a:cubicBezTo>
                  <a:pt x="59" y="9"/>
                  <a:pt x="59" y="9"/>
                  <a:pt x="59" y="9"/>
                </a:cubicBezTo>
                <a:cubicBezTo>
                  <a:pt x="62" y="9"/>
                  <a:pt x="62" y="9"/>
                  <a:pt x="62" y="9"/>
                </a:cubicBezTo>
                <a:cubicBezTo>
                  <a:pt x="64" y="9"/>
                  <a:pt x="66" y="11"/>
                  <a:pt x="66" y="14"/>
                </a:cubicBezTo>
                <a:cubicBezTo>
                  <a:pt x="66" y="25"/>
                  <a:pt x="66" y="25"/>
                  <a:pt x="66" y="25"/>
                </a:cubicBezTo>
                <a:cubicBezTo>
                  <a:pt x="3" y="25"/>
                  <a:pt x="3" y="25"/>
                  <a:pt x="3" y="25"/>
                </a:cubicBezTo>
                <a:cubicBezTo>
                  <a:pt x="3" y="14"/>
                  <a:pt x="3" y="14"/>
                  <a:pt x="3" y="14"/>
                </a:cubicBezTo>
                <a:cubicBezTo>
                  <a:pt x="3" y="11"/>
                  <a:pt x="6" y="9"/>
                  <a:pt x="8" y="9"/>
                </a:cubicBezTo>
                <a:close/>
                <a:moveTo>
                  <a:pt x="3" y="27"/>
                </a:moveTo>
                <a:cubicBezTo>
                  <a:pt x="66" y="27"/>
                  <a:pt x="66" y="27"/>
                  <a:pt x="66" y="27"/>
                </a:cubicBezTo>
                <a:cubicBezTo>
                  <a:pt x="66" y="69"/>
                  <a:pt x="66" y="69"/>
                  <a:pt x="66" y="69"/>
                </a:cubicBezTo>
                <a:cubicBezTo>
                  <a:pt x="66" y="71"/>
                  <a:pt x="64" y="73"/>
                  <a:pt x="62" y="73"/>
                </a:cubicBezTo>
                <a:cubicBezTo>
                  <a:pt x="8" y="73"/>
                  <a:pt x="8" y="73"/>
                  <a:pt x="8" y="73"/>
                </a:cubicBezTo>
                <a:cubicBezTo>
                  <a:pt x="6" y="73"/>
                  <a:pt x="3" y="71"/>
                  <a:pt x="3" y="69"/>
                </a:cubicBezTo>
                <a:lnTo>
                  <a:pt x="3" y="27"/>
                </a:lnTo>
                <a:close/>
                <a:moveTo>
                  <a:pt x="35" y="38"/>
                </a:moveTo>
                <a:cubicBezTo>
                  <a:pt x="37" y="38"/>
                  <a:pt x="38" y="37"/>
                  <a:pt x="38" y="35"/>
                </a:cubicBezTo>
                <a:cubicBezTo>
                  <a:pt x="38" y="34"/>
                  <a:pt x="37" y="32"/>
                  <a:pt x="35" y="32"/>
                </a:cubicBezTo>
                <a:cubicBezTo>
                  <a:pt x="33" y="32"/>
                  <a:pt x="32" y="34"/>
                  <a:pt x="32" y="35"/>
                </a:cubicBezTo>
                <a:cubicBezTo>
                  <a:pt x="32" y="37"/>
                  <a:pt x="33" y="38"/>
                  <a:pt x="35" y="38"/>
                </a:cubicBezTo>
                <a:close/>
                <a:moveTo>
                  <a:pt x="35" y="34"/>
                </a:moveTo>
                <a:cubicBezTo>
                  <a:pt x="35" y="34"/>
                  <a:pt x="36" y="35"/>
                  <a:pt x="36" y="35"/>
                </a:cubicBezTo>
                <a:cubicBezTo>
                  <a:pt x="36" y="36"/>
                  <a:pt x="35" y="36"/>
                  <a:pt x="35" y="36"/>
                </a:cubicBezTo>
                <a:cubicBezTo>
                  <a:pt x="34" y="36"/>
                  <a:pt x="34" y="36"/>
                  <a:pt x="34" y="35"/>
                </a:cubicBezTo>
                <a:cubicBezTo>
                  <a:pt x="34" y="35"/>
                  <a:pt x="34" y="34"/>
                  <a:pt x="35" y="34"/>
                </a:cubicBezTo>
                <a:close/>
                <a:moveTo>
                  <a:pt x="45" y="38"/>
                </a:moveTo>
                <a:cubicBezTo>
                  <a:pt x="46" y="38"/>
                  <a:pt x="48" y="37"/>
                  <a:pt x="48" y="35"/>
                </a:cubicBezTo>
                <a:cubicBezTo>
                  <a:pt x="48" y="34"/>
                  <a:pt x="46" y="32"/>
                  <a:pt x="45" y="32"/>
                </a:cubicBezTo>
                <a:cubicBezTo>
                  <a:pt x="43" y="32"/>
                  <a:pt x="42" y="34"/>
                  <a:pt x="42" y="35"/>
                </a:cubicBezTo>
                <a:cubicBezTo>
                  <a:pt x="42" y="37"/>
                  <a:pt x="43" y="38"/>
                  <a:pt x="45" y="38"/>
                </a:cubicBezTo>
                <a:close/>
                <a:moveTo>
                  <a:pt x="45" y="34"/>
                </a:moveTo>
                <a:cubicBezTo>
                  <a:pt x="45" y="34"/>
                  <a:pt x="46" y="35"/>
                  <a:pt x="46" y="35"/>
                </a:cubicBezTo>
                <a:cubicBezTo>
                  <a:pt x="46" y="36"/>
                  <a:pt x="45" y="36"/>
                  <a:pt x="45" y="36"/>
                </a:cubicBezTo>
                <a:cubicBezTo>
                  <a:pt x="44" y="36"/>
                  <a:pt x="44" y="36"/>
                  <a:pt x="44" y="35"/>
                </a:cubicBezTo>
                <a:cubicBezTo>
                  <a:pt x="44" y="35"/>
                  <a:pt x="44" y="34"/>
                  <a:pt x="45" y="34"/>
                </a:cubicBezTo>
                <a:close/>
                <a:moveTo>
                  <a:pt x="55" y="38"/>
                </a:moveTo>
                <a:cubicBezTo>
                  <a:pt x="56" y="38"/>
                  <a:pt x="58" y="37"/>
                  <a:pt x="58" y="35"/>
                </a:cubicBezTo>
                <a:cubicBezTo>
                  <a:pt x="58" y="34"/>
                  <a:pt x="56" y="32"/>
                  <a:pt x="55" y="32"/>
                </a:cubicBezTo>
                <a:cubicBezTo>
                  <a:pt x="53" y="32"/>
                  <a:pt x="52" y="34"/>
                  <a:pt x="52" y="35"/>
                </a:cubicBezTo>
                <a:cubicBezTo>
                  <a:pt x="52" y="37"/>
                  <a:pt x="53" y="38"/>
                  <a:pt x="55" y="38"/>
                </a:cubicBezTo>
                <a:close/>
                <a:moveTo>
                  <a:pt x="55" y="34"/>
                </a:moveTo>
                <a:cubicBezTo>
                  <a:pt x="55" y="34"/>
                  <a:pt x="56" y="35"/>
                  <a:pt x="56" y="35"/>
                </a:cubicBezTo>
                <a:cubicBezTo>
                  <a:pt x="56" y="36"/>
                  <a:pt x="55" y="36"/>
                  <a:pt x="55" y="36"/>
                </a:cubicBezTo>
                <a:cubicBezTo>
                  <a:pt x="54" y="36"/>
                  <a:pt x="54" y="36"/>
                  <a:pt x="54" y="35"/>
                </a:cubicBezTo>
                <a:cubicBezTo>
                  <a:pt x="54" y="35"/>
                  <a:pt x="54" y="34"/>
                  <a:pt x="55" y="34"/>
                </a:cubicBezTo>
                <a:close/>
                <a:moveTo>
                  <a:pt x="15" y="48"/>
                </a:moveTo>
                <a:cubicBezTo>
                  <a:pt x="17" y="48"/>
                  <a:pt x="18" y="47"/>
                  <a:pt x="18" y="45"/>
                </a:cubicBezTo>
                <a:cubicBezTo>
                  <a:pt x="18" y="44"/>
                  <a:pt x="17" y="42"/>
                  <a:pt x="15" y="42"/>
                </a:cubicBezTo>
                <a:cubicBezTo>
                  <a:pt x="13" y="42"/>
                  <a:pt x="12" y="44"/>
                  <a:pt x="12" y="45"/>
                </a:cubicBezTo>
                <a:cubicBezTo>
                  <a:pt x="12" y="47"/>
                  <a:pt x="13" y="48"/>
                  <a:pt x="15" y="48"/>
                </a:cubicBezTo>
                <a:close/>
                <a:moveTo>
                  <a:pt x="15" y="44"/>
                </a:moveTo>
                <a:cubicBezTo>
                  <a:pt x="15" y="44"/>
                  <a:pt x="16" y="45"/>
                  <a:pt x="16" y="45"/>
                </a:cubicBezTo>
                <a:cubicBezTo>
                  <a:pt x="16" y="46"/>
                  <a:pt x="15" y="46"/>
                  <a:pt x="15" y="46"/>
                </a:cubicBezTo>
                <a:cubicBezTo>
                  <a:pt x="14" y="46"/>
                  <a:pt x="14" y="46"/>
                  <a:pt x="14" y="45"/>
                </a:cubicBezTo>
                <a:cubicBezTo>
                  <a:pt x="14" y="45"/>
                  <a:pt x="14" y="44"/>
                  <a:pt x="15" y="44"/>
                </a:cubicBezTo>
                <a:close/>
                <a:moveTo>
                  <a:pt x="25" y="48"/>
                </a:moveTo>
                <a:cubicBezTo>
                  <a:pt x="27" y="48"/>
                  <a:pt x="28" y="47"/>
                  <a:pt x="28" y="45"/>
                </a:cubicBezTo>
                <a:cubicBezTo>
                  <a:pt x="28" y="44"/>
                  <a:pt x="27" y="42"/>
                  <a:pt x="25" y="42"/>
                </a:cubicBezTo>
                <a:cubicBezTo>
                  <a:pt x="23" y="42"/>
                  <a:pt x="22" y="44"/>
                  <a:pt x="22" y="45"/>
                </a:cubicBezTo>
                <a:cubicBezTo>
                  <a:pt x="22" y="47"/>
                  <a:pt x="23" y="48"/>
                  <a:pt x="25" y="48"/>
                </a:cubicBezTo>
                <a:close/>
                <a:moveTo>
                  <a:pt x="25" y="44"/>
                </a:moveTo>
                <a:cubicBezTo>
                  <a:pt x="25" y="44"/>
                  <a:pt x="26" y="45"/>
                  <a:pt x="26" y="45"/>
                </a:cubicBezTo>
                <a:cubicBezTo>
                  <a:pt x="26" y="46"/>
                  <a:pt x="25" y="46"/>
                  <a:pt x="25" y="46"/>
                </a:cubicBezTo>
                <a:cubicBezTo>
                  <a:pt x="24" y="46"/>
                  <a:pt x="24" y="46"/>
                  <a:pt x="24" y="45"/>
                </a:cubicBezTo>
                <a:cubicBezTo>
                  <a:pt x="24" y="45"/>
                  <a:pt x="24" y="44"/>
                  <a:pt x="25" y="44"/>
                </a:cubicBezTo>
                <a:close/>
                <a:moveTo>
                  <a:pt x="35" y="48"/>
                </a:moveTo>
                <a:cubicBezTo>
                  <a:pt x="37" y="48"/>
                  <a:pt x="38" y="47"/>
                  <a:pt x="38" y="45"/>
                </a:cubicBezTo>
                <a:cubicBezTo>
                  <a:pt x="38" y="44"/>
                  <a:pt x="37" y="42"/>
                  <a:pt x="35" y="42"/>
                </a:cubicBezTo>
                <a:cubicBezTo>
                  <a:pt x="33" y="42"/>
                  <a:pt x="32" y="44"/>
                  <a:pt x="32" y="45"/>
                </a:cubicBezTo>
                <a:cubicBezTo>
                  <a:pt x="32" y="47"/>
                  <a:pt x="33" y="48"/>
                  <a:pt x="35" y="48"/>
                </a:cubicBezTo>
                <a:close/>
                <a:moveTo>
                  <a:pt x="35" y="44"/>
                </a:moveTo>
                <a:cubicBezTo>
                  <a:pt x="35" y="44"/>
                  <a:pt x="36" y="45"/>
                  <a:pt x="36" y="45"/>
                </a:cubicBezTo>
                <a:cubicBezTo>
                  <a:pt x="36" y="46"/>
                  <a:pt x="35" y="46"/>
                  <a:pt x="35" y="46"/>
                </a:cubicBezTo>
                <a:cubicBezTo>
                  <a:pt x="34" y="46"/>
                  <a:pt x="34" y="46"/>
                  <a:pt x="34" y="45"/>
                </a:cubicBezTo>
                <a:cubicBezTo>
                  <a:pt x="34" y="45"/>
                  <a:pt x="34" y="44"/>
                  <a:pt x="35" y="44"/>
                </a:cubicBezTo>
                <a:close/>
                <a:moveTo>
                  <a:pt x="45" y="48"/>
                </a:moveTo>
                <a:cubicBezTo>
                  <a:pt x="46" y="48"/>
                  <a:pt x="48" y="47"/>
                  <a:pt x="48" y="45"/>
                </a:cubicBezTo>
                <a:cubicBezTo>
                  <a:pt x="48" y="44"/>
                  <a:pt x="46" y="42"/>
                  <a:pt x="45" y="42"/>
                </a:cubicBezTo>
                <a:cubicBezTo>
                  <a:pt x="43" y="42"/>
                  <a:pt x="42" y="44"/>
                  <a:pt x="42" y="45"/>
                </a:cubicBezTo>
                <a:cubicBezTo>
                  <a:pt x="42" y="47"/>
                  <a:pt x="43" y="48"/>
                  <a:pt x="45" y="48"/>
                </a:cubicBezTo>
                <a:close/>
                <a:moveTo>
                  <a:pt x="45" y="44"/>
                </a:moveTo>
                <a:cubicBezTo>
                  <a:pt x="45" y="44"/>
                  <a:pt x="46" y="45"/>
                  <a:pt x="46" y="45"/>
                </a:cubicBezTo>
                <a:cubicBezTo>
                  <a:pt x="46" y="46"/>
                  <a:pt x="45" y="46"/>
                  <a:pt x="45" y="46"/>
                </a:cubicBezTo>
                <a:cubicBezTo>
                  <a:pt x="44" y="46"/>
                  <a:pt x="44" y="46"/>
                  <a:pt x="44" y="45"/>
                </a:cubicBezTo>
                <a:cubicBezTo>
                  <a:pt x="44" y="45"/>
                  <a:pt x="44" y="44"/>
                  <a:pt x="45" y="44"/>
                </a:cubicBezTo>
                <a:close/>
                <a:moveTo>
                  <a:pt x="55" y="48"/>
                </a:moveTo>
                <a:cubicBezTo>
                  <a:pt x="56" y="48"/>
                  <a:pt x="58" y="47"/>
                  <a:pt x="58" y="45"/>
                </a:cubicBezTo>
                <a:cubicBezTo>
                  <a:pt x="58" y="44"/>
                  <a:pt x="56" y="42"/>
                  <a:pt x="55" y="42"/>
                </a:cubicBezTo>
                <a:cubicBezTo>
                  <a:pt x="53" y="42"/>
                  <a:pt x="52" y="44"/>
                  <a:pt x="52" y="45"/>
                </a:cubicBezTo>
                <a:cubicBezTo>
                  <a:pt x="52" y="47"/>
                  <a:pt x="53" y="48"/>
                  <a:pt x="55" y="48"/>
                </a:cubicBezTo>
                <a:close/>
                <a:moveTo>
                  <a:pt x="55" y="44"/>
                </a:moveTo>
                <a:cubicBezTo>
                  <a:pt x="55" y="44"/>
                  <a:pt x="56" y="45"/>
                  <a:pt x="56" y="45"/>
                </a:cubicBezTo>
                <a:cubicBezTo>
                  <a:pt x="56" y="46"/>
                  <a:pt x="55" y="46"/>
                  <a:pt x="55" y="46"/>
                </a:cubicBezTo>
                <a:cubicBezTo>
                  <a:pt x="54" y="46"/>
                  <a:pt x="54" y="46"/>
                  <a:pt x="54" y="45"/>
                </a:cubicBezTo>
                <a:cubicBezTo>
                  <a:pt x="54" y="45"/>
                  <a:pt x="54" y="44"/>
                  <a:pt x="55" y="44"/>
                </a:cubicBezTo>
                <a:close/>
                <a:moveTo>
                  <a:pt x="15" y="58"/>
                </a:moveTo>
                <a:cubicBezTo>
                  <a:pt x="17" y="58"/>
                  <a:pt x="18" y="57"/>
                  <a:pt x="18" y="55"/>
                </a:cubicBezTo>
                <a:cubicBezTo>
                  <a:pt x="18" y="53"/>
                  <a:pt x="17" y="52"/>
                  <a:pt x="15" y="52"/>
                </a:cubicBezTo>
                <a:cubicBezTo>
                  <a:pt x="13" y="52"/>
                  <a:pt x="12" y="53"/>
                  <a:pt x="12" y="55"/>
                </a:cubicBezTo>
                <a:cubicBezTo>
                  <a:pt x="12" y="57"/>
                  <a:pt x="13" y="58"/>
                  <a:pt x="15" y="58"/>
                </a:cubicBezTo>
                <a:close/>
                <a:moveTo>
                  <a:pt x="15" y="54"/>
                </a:moveTo>
                <a:cubicBezTo>
                  <a:pt x="15" y="54"/>
                  <a:pt x="16" y="54"/>
                  <a:pt x="16" y="55"/>
                </a:cubicBezTo>
                <a:cubicBezTo>
                  <a:pt x="16" y="55"/>
                  <a:pt x="15" y="56"/>
                  <a:pt x="15" y="56"/>
                </a:cubicBezTo>
                <a:cubicBezTo>
                  <a:pt x="14" y="56"/>
                  <a:pt x="14" y="55"/>
                  <a:pt x="14" y="55"/>
                </a:cubicBezTo>
                <a:cubicBezTo>
                  <a:pt x="14" y="54"/>
                  <a:pt x="14" y="54"/>
                  <a:pt x="15" y="54"/>
                </a:cubicBezTo>
                <a:close/>
                <a:moveTo>
                  <a:pt x="25" y="58"/>
                </a:moveTo>
                <a:cubicBezTo>
                  <a:pt x="27" y="58"/>
                  <a:pt x="28" y="57"/>
                  <a:pt x="28" y="55"/>
                </a:cubicBezTo>
                <a:cubicBezTo>
                  <a:pt x="28" y="53"/>
                  <a:pt x="27" y="52"/>
                  <a:pt x="25" y="52"/>
                </a:cubicBezTo>
                <a:cubicBezTo>
                  <a:pt x="23" y="52"/>
                  <a:pt x="22" y="53"/>
                  <a:pt x="22" y="55"/>
                </a:cubicBezTo>
                <a:cubicBezTo>
                  <a:pt x="22" y="57"/>
                  <a:pt x="23" y="58"/>
                  <a:pt x="25" y="58"/>
                </a:cubicBezTo>
                <a:close/>
                <a:moveTo>
                  <a:pt x="25" y="54"/>
                </a:moveTo>
                <a:cubicBezTo>
                  <a:pt x="25" y="54"/>
                  <a:pt x="26" y="54"/>
                  <a:pt x="26" y="55"/>
                </a:cubicBezTo>
                <a:cubicBezTo>
                  <a:pt x="26" y="55"/>
                  <a:pt x="25" y="56"/>
                  <a:pt x="25" y="56"/>
                </a:cubicBezTo>
                <a:cubicBezTo>
                  <a:pt x="24" y="56"/>
                  <a:pt x="24" y="55"/>
                  <a:pt x="24" y="55"/>
                </a:cubicBezTo>
                <a:cubicBezTo>
                  <a:pt x="24" y="54"/>
                  <a:pt x="24" y="54"/>
                  <a:pt x="25" y="54"/>
                </a:cubicBezTo>
                <a:close/>
                <a:moveTo>
                  <a:pt x="35" y="58"/>
                </a:moveTo>
                <a:cubicBezTo>
                  <a:pt x="37" y="58"/>
                  <a:pt x="38" y="57"/>
                  <a:pt x="38" y="55"/>
                </a:cubicBezTo>
                <a:cubicBezTo>
                  <a:pt x="38" y="53"/>
                  <a:pt x="37" y="52"/>
                  <a:pt x="35" y="52"/>
                </a:cubicBezTo>
                <a:cubicBezTo>
                  <a:pt x="33" y="52"/>
                  <a:pt x="32" y="53"/>
                  <a:pt x="32" y="55"/>
                </a:cubicBezTo>
                <a:cubicBezTo>
                  <a:pt x="32" y="57"/>
                  <a:pt x="33" y="58"/>
                  <a:pt x="35" y="58"/>
                </a:cubicBezTo>
                <a:close/>
                <a:moveTo>
                  <a:pt x="35" y="54"/>
                </a:moveTo>
                <a:cubicBezTo>
                  <a:pt x="35" y="54"/>
                  <a:pt x="36" y="54"/>
                  <a:pt x="36" y="55"/>
                </a:cubicBezTo>
                <a:cubicBezTo>
                  <a:pt x="36" y="55"/>
                  <a:pt x="35" y="56"/>
                  <a:pt x="35" y="56"/>
                </a:cubicBezTo>
                <a:cubicBezTo>
                  <a:pt x="34" y="56"/>
                  <a:pt x="34" y="55"/>
                  <a:pt x="34" y="55"/>
                </a:cubicBezTo>
                <a:cubicBezTo>
                  <a:pt x="34" y="54"/>
                  <a:pt x="34" y="54"/>
                  <a:pt x="35" y="54"/>
                </a:cubicBezTo>
                <a:close/>
                <a:moveTo>
                  <a:pt x="45" y="58"/>
                </a:moveTo>
                <a:cubicBezTo>
                  <a:pt x="46" y="58"/>
                  <a:pt x="48" y="57"/>
                  <a:pt x="48" y="55"/>
                </a:cubicBezTo>
                <a:cubicBezTo>
                  <a:pt x="48" y="53"/>
                  <a:pt x="46" y="52"/>
                  <a:pt x="45" y="52"/>
                </a:cubicBezTo>
                <a:cubicBezTo>
                  <a:pt x="43" y="52"/>
                  <a:pt x="42" y="53"/>
                  <a:pt x="42" y="55"/>
                </a:cubicBezTo>
                <a:cubicBezTo>
                  <a:pt x="42" y="57"/>
                  <a:pt x="43" y="58"/>
                  <a:pt x="45" y="58"/>
                </a:cubicBezTo>
                <a:close/>
                <a:moveTo>
                  <a:pt x="45" y="54"/>
                </a:moveTo>
                <a:cubicBezTo>
                  <a:pt x="45" y="54"/>
                  <a:pt x="46" y="54"/>
                  <a:pt x="46" y="55"/>
                </a:cubicBezTo>
                <a:cubicBezTo>
                  <a:pt x="46" y="55"/>
                  <a:pt x="45" y="56"/>
                  <a:pt x="45" y="56"/>
                </a:cubicBezTo>
                <a:cubicBezTo>
                  <a:pt x="44" y="56"/>
                  <a:pt x="44" y="55"/>
                  <a:pt x="44" y="55"/>
                </a:cubicBezTo>
                <a:cubicBezTo>
                  <a:pt x="44" y="54"/>
                  <a:pt x="44" y="54"/>
                  <a:pt x="45" y="54"/>
                </a:cubicBezTo>
                <a:close/>
                <a:moveTo>
                  <a:pt x="55" y="58"/>
                </a:moveTo>
                <a:cubicBezTo>
                  <a:pt x="56" y="58"/>
                  <a:pt x="58" y="57"/>
                  <a:pt x="58" y="55"/>
                </a:cubicBezTo>
                <a:cubicBezTo>
                  <a:pt x="58" y="53"/>
                  <a:pt x="56" y="52"/>
                  <a:pt x="55" y="52"/>
                </a:cubicBezTo>
                <a:cubicBezTo>
                  <a:pt x="53" y="52"/>
                  <a:pt x="52" y="53"/>
                  <a:pt x="52" y="55"/>
                </a:cubicBezTo>
                <a:cubicBezTo>
                  <a:pt x="52" y="57"/>
                  <a:pt x="53" y="58"/>
                  <a:pt x="55" y="58"/>
                </a:cubicBezTo>
                <a:close/>
                <a:moveTo>
                  <a:pt x="55" y="54"/>
                </a:moveTo>
                <a:cubicBezTo>
                  <a:pt x="55" y="54"/>
                  <a:pt x="56" y="54"/>
                  <a:pt x="56" y="55"/>
                </a:cubicBezTo>
                <a:cubicBezTo>
                  <a:pt x="56" y="55"/>
                  <a:pt x="55" y="56"/>
                  <a:pt x="55" y="56"/>
                </a:cubicBezTo>
                <a:cubicBezTo>
                  <a:pt x="54" y="56"/>
                  <a:pt x="54" y="55"/>
                  <a:pt x="54" y="55"/>
                </a:cubicBezTo>
                <a:cubicBezTo>
                  <a:pt x="54" y="54"/>
                  <a:pt x="54" y="54"/>
                  <a:pt x="55" y="54"/>
                </a:cubicBezTo>
                <a:close/>
                <a:moveTo>
                  <a:pt x="15" y="68"/>
                </a:moveTo>
                <a:cubicBezTo>
                  <a:pt x="17" y="68"/>
                  <a:pt x="18" y="66"/>
                  <a:pt x="18" y="65"/>
                </a:cubicBezTo>
                <a:cubicBezTo>
                  <a:pt x="18" y="63"/>
                  <a:pt x="17" y="62"/>
                  <a:pt x="15" y="62"/>
                </a:cubicBezTo>
                <a:cubicBezTo>
                  <a:pt x="13" y="62"/>
                  <a:pt x="12" y="63"/>
                  <a:pt x="12" y="65"/>
                </a:cubicBezTo>
                <a:cubicBezTo>
                  <a:pt x="12" y="66"/>
                  <a:pt x="13" y="68"/>
                  <a:pt x="15" y="68"/>
                </a:cubicBezTo>
                <a:close/>
                <a:moveTo>
                  <a:pt x="15" y="64"/>
                </a:moveTo>
                <a:cubicBezTo>
                  <a:pt x="15" y="64"/>
                  <a:pt x="16" y="64"/>
                  <a:pt x="16" y="65"/>
                </a:cubicBezTo>
                <a:cubicBezTo>
                  <a:pt x="16" y="65"/>
                  <a:pt x="15" y="66"/>
                  <a:pt x="15" y="66"/>
                </a:cubicBezTo>
                <a:cubicBezTo>
                  <a:pt x="14" y="66"/>
                  <a:pt x="14" y="65"/>
                  <a:pt x="14" y="65"/>
                </a:cubicBezTo>
                <a:cubicBezTo>
                  <a:pt x="14" y="64"/>
                  <a:pt x="14" y="64"/>
                  <a:pt x="15" y="64"/>
                </a:cubicBezTo>
                <a:close/>
                <a:moveTo>
                  <a:pt x="25" y="68"/>
                </a:moveTo>
                <a:cubicBezTo>
                  <a:pt x="27" y="68"/>
                  <a:pt x="28" y="66"/>
                  <a:pt x="28" y="65"/>
                </a:cubicBezTo>
                <a:cubicBezTo>
                  <a:pt x="28" y="63"/>
                  <a:pt x="27" y="62"/>
                  <a:pt x="25" y="62"/>
                </a:cubicBezTo>
                <a:cubicBezTo>
                  <a:pt x="23" y="62"/>
                  <a:pt x="22" y="63"/>
                  <a:pt x="22" y="65"/>
                </a:cubicBezTo>
                <a:cubicBezTo>
                  <a:pt x="22" y="66"/>
                  <a:pt x="23" y="68"/>
                  <a:pt x="25" y="68"/>
                </a:cubicBezTo>
                <a:close/>
                <a:moveTo>
                  <a:pt x="25" y="64"/>
                </a:moveTo>
                <a:cubicBezTo>
                  <a:pt x="25" y="64"/>
                  <a:pt x="26" y="64"/>
                  <a:pt x="26" y="65"/>
                </a:cubicBezTo>
                <a:cubicBezTo>
                  <a:pt x="26" y="65"/>
                  <a:pt x="25" y="66"/>
                  <a:pt x="25" y="66"/>
                </a:cubicBezTo>
                <a:cubicBezTo>
                  <a:pt x="24" y="66"/>
                  <a:pt x="24" y="65"/>
                  <a:pt x="24" y="65"/>
                </a:cubicBezTo>
                <a:cubicBezTo>
                  <a:pt x="24" y="64"/>
                  <a:pt x="24" y="64"/>
                  <a:pt x="25" y="64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5" name="Freeform 5"/>
          <p:cNvSpPr>
            <a:spLocks noEditPoints="1"/>
          </p:cNvSpPr>
          <p:nvPr/>
        </p:nvSpPr>
        <p:spPr bwMode="auto">
          <a:xfrm>
            <a:off x="1659527" y="2492578"/>
            <a:ext cx="375372" cy="387884"/>
          </a:xfrm>
          <a:custGeom>
            <a:avLst/>
            <a:gdLst>
              <a:gd name="T0" fmla="*/ 5 w 76"/>
              <a:gd name="T1" fmla="*/ 38 h 76"/>
              <a:gd name="T2" fmla="*/ 71 w 76"/>
              <a:gd name="T3" fmla="*/ 38 h 76"/>
              <a:gd name="T4" fmla="*/ 38 w 76"/>
              <a:gd name="T5" fmla="*/ 6 h 76"/>
              <a:gd name="T6" fmla="*/ 38 w 76"/>
              <a:gd name="T7" fmla="*/ 69 h 76"/>
              <a:gd name="T8" fmla="*/ 38 w 76"/>
              <a:gd name="T9" fmla="*/ 6 h 76"/>
              <a:gd name="T10" fmla="*/ 0 w 76"/>
              <a:gd name="T11" fmla="*/ 38 h 76"/>
              <a:gd name="T12" fmla="*/ 76 w 76"/>
              <a:gd name="T13" fmla="*/ 38 h 76"/>
              <a:gd name="T14" fmla="*/ 38 w 76"/>
              <a:gd name="T15" fmla="*/ 3 h 76"/>
              <a:gd name="T16" fmla="*/ 38 w 76"/>
              <a:gd name="T17" fmla="*/ 73 h 76"/>
              <a:gd name="T18" fmla="*/ 38 w 76"/>
              <a:gd name="T19" fmla="*/ 3 h 76"/>
              <a:gd name="T20" fmla="*/ 49 w 76"/>
              <a:gd name="T21" fmla="*/ 47 h 76"/>
              <a:gd name="T22" fmla="*/ 40 w 76"/>
              <a:gd name="T23" fmla="*/ 22 h 76"/>
              <a:gd name="T24" fmla="*/ 37 w 76"/>
              <a:gd name="T25" fmla="*/ 22 h 76"/>
              <a:gd name="T26" fmla="*/ 47 w 76"/>
              <a:gd name="T27" fmla="*/ 49 h 76"/>
              <a:gd name="T28" fmla="*/ 49 w 76"/>
              <a:gd name="T29" fmla="*/ 49 h 76"/>
              <a:gd name="T30" fmla="*/ 40 w 76"/>
              <a:gd name="T31" fmla="*/ 11 h 76"/>
              <a:gd name="T32" fmla="*/ 37 w 76"/>
              <a:gd name="T33" fmla="*/ 11 h 76"/>
              <a:gd name="T34" fmla="*/ 38 w 76"/>
              <a:gd name="T35" fmla="*/ 15 h 76"/>
              <a:gd name="T36" fmla="*/ 40 w 76"/>
              <a:gd name="T37" fmla="*/ 65 h 76"/>
              <a:gd name="T38" fmla="*/ 38 w 76"/>
              <a:gd name="T39" fmla="*/ 61 h 76"/>
              <a:gd name="T40" fmla="*/ 37 w 76"/>
              <a:gd name="T41" fmla="*/ 65 h 76"/>
              <a:gd name="T42" fmla="*/ 40 w 76"/>
              <a:gd name="T43" fmla="*/ 65 h 76"/>
              <a:gd name="T44" fmla="*/ 65 w 76"/>
              <a:gd name="T45" fmla="*/ 36 h 76"/>
              <a:gd name="T46" fmla="*/ 61 w 76"/>
              <a:gd name="T47" fmla="*/ 38 h 76"/>
              <a:gd name="T48" fmla="*/ 65 w 76"/>
              <a:gd name="T49" fmla="*/ 39 h 76"/>
              <a:gd name="T50" fmla="*/ 15 w 76"/>
              <a:gd name="T51" fmla="*/ 38 h 76"/>
              <a:gd name="T52" fmla="*/ 11 w 76"/>
              <a:gd name="T53" fmla="*/ 36 h 76"/>
              <a:gd name="T54" fmla="*/ 11 w 76"/>
              <a:gd name="T55" fmla="*/ 39 h 76"/>
              <a:gd name="T56" fmla="*/ 15 w 76"/>
              <a:gd name="T57" fmla="*/ 38 h 76"/>
              <a:gd name="T58" fmla="*/ 58 w 76"/>
              <a:gd name="T59" fmla="*/ 20 h 76"/>
              <a:gd name="T60" fmla="*/ 56 w 76"/>
              <a:gd name="T61" fmla="*/ 18 h 76"/>
              <a:gd name="T62" fmla="*/ 54 w 76"/>
              <a:gd name="T63" fmla="*/ 22 h 76"/>
              <a:gd name="T64" fmla="*/ 56 w 76"/>
              <a:gd name="T65" fmla="*/ 22 h 76"/>
              <a:gd name="T66" fmla="*/ 22 w 76"/>
              <a:gd name="T67" fmla="*/ 56 h 76"/>
              <a:gd name="T68" fmla="*/ 20 w 76"/>
              <a:gd name="T69" fmla="*/ 54 h 76"/>
              <a:gd name="T70" fmla="*/ 18 w 76"/>
              <a:gd name="T71" fmla="*/ 58 h 76"/>
              <a:gd name="T72" fmla="*/ 20 w 76"/>
              <a:gd name="T73" fmla="*/ 58 h 76"/>
              <a:gd name="T74" fmla="*/ 58 w 76"/>
              <a:gd name="T75" fmla="*/ 56 h 76"/>
              <a:gd name="T76" fmla="*/ 54 w 76"/>
              <a:gd name="T77" fmla="*/ 54 h 76"/>
              <a:gd name="T78" fmla="*/ 56 w 76"/>
              <a:gd name="T79" fmla="*/ 58 h 76"/>
              <a:gd name="T80" fmla="*/ 58 w 76"/>
              <a:gd name="T81" fmla="*/ 58 h 76"/>
              <a:gd name="T82" fmla="*/ 22 w 76"/>
              <a:gd name="T83" fmla="*/ 20 h 76"/>
              <a:gd name="T84" fmla="*/ 18 w 76"/>
              <a:gd name="T85" fmla="*/ 18 h 76"/>
              <a:gd name="T86" fmla="*/ 20 w 76"/>
              <a:gd name="T87" fmla="*/ 22 h 76"/>
              <a:gd name="T88" fmla="*/ 22 w 76"/>
              <a:gd name="T89" fmla="*/ 22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6" h="76">
                <a:moveTo>
                  <a:pt x="38" y="71"/>
                </a:moveTo>
                <a:cubicBezTo>
                  <a:pt x="20" y="71"/>
                  <a:pt x="5" y="56"/>
                  <a:pt x="5" y="38"/>
                </a:cubicBezTo>
                <a:cubicBezTo>
                  <a:pt x="5" y="19"/>
                  <a:pt x="20" y="4"/>
                  <a:pt x="38" y="4"/>
                </a:cubicBezTo>
                <a:cubicBezTo>
                  <a:pt x="56" y="4"/>
                  <a:pt x="71" y="19"/>
                  <a:pt x="71" y="38"/>
                </a:cubicBezTo>
                <a:cubicBezTo>
                  <a:pt x="71" y="56"/>
                  <a:pt x="56" y="71"/>
                  <a:pt x="38" y="71"/>
                </a:cubicBezTo>
                <a:close/>
                <a:moveTo>
                  <a:pt x="38" y="6"/>
                </a:moveTo>
                <a:cubicBezTo>
                  <a:pt x="21" y="6"/>
                  <a:pt x="7" y="21"/>
                  <a:pt x="7" y="38"/>
                </a:cubicBezTo>
                <a:cubicBezTo>
                  <a:pt x="7" y="55"/>
                  <a:pt x="21" y="69"/>
                  <a:pt x="38" y="69"/>
                </a:cubicBezTo>
                <a:cubicBezTo>
                  <a:pt x="55" y="69"/>
                  <a:pt x="69" y="55"/>
                  <a:pt x="69" y="38"/>
                </a:cubicBezTo>
                <a:cubicBezTo>
                  <a:pt x="69" y="21"/>
                  <a:pt x="55" y="6"/>
                  <a:pt x="38" y="6"/>
                </a:cubicBezTo>
                <a:close/>
                <a:moveTo>
                  <a:pt x="38" y="76"/>
                </a:moveTo>
                <a:cubicBezTo>
                  <a:pt x="17" y="76"/>
                  <a:pt x="0" y="59"/>
                  <a:pt x="0" y="38"/>
                </a:cubicBezTo>
                <a:cubicBezTo>
                  <a:pt x="0" y="17"/>
                  <a:pt x="17" y="0"/>
                  <a:pt x="38" y="0"/>
                </a:cubicBezTo>
                <a:cubicBezTo>
                  <a:pt x="59" y="0"/>
                  <a:pt x="76" y="17"/>
                  <a:pt x="76" y="38"/>
                </a:cubicBezTo>
                <a:cubicBezTo>
                  <a:pt x="76" y="59"/>
                  <a:pt x="59" y="76"/>
                  <a:pt x="38" y="76"/>
                </a:cubicBezTo>
                <a:close/>
                <a:moveTo>
                  <a:pt x="38" y="3"/>
                </a:moveTo>
                <a:cubicBezTo>
                  <a:pt x="19" y="3"/>
                  <a:pt x="3" y="18"/>
                  <a:pt x="3" y="38"/>
                </a:cubicBezTo>
                <a:cubicBezTo>
                  <a:pt x="3" y="57"/>
                  <a:pt x="19" y="73"/>
                  <a:pt x="38" y="73"/>
                </a:cubicBezTo>
                <a:cubicBezTo>
                  <a:pt x="57" y="73"/>
                  <a:pt x="73" y="57"/>
                  <a:pt x="73" y="38"/>
                </a:cubicBezTo>
                <a:cubicBezTo>
                  <a:pt x="73" y="18"/>
                  <a:pt x="57" y="3"/>
                  <a:pt x="38" y="3"/>
                </a:cubicBezTo>
                <a:close/>
                <a:moveTo>
                  <a:pt x="49" y="49"/>
                </a:moveTo>
                <a:cubicBezTo>
                  <a:pt x="50" y="48"/>
                  <a:pt x="50" y="48"/>
                  <a:pt x="49" y="47"/>
                </a:cubicBezTo>
                <a:cubicBezTo>
                  <a:pt x="40" y="37"/>
                  <a:pt x="40" y="37"/>
                  <a:pt x="40" y="37"/>
                </a:cubicBezTo>
                <a:cubicBezTo>
                  <a:pt x="40" y="22"/>
                  <a:pt x="40" y="22"/>
                  <a:pt x="40" y="22"/>
                </a:cubicBezTo>
                <a:cubicBezTo>
                  <a:pt x="40" y="21"/>
                  <a:pt x="39" y="20"/>
                  <a:pt x="38" y="20"/>
                </a:cubicBezTo>
                <a:cubicBezTo>
                  <a:pt x="37" y="20"/>
                  <a:pt x="37" y="21"/>
                  <a:pt x="37" y="22"/>
                </a:cubicBezTo>
                <a:cubicBezTo>
                  <a:pt x="37" y="38"/>
                  <a:pt x="37" y="38"/>
                  <a:pt x="37" y="38"/>
                </a:cubicBezTo>
                <a:cubicBezTo>
                  <a:pt x="47" y="49"/>
                  <a:pt x="47" y="49"/>
                  <a:pt x="47" y="49"/>
                </a:cubicBezTo>
                <a:cubicBezTo>
                  <a:pt x="47" y="49"/>
                  <a:pt x="48" y="50"/>
                  <a:pt x="48" y="50"/>
                </a:cubicBezTo>
                <a:cubicBezTo>
                  <a:pt x="49" y="50"/>
                  <a:pt x="49" y="49"/>
                  <a:pt x="49" y="49"/>
                </a:cubicBezTo>
                <a:close/>
                <a:moveTo>
                  <a:pt x="40" y="14"/>
                </a:moveTo>
                <a:cubicBezTo>
                  <a:pt x="40" y="11"/>
                  <a:pt x="40" y="11"/>
                  <a:pt x="40" y="11"/>
                </a:cubicBezTo>
                <a:cubicBezTo>
                  <a:pt x="40" y="10"/>
                  <a:pt x="39" y="9"/>
                  <a:pt x="38" y="9"/>
                </a:cubicBezTo>
                <a:cubicBezTo>
                  <a:pt x="37" y="9"/>
                  <a:pt x="37" y="10"/>
                  <a:pt x="37" y="11"/>
                </a:cubicBezTo>
                <a:cubicBezTo>
                  <a:pt x="37" y="14"/>
                  <a:pt x="37" y="14"/>
                  <a:pt x="37" y="14"/>
                </a:cubicBezTo>
                <a:cubicBezTo>
                  <a:pt x="37" y="15"/>
                  <a:pt x="37" y="15"/>
                  <a:pt x="38" y="15"/>
                </a:cubicBezTo>
                <a:cubicBezTo>
                  <a:pt x="39" y="15"/>
                  <a:pt x="40" y="15"/>
                  <a:pt x="40" y="14"/>
                </a:cubicBezTo>
                <a:close/>
                <a:moveTo>
                  <a:pt x="40" y="65"/>
                </a:moveTo>
                <a:cubicBezTo>
                  <a:pt x="40" y="62"/>
                  <a:pt x="40" y="62"/>
                  <a:pt x="40" y="62"/>
                </a:cubicBezTo>
                <a:cubicBezTo>
                  <a:pt x="40" y="61"/>
                  <a:pt x="39" y="61"/>
                  <a:pt x="38" y="61"/>
                </a:cubicBezTo>
                <a:cubicBezTo>
                  <a:pt x="37" y="61"/>
                  <a:pt x="37" y="61"/>
                  <a:pt x="37" y="62"/>
                </a:cubicBezTo>
                <a:cubicBezTo>
                  <a:pt x="37" y="65"/>
                  <a:pt x="37" y="65"/>
                  <a:pt x="37" y="65"/>
                </a:cubicBezTo>
                <a:cubicBezTo>
                  <a:pt x="37" y="66"/>
                  <a:pt x="37" y="66"/>
                  <a:pt x="38" y="66"/>
                </a:cubicBezTo>
                <a:cubicBezTo>
                  <a:pt x="39" y="66"/>
                  <a:pt x="40" y="66"/>
                  <a:pt x="40" y="65"/>
                </a:cubicBezTo>
                <a:close/>
                <a:moveTo>
                  <a:pt x="66" y="38"/>
                </a:moveTo>
                <a:cubicBezTo>
                  <a:pt x="66" y="37"/>
                  <a:pt x="66" y="36"/>
                  <a:pt x="65" y="36"/>
                </a:cubicBezTo>
                <a:cubicBezTo>
                  <a:pt x="62" y="36"/>
                  <a:pt x="62" y="36"/>
                  <a:pt x="62" y="36"/>
                </a:cubicBezTo>
                <a:cubicBezTo>
                  <a:pt x="61" y="36"/>
                  <a:pt x="61" y="37"/>
                  <a:pt x="61" y="38"/>
                </a:cubicBezTo>
                <a:cubicBezTo>
                  <a:pt x="61" y="39"/>
                  <a:pt x="61" y="39"/>
                  <a:pt x="62" y="39"/>
                </a:cubicBezTo>
                <a:cubicBezTo>
                  <a:pt x="65" y="39"/>
                  <a:pt x="65" y="39"/>
                  <a:pt x="65" y="39"/>
                </a:cubicBezTo>
                <a:cubicBezTo>
                  <a:pt x="66" y="39"/>
                  <a:pt x="66" y="39"/>
                  <a:pt x="66" y="38"/>
                </a:cubicBezTo>
                <a:close/>
                <a:moveTo>
                  <a:pt x="15" y="38"/>
                </a:moveTo>
                <a:cubicBezTo>
                  <a:pt x="15" y="37"/>
                  <a:pt x="15" y="36"/>
                  <a:pt x="14" y="36"/>
                </a:cubicBezTo>
                <a:cubicBezTo>
                  <a:pt x="11" y="36"/>
                  <a:pt x="11" y="36"/>
                  <a:pt x="11" y="36"/>
                </a:cubicBezTo>
                <a:cubicBezTo>
                  <a:pt x="10" y="36"/>
                  <a:pt x="10" y="37"/>
                  <a:pt x="10" y="38"/>
                </a:cubicBezTo>
                <a:cubicBezTo>
                  <a:pt x="10" y="39"/>
                  <a:pt x="10" y="39"/>
                  <a:pt x="11" y="39"/>
                </a:cubicBezTo>
                <a:cubicBezTo>
                  <a:pt x="14" y="39"/>
                  <a:pt x="14" y="39"/>
                  <a:pt x="14" y="39"/>
                </a:cubicBezTo>
                <a:cubicBezTo>
                  <a:pt x="15" y="39"/>
                  <a:pt x="15" y="39"/>
                  <a:pt x="15" y="38"/>
                </a:cubicBezTo>
                <a:close/>
                <a:moveTo>
                  <a:pt x="56" y="22"/>
                </a:moveTo>
                <a:cubicBezTo>
                  <a:pt x="58" y="20"/>
                  <a:pt x="58" y="20"/>
                  <a:pt x="58" y="20"/>
                </a:cubicBezTo>
                <a:cubicBezTo>
                  <a:pt x="58" y="19"/>
                  <a:pt x="58" y="19"/>
                  <a:pt x="58" y="18"/>
                </a:cubicBezTo>
                <a:cubicBezTo>
                  <a:pt x="57" y="18"/>
                  <a:pt x="57" y="18"/>
                  <a:pt x="56" y="18"/>
                </a:cubicBezTo>
                <a:cubicBezTo>
                  <a:pt x="54" y="20"/>
                  <a:pt x="54" y="20"/>
                  <a:pt x="54" y="20"/>
                </a:cubicBezTo>
                <a:cubicBezTo>
                  <a:pt x="54" y="20"/>
                  <a:pt x="54" y="21"/>
                  <a:pt x="54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5" y="22"/>
                  <a:pt x="56" y="22"/>
                  <a:pt x="56" y="22"/>
                </a:cubicBezTo>
                <a:close/>
                <a:moveTo>
                  <a:pt x="20" y="58"/>
                </a:moveTo>
                <a:cubicBezTo>
                  <a:pt x="22" y="56"/>
                  <a:pt x="22" y="56"/>
                  <a:pt x="22" y="56"/>
                </a:cubicBezTo>
                <a:cubicBezTo>
                  <a:pt x="22" y="55"/>
                  <a:pt x="22" y="55"/>
                  <a:pt x="22" y="54"/>
                </a:cubicBezTo>
                <a:cubicBezTo>
                  <a:pt x="21" y="54"/>
                  <a:pt x="21" y="54"/>
                  <a:pt x="20" y="54"/>
                </a:cubicBezTo>
                <a:cubicBezTo>
                  <a:pt x="18" y="56"/>
                  <a:pt x="18" y="56"/>
                  <a:pt x="18" y="56"/>
                </a:cubicBezTo>
                <a:cubicBezTo>
                  <a:pt x="18" y="57"/>
                  <a:pt x="18" y="57"/>
                  <a:pt x="18" y="58"/>
                </a:cubicBezTo>
                <a:cubicBezTo>
                  <a:pt x="18" y="58"/>
                  <a:pt x="19" y="58"/>
                  <a:pt x="19" y="58"/>
                </a:cubicBezTo>
                <a:cubicBezTo>
                  <a:pt x="19" y="58"/>
                  <a:pt x="20" y="58"/>
                  <a:pt x="20" y="58"/>
                </a:cubicBezTo>
                <a:close/>
                <a:moveTo>
                  <a:pt x="58" y="58"/>
                </a:moveTo>
                <a:cubicBezTo>
                  <a:pt x="58" y="57"/>
                  <a:pt x="58" y="57"/>
                  <a:pt x="58" y="56"/>
                </a:cubicBezTo>
                <a:cubicBezTo>
                  <a:pt x="56" y="54"/>
                  <a:pt x="56" y="54"/>
                  <a:pt x="56" y="54"/>
                </a:cubicBezTo>
                <a:cubicBezTo>
                  <a:pt x="55" y="54"/>
                  <a:pt x="55" y="54"/>
                  <a:pt x="54" y="54"/>
                </a:cubicBezTo>
                <a:cubicBezTo>
                  <a:pt x="54" y="55"/>
                  <a:pt x="54" y="55"/>
                  <a:pt x="54" y="56"/>
                </a:cubicBezTo>
                <a:cubicBezTo>
                  <a:pt x="56" y="58"/>
                  <a:pt x="56" y="58"/>
                  <a:pt x="56" y="58"/>
                </a:cubicBezTo>
                <a:cubicBezTo>
                  <a:pt x="57" y="58"/>
                  <a:pt x="57" y="58"/>
                  <a:pt x="57" y="58"/>
                </a:cubicBezTo>
                <a:cubicBezTo>
                  <a:pt x="57" y="58"/>
                  <a:pt x="58" y="58"/>
                  <a:pt x="58" y="58"/>
                </a:cubicBezTo>
                <a:close/>
                <a:moveTo>
                  <a:pt x="22" y="22"/>
                </a:moveTo>
                <a:cubicBezTo>
                  <a:pt x="22" y="21"/>
                  <a:pt x="22" y="20"/>
                  <a:pt x="22" y="20"/>
                </a:cubicBezTo>
                <a:cubicBezTo>
                  <a:pt x="20" y="18"/>
                  <a:pt x="20" y="18"/>
                  <a:pt x="20" y="18"/>
                </a:cubicBezTo>
                <a:cubicBezTo>
                  <a:pt x="19" y="18"/>
                  <a:pt x="19" y="18"/>
                  <a:pt x="18" y="18"/>
                </a:cubicBezTo>
                <a:cubicBezTo>
                  <a:pt x="18" y="19"/>
                  <a:pt x="18" y="19"/>
                  <a:pt x="18" y="20"/>
                </a:cubicBezTo>
                <a:cubicBezTo>
                  <a:pt x="20" y="22"/>
                  <a:pt x="20" y="22"/>
                  <a:pt x="20" y="22"/>
                </a:cubicBezTo>
                <a:cubicBezTo>
                  <a:pt x="20" y="22"/>
                  <a:pt x="21" y="22"/>
                  <a:pt x="21" y="22"/>
                </a:cubicBezTo>
                <a:cubicBezTo>
                  <a:pt x="21" y="22"/>
                  <a:pt x="21" y="22"/>
                  <a:pt x="22" y="22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933967" y="1660223"/>
            <a:ext cx="2206925" cy="131574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900" dirty="0"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id-ID" sz="900" b="1" dirty="0">
                <a:cs typeface="+mn-ea"/>
                <a:sym typeface="+mn-lt"/>
              </a:rPr>
              <a:t>, </a:t>
            </a:r>
            <a:r>
              <a:rPr lang="id-ID" sz="900" dirty="0">
                <a:cs typeface="+mn-ea"/>
                <a:sym typeface="+mn-lt"/>
              </a:rPr>
              <a:t>Suitable for all categories business and personal</a:t>
            </a:r>
            <a:r>
              <a:rPr lang="en-US" sz="900" dirty="0">
                <a:cs typeface="+mn-ea"/>
                <a:sym typeface="+mn-lt"/>
              </a:rPr>
              <a:t> use for your awesome</a:t>
            </a:r>
            <a:r>
              <a:rPr lang="id-ID" sz="900" dirty="0">
                <a:cs typeface="+mn-ea"/>
                <a:sym typeface="+mn-lt"/>
              </a:rPr>
              <a:t> presentation</a:t>
            </a:r>
            <a:r>
              <a:rPr lang="en-US" sz="900" dirty="0">
                <a:cs typeface="+mn-ea"/>
                <a:sym typeface="+mn-lt"/>
              </a:rPr>
              <a:t>.</a:t>
            </a:r>
            <a:endParaRPr lang="id-ID" sz="900" dirty="0">
              <a:cs typeface="+mn-ea"/>
              <a:sym typeface="+mn-l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903902" y="1417320"/>
            <a:ext cx="1292662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500" b="1" dirty="0" smtClean="0">
                <a:solidFill>
                  <a:schemeClr val="accent1"/>
                </a:solidFill>
                <a:cs typeface="+mn-ea"/>
                <a:sym typeface="+mn-lt"/>
              </a:rPr>
              <a:t>点击输入标题</a:t>
            </a:r>
            <a:endParaRPr lang="id-ID" sz="1500" b="1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903901" y="3219030"/>
            <a:ext cx="2206925" cy="131574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900" dirty="0"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id-ID" sz="900" b="1" dirty="0">
                <a:cs typeface="+mn-ea"/>
                <a:sym typeface="+mn-lt"/>
              </a:rPr>
              <a:t>, </a:t>
            </a:r>
            <a:r>
              <a:rPr lang="id-ID" sz="900" dirty="0">
                <a:cs typeface="+mn-ea"/>
                <a:sym typeface="+mn-lt"/>
              </a:rPr>
              <a:t>Suitable for all categories business and personal</a:t>
            </a:r>
            <a:r>
              <a:rPr lang="en-US" sz="900" dirty="0">
                <a:cs typeface="+mn-ea"/>
                <a:sym typeface="+mn-lt"/>
              </a:rPr>
              <a:t> use for your awesome</a:t>
            </a:r>
            <a:r>
              <a:rPr lang="id-ID" sz="900" dirty="0">
                <a:cs typeface="+mn-ea"/>
                <a:sym typeface="+mn-lt"/>
              </a:rPr>
              <a:t> presentation</a:t>
            </a:r>
            <a:r>
              <a:rPr lang="en-US" sz="900" dirty="0">
                <a:cs typeface="+mn-ea"/>
                <a:sym typeface="+mn-lt"/>
              </a:rPr>
              <a:t>.</a:t>
            </a:r>
            <a:endParaRPr lang="id-ID" sz="900" dirty="0">
              <a:cs typeface="+mn-ea"/>
              <a:sym typeface="+mn-l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933968" y="2976127"/>
            <a:ext cx="1292662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500" b="1" dirty="0" smtClean="0">
                <a:solidFill>
                  <a:schemeClr val="accent3"/>
                </a:solidFill>
                <a:cs typeface="+mn-ea"/>
                <a:sym typeface="+mn-lt"/>
              </a:rPr>
              <a:t>点击输入标题</a:t>
            </a:r>
            <a:endParaRPr lang="id-ID" sz="1500" b="1" dirty="0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387238" y="1660223"/>
            <a:ext cx="2206925" cy="131574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900" dirty="0"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id-ID" sz="900" b="1" dirty="0">
                <a:cs typeface="+mn-ea"/>
                <a:sym typeface="+mn-lt"/>
              </a:rPr>
              <a:t>, </a:t>
            </a:r>
            <a:r>
              <a:rPr lang="id-ID" sz="900" dirty="0">
                <a:cs typeface="+mn-ea"/>
                <a:sym typeface="+mn-lt"/>
              </a:rPr>
              <a:t>Suitable for all categories business and personal</a:t>
            </a:r>
            <a:r>
              <a:rPr lang="en-US" sz="900" dirty="0">
                <a:cs typeface="+mn-ea"/>
                <a:sym typeface="+mn-lt"/>
              </a:rPr>
              <a:t> use for your awesome</a:t>
            </a:r>
            <a:r>
              <a:rPr lang="id-ID" sz="900" dirty="0">
                <a:cs typeface="+mn-ea"/>
                <a:sym typeface="+mn-lt"/>
              </a:rPr>
              <a:t> presentation</a:t>
            </a:r>
            <a:r>
              <a:rPr lang="en-US" sz="900" dirty="0">
                <a:cs typeface="+mn-ea"/>
                <a:sym typeface="+mn-lt"/>
              </a:rPr>
              <a:t>.</a:t>
            </a:r>
            <a:endParaRPr lang="id-ID" sz="900" dirty="0">
              <a:cs typeface="+mn-ea"/>
              <a:sym typeface="+mn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417304" y="1417320"/>
            <a:ext cx="1292662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500" b="1" dirty="0" smtClean="0">
                <a:solidFill>
                  <a:schemeClr val="accent2"/>
                </a:solidFill>
                <a:cs typeface="+mn-ea"/>
                <a:sym typeface="+mn-lt"/>
              </a:rPr>
              <a:t>点击输入标题</a:t>
            </a:r>
            <a:endParaRPr lang="id-ID" sz="1500" b="1" dirty="0">
              <a:solidFill>
                <a:schemeClr val="accent2"/>
              </a:solidFill>
              <a:cs typeface="+mn-ea"/>
              <a:sym typeface="+mn-l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417304" y="3219030"/>
            <a:ext cx="2206925" cy="131574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900" dirty="0"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id-ID" sz="900" b="1" dirty="0">
                <a:cs typeface="+mn-ea"/>
                <a:sym typeface="+mn-lt"/>
              </a:rPr>
              <a:t>, </a:t>
            </a:r>
            <a:r>
              <a:rPr lang="id-ID" sz="900" dirty="0">
                <a:cs typeface="+mn-ea"/>
                <a:sym typeface="+mn-lt"/>
              </a:rPr>
              <a:t>Suitable for all categories business and personal</a:t>
            </a:r>
            <a:r>
              <a:rPr lang="en-US" sz="900" dirty="0">
                <a:cs typeface="+mn-ea"/>
                <a:sym typeface="+mn-lt"/>
              </a:rPr>
              <a:t> use for your awesome</a:t>
            </a:r>
            <a:r>
              <a:rPr lang="id-ID" sz="900" dirty="0">
                <a:cs typeface="+mn-ea"/>
                <a:sym typeface="+mn-lt"/>
              </a:rPr>
              <a:t> presentation</a:t>
            </a:r>
            <a:r>
              <a:rPr lang="en-US" sz="900" dirty="0">
                <a:cs typeface="+mn-ea"/>
                <a:sym typeface="+mn-lt"/>
              </a:rPr>
              <a:t>.</a:t>
            </a:r>
            <a:endParaRPr lang="id-ID" sz="900" dirty="0">
              <a:cs typeface="+mn-ea"/>
              <a:sym typeface="+mn-lt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447370" y="2976127"/>
            <a:ext cx="1292662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500" b="1" dirty="0" smtClean="0">
                <a:solidFill>
                  <a:schemeClr val="accent4"/>
                </a:solidFill>
                <a:cs typeface="+mn-ea"/>
                <a:sym typeface="+mn-lt"/>
              </a:rPr>
              <a:t>点击输入标题</a:t>
            </a:r>
            <a:endParaRPr lang="id-ID" sz="1500" b="1" dirty="0">
              <a:solidFill>
                <a:schemeClr val="accent4"/>
              </a:solidFill>
              <a:cs typeface="+mn-ea"/>
              <a:sym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446770" y="308848"/>
            <a:ext cx="480060" cy="273844"/>
          </a:xfrm>
        </p:spPr>
        <p:txBody>
          <a:bodyPr/>
          <a:lstStyle/>
          <a:p>
            <a:fld id="{EA01570A-8480-497D-96D4-D725A6D7C6AA}" type="slidenum">
              <a:rPr lang="en-US" smtClean="0">
                <a:cs typeface="+mn-ea"/>
                <a:sym typeface="+mn-lt"/>
              </a:rPr>
              <a:t>27</a:t>
            </a:fld>
            <a:endParaRPr 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40069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" presetID="2" presetClass="entr" presetSubtype="2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1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4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5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1" presetID="2" presetClass="entr" presetSubtype="2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3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4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5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6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4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5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6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7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8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6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7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8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9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10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2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5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8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1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2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11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5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8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1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4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5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12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1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4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7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5" grpId="0" animBg="1"/>
          <p:bldP spid="6" grpId="0" animBg="1"/>
          <p:bldP spid="9" grpId="0" animBg="1"/>
          <p:bldP spid="10" grpId="0" animBg="1"/>
          <p:bldP spid="11" grpId="0" animBg="1"/>
          <p:bldP spid="7" grpId="0" animBg="1"/>
          <p:bldP spid="13" grpId="0" animBg="1"/>
          <p:bldP spid="14" grpId="0" animBg="1"/>
          <p:bldP spid="15" grpId="0" animBg="1"/>
          <p:bldP spid="16" grpId="0"/>
          <p:bldP spid="17" grpId="0"/>
          <p:bldP spid="18" grpId="0"/>
          <p:bldP spid="19" grpId="0"/>
          <p:bldP spid="20" grpId="0"/>
          <p:bldP spid="21" grpId="0"/>
          <p:bldP spid="24" grpId="0"/>
          <p:bldP spid="25" grpId="0"/>
          <p:bldP spid="26" grpId="0"/>
          <p:bldP spid="27" grpId="0"/>
          <p:bldP spid="29" grpId="0" animBg="1"/>
          <p:bldP spid="30" grpId="0" animBg="1"/>
          <p:bldP spid="32" grpId="0" animBg="1"/>
          <p:bldP spid="33" grpId="0" animBg="1"/>
          <p:bldP spid="34" grpId="0" animBg="1"/>
          <p:bldP spid="35" grpId="0" animBg="1"/>
          <p:bldP spid="36" grpId="0"/>
          <p:bldP spid="37" grpId="0"/>
          <p:bldP spid="38" grpId="0"/>
          <p:bldP spid="39" grpId="0"/>
          <p:bldP spid="40" grpId="0"/>
          <p:bldP spid="41" grpId="0"/>
          <p:bldP spid="42" grpId="0"/>
          <p:bldP spid="4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4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1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4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5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6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7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8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6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7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8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9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10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2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5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8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1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2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11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5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8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1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4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5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12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1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4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7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5" grpId="0" animBg="1"/>
          <p:bldP spid="6" grpId="0" animBg="1"/>
          <p:bldP spid="9" grpId="0" animBg="1"/>
          <p:bldP spid="10" grpId="0" animBg="1"/>
          <p:bldP spid="11" grpId="0" animBg="1"/>
          <p:bldP spid="7" grpId="0" animBg="1"/>
          <p:bldP spid="13" grpId="0" animBg="1"/>
          <p:bldP spid="14" grpId="0" animBg="1"/>
          <p:bldP spid="15" grpId="0" animBg="1"/>
          <p:bldP spid="16" grpId="0"/>
          <p:bldP spid="17" grpId="0"/>
          <p:bldP spid="18" grpId="0"/>
          <p:bldP spid="19" grpId="0"/>
          <p:bldP spid="20" grpId="0"/>
          <p:bldP spid="21" grpId="0"/>
          <p:bldP spid="24" grpId="0"/>
          <p:bldP spid="25" grpId="0"/>
          <p:bldP spid="26" grpId="0"/>
          <p:bldP spid="27" grpId="0"/>
          <p:bldP spid="29" grpId="0" animBg="1"/>
          <p:bldP spid="30" grpId="0" animBg="1"/>
          <p:bldP spid="32" grpId="0" animBg="1"/>
          <p:bldP spid="33" grpId="0" animBg="1"/>
          <p:bldP spid="34" grpId="0" animBg="1"/>
          <p:bldP spid="35" grpId="0" animBg="1"/>
          <p:bldP spid="36" grpId="0"/>
          <p:bldP spid="37" grpId="0"/>
          <p:bldP spid="38" grpId="0"/>
          <p:bldP spid="39" grpId="0"/>
          <p:bldP spid="40" grpId="0"/>
          <p:bldP spid="41" grpId="0"/>
          <p:bldP spid="42" grpId="0"/>
          <p:bldP spid="43" grpId="0"/>
        </p:bldLst>
      </p:timing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点击此处输入标题</a:t>
            </a:r>
            <a:endParaRPr 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Freeform 2"/>
          <p:cNvSpPr>
            <a:spLocks/>
          </p:cNvSpPr>
          <p:nvPr/>
        </p:nvSpPr>
        <p:spPr bwMode="auto">
          <a:xfrm>
            <a:off x="2772966" y="2795111"/>
            <a:ext cx="3595688" cy="363141"/>
          </a:xfrm>
          <a:custGeom>
            <a:avLst/>
            <a:gdLst>
              <a:gd name="T0" fmla="*/ 3020 w 3020"/>
              <a:gd name="T1" fmla="*/ 152 h 305"/>
              <a:gd name="T2" fmla="*/ 2825 w 3020"/>
              <a:gd name="T3" fmla="*/ 0 h 305"/>
              <a:gd name="T4" fmla="*/ 2825 w 3020"/>
              <a:gd name="T5" fmla="*/ 121 h 305"/>
              <a:gd name="T6" fmla="*/ 195 w 3020"/>
              <a:gd name="T7" fmla="*/ 121 h 305"/>
              <a:gd name="T8" fmla="*/ 195 w 3020"/>
              <a:gd name="T9" fmla="*/ 0 h 305"/>
              <a:gd name="T10" fmla="*/ 0 w 3020"/>
              <a:gd name="T11" fmla="*/ 152 h 305"/>
              <a:gd name="T12" fmla="*/ 195 w 3020"/>
              <a:gd name="T13" fmla="*/ 305 h 305"/>
              <a:gd name="T14" fmla="*/ 195 w 3020"/>
              <a:gd name="T15" fmla="*/ 196 h 305"/>
              <a:gd name="T16" fmla="*/ 2825 w 3020"/>
              <a:gd name="T17" fmla="*/ 196 h 305"/>
              <a:gd name="T18" fmla="*/ 2825 w 3020"/>
              <a:gd name="T19" fmla="*/ 305 h 305"/>
              <a:gd name="T20" fmla="*/ 3020 w 3020"/>
              <a:gd name="T21" fmla="*/ 152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020" h="305">
                <a:moveTo>
                  <a:pt x="3020" y="152"/>
                </a:moveTo>
                <a:lnTo>
                  <a:pt x="2825" y="0"/>
                </a:lnTo>
                <a:lnTo>
                  <a:pt x="2825" y="121"/>
                </a:lnTo>
                <a:lnTo>
                  <a:pt x="195" y="121"/>
                </a:lnTo>
                <a:lnTo>
                  <a:pt x="195" y="0"/>
                </a:lnTo>
                <a:lnTo>
                  <a:pt x="0" y="152"/>
                </a:lnTo>
                <a:lnTo>
                  <a:pt x="195" y="305"/>
                </a:lnTo>
                <a:lnTo>
                  <a:pt x="195" y="196"/>
                </a:lnTo>
                <a:lnTo>
                  <a:pt x="2825" y="196"/>
                </a:lnTo>
                <a:lnTo>
                  <a:pt x="2825" y="305"/>
                </a:lnTo>
                <a:lnTo>
                  <a:pt x="3020" y="152"/>
                </a:ln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>
              <a:cs typeface="+mn-ea"/>
              <a:sym typeface="+mn-lt"/>
            </a:endParaRPr>
          </a:p>
        </p:txBody>
      </p:sp>
      <p:sp>
        <p:nvSpPr>
          <p:cNvPr id="4" name="Freeform 3"/>
          <p:cNvSpPr>
            <a:spLocks/>
          </p:cNvSpPr>
          <p:nvPr/>
        </p:nvSpPr>
        <p:spPr bwMode="auto">
          <a:xfrm>
            <a:off x="4389835" y="1178242"/>
            <a:ext cx="361950" cy="3596879"/>
          </a:xfrm>
          <a:custGeom>
            <a:avLst/>
            <a:gdLst>
              <a:gd name="T0" fmla="*/ 184 w 304"/>
              <a:gd name="T1" fmla="*/ 195 h 3021"/>
              <a:gd name="T2" fmla="*/ 304 w 304"/>
              <a:gd name="T3" fmla="*/ 195 h 3021"/>
              <a:gd name="T4" fmla="*/ 152 w 304"/>
              <a:gd name="T5" fmla="*/ 0 h 3021"/>
              <a:gd name="T6" fmla="*/ 0 w 304"/>
              <a:gd name="T7" fmla="*/ 195 h 3021"/>
              <a:gd name="T8" fmla="*/ 108 w 304"/>
              <a:gd name="T9" fmla="*/ 195 h 3021"/>
              <a:gd name="T10" fmla="*/ 108 w 304"/>
              <a:gd name="T11" fmla="*/ 2826 h 3021"/>
              <a:gd name="T12" fmla="*/ 0 w 304"/>
              <a:gd name="T13" fmla="*/ 2826 h 3021"/>
              <a:gd name="T14" fmla="*/ 152 w 304"/>
              <a:gd name="T15" fmla="*/ 3021 h 3021"/>
              <a:gd name="T16" fmla="*/ 304 w 304"/>
              <a:gd name="T17" fmla="*/ 2826 h 3021"/>
              <a:gd name="T18" fmla="*/ 184 w 304"/>
              <a:gd name="T19" fmla="*/ 2826 h 3021"/>
              <a:gd name="T20" fmla="*/ 184 w 304"/>
              <a:gd name="T21" fmla="*/ 195 h 30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04" h="3021">
                <a:moveTo>
                  <a:pt x="184" y="195"/>
                </a:moveTo>
                <a:lnTo>
                  <a:pt x="304" y="195"/>
                </a:lnTo>
                <a:lnTo>
                  <a:pt x="152" y="0"/>
                </a:lnTo>
                <a:lnTo>
                  <a:pt x="0" y="195"/>
                </a:lnTo>
                <a:lnTo>
                  <a:pt x="108" y="195"/>
                </a:lnTo>
                <a:lnTo>
                  <a:pt x="108" y="2826"/>
                </a:lnTo>
                <a:lnTo>
                  <a:pt x="0" y="2826"/>
                </a:lnTo>
                <a:lnTo>
                  <a:pt x="152" y="3021"/>
                </a:lnTo>
                <a:lnTo>
                  <a:pt x="304" y="2826"/>
                </a:lnTo>
                <a:lnTo>
                  <a:pt x="184" y="2826"/>
                </a:lnTo>
                <a:lnTo>
                  <a:pt x="184" y="195"/>
                </a:ln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>
              <a:cs typeface="+mn-ea"/>
              <a:sym typeface="+mn-lt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171467" y="1567329"/>
            <a:ext cx="1259001" cy="1303707"/>
            <a:chOff x="4437053" y="2361716"/>
            <a:chExt cx="1517084" cy="1570954"/>
          </a:xfrm>
        </p:grpSpPr>
        <p:grpSp>
          <p:nvGrpSpPr>
            <p:cNvPr id="6" name="Group 5"/>
            <p:cNvGrpSpPr/>
            <p:nvPr/>
          </p:nvGrpSpPr>
          <p:grpSpPr>
            <a:xfrm>
              <a:off x="4437053" y="2361716"/>
              <a:ext cx="1515768" cy="1570954"/>
              <a:chOff x="1934067" y="2570684"/>
              <a:chExt cx="1941921" cy="2012622"/>
            </a:xfrm>
          </p:grpSpPr>
          <p:sp>
            <p:nvSpPr>
              <p:cNvPr id="8" name="Rounded Rectangle 6"/>
              <p:cNvSpPr/>
              <p:nvPr/>
            </p:nvSpPr>
            <p:spPr>
              <a:xfrm>
                <a:off x="1934067" y="2641385"/>
                <a:ext cx="1941921" cy="1941921"/>
              </a:xfrm>
              <a:prstGeom prst="round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9" name="Rounded Rectangle 7"/>
              <p:cNvSpPr/>
              <p:nvPr/>
            </p:nvSpPr>
            <p:spPr>
              <a:xfrm>
                <a:off x="1934067" y="2570684"/>
                <a:ext cx="1941921" cy="1941921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cs typeface="+mn-ea"/>
                  <a:sym typeface="+mn-lt"/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4453067" y="3108122"/>
              <a:ext cx="1501070" cy="533418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bg2"/>
                  </a:solidFill>
                  <a:cs typeface="+mn-ea"/>
                  <a:sym typeface="+mn-lt"/>
                </a:rPr>
                <a:t>输入标题</a:t>
              </a:r>
              <a:endParaRPr lang="id-ID" altLang="zh-CN" b="1" dirty="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704492" y="1557804"/>
            <a:ext cx="1257909" cy="1303707"/>
            <a:chOff x="6361555" y="2129498"/>
            <a:chExt cx="1515768" cy="1570954"/>
          </a:xfrm>
        </p:grpSpPr>
        <p:grpSp>
          <p:nvGrpSpPr>
            <p:cNvPr id="11" name="Group 10"/>
            <p:cNvGrpSpPr/>
            <p:nvPr/>
          </p:nvGrpSpPr>
          <p:grpSpPr>
            <a:xfrm>
              <a:off x="6361555" y="2129498"/>
              <a:ext cx="1515768" cy="1570954"/>
              <a:chOff x="3979683" y="2570684"/>
              <a:chExt cx="1941921" cy="2012622"/>
            </a:xfrm>
          </p:grpSpPr>
          <p:sp>
            <p:nvSpPr>
              <p:cNvPr id="13" name="Rounded Rectangle 11"/>
              <p:cNvSpPr/>
              <p:nvPr/>
            </p:nvSpPr>
            <p:spPr>
              <a:xfrm>
                <a:off x="3979683" y="2641385"/>
                <a:ext cx="1941921" cy="1941921"/>
              </a:xfrm>
              <a:prstGeom prst="round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14" name="Rounded Rectangle 12"/>
              <p:cNvSpPr/>
              <p:nvPr/>
            </p:nvSpPr>
            <p:spPr>
              <a:xfrm>
                <a:off x="3979683" y="2570684"/>
                <a:ext cx="1941921" cy="1941921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dirty="0">
                  <a:cs typeface="+mn-ea"/>
                  <a:sym typeface="+mn-lt"/>
                </a:endParaRPr>
              </a:p>
            </p:txBody>
          </p:sp>
        </p:grpSp>
        <p:sp>
          <p:nvSpPr>
            <p:cNvPr id="12" name="TextBox 11"/>
            <p:cNvSpPr txBox="1"/>
            <p:nvPr/>
          </p:nvSpPr>
          <p:spPr>
            <a:xfrm>
              <a:off x="6376253" y="2897795"/>
              <a:ext cx="1501070" cy="533418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bg2"/>
                  </a:solidFill>
                  <a:cs typeface="+mn-ea"/>
                  <a:sym typeface="+mn-lt"/>
                </a:rPr>
                <a:t>输入标题</a:t>
              </a:r>
              <a:endParaRPr lang="id-ID" altLang="zh-CN" b="1" dirty="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198499" y="3103904"/>
            <a:ext cx="1263876" cy="1303707"/>
            <a:chOff x="4437053" y="3984177"/>
            <a:chExt cx="1522958" cy="1570954"/>
          </a:xfrm>
        </p:grpSpPr>
        <p:grpSp>
          <p:nvGrpSpPr>
            <p:cNvPr id="16" name="Group 15"/>
            <p:cNvGrpSpPr/>
            <p:nvPr/>
          </p:nvGrpSpPr>
          <p:grpSpPr>
            <a:xfrm>
              <a:off x="4437053" y="3984177"/>
              <a:ext cx="1515768" cy="1570954"/>
              <a:chOff x="1934067" y="4649295"/>
              <a:chExt cx="1941921" cy="2012622"/>
            </a:xfrm>
          </p:grpSpPr>
          <p:sp>
            <p:nvSpPr>
              <p:cNvPr id="18" name="Rounded Rectangle 16"/>
              <p:cNvSpPr/>
              <p:nvPr/>
            </p:nvSpPr>
            <p:spPr>
              <a:xfrm>
                <a:off x="1934067" y="4719996"/>
                <a:ext cx="1941921" cy="1941921"/>
              </a:xfrm>
              <a:prstGeom prst="roundRect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19" name="Rounded Rectangle 17"/>
              <p:cNvSpPr/>
              <p:nvPr/>
            </p:nvSpPr>
            <p:spPr>
              <a:xfrm>
                <a:off x="1934067" y="4649295"/>
                <a:ext cx="1941921" cy="1941921"/>
              </a:xfrm>
              <a:prstGeom prst="round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cs typeface="+mn-ea"/>
                  <a:sym typeface="+mn-lt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4458940" y="4727245"/>
              <a:ext cx="1501071" cy="533418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bg2"/>
                  </a:solidFill>
                  <a:cs typeface="+mn-ea"/>
                  <a:sym typeface="+mn-lt"/>
                </a:rPr>
                <a:t>输入标题</a:t>
              </a:r>
              <a:endParaRPr lang="id-ID" altLang="zh-CN" b="1" dirty="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694968" y="3108273"/>
            <a:ext cx="1257909" cy="1303707"/>
            <a:chOff x="6033760" y="3984177"/>
            <a:chExt cx="1515768" cy="1570954"/>
          </a:xfrm>
        </p:grpSpPr>
        <p:grpSp>
          <p:nvGrpSpPr>
            <p:cNvPr id="21" name="Group 20"/>
            <p:cNvGrpSpPr/>
            <p:nvPr/>
          </p:nvGrpSpPr>
          <p:grpSpPr>
            <a:xfrm>
              <a:off x="6033760" y="3984177"/>
              <a:ext cx="1515768" cy="1570954"/>
              <a:chOff x="3979683" y="4649295"/>
              <a:chExt cx="1941921" cy="2012622"/>
            </a:xfrm>
          </p:grpSpPr>
          <p:sp>
            <p:nvSpPr>
              <p:cNvPr id="23" name="Rounded Rectangle 21"/>
              <p:cNvSpPr/>
              <p:nvPr/>
            </p:nvSpPr>
            <p:spPr>
              <a:xfrm>
                <a:off x="3979683" y="4719996"/>
                <a:ext cx="1941921" cy="1941921"/>
              </a:xfrm>
              <a:prstGeom prst="round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24" name="Rounded Rectangle 22"/>
              <p:cNvSpPr/>
              <p:nvPr/>
            </p:nvSpPr>
            <p:spPr>
              <a:xfrm>
                <a:off x="3979683" y="4649295"/>
                <a:ext cx="1941921" cy="1941921"/>
              </a:xfrm>
              <a:prstGeom prst="round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cs typeface="+mn-ea"/>
                  <a:sym typeface="+mn-lt"/>
                </a:endParaRPr>
              </a:p>
            </p:txBody>
          </p:sp>
        </p:grpSp>
        <p:sp>
          <p:nvSpPr>
            <p:cNvPr id="22" name="TextBox 21"/>
            <p:cNvSpPr txBox="1"/>
            <p:nvPr/>
          </p:nvSpPr>
          <p:spPr>
            <a:xfrm>
              <a:off x="6033760" y="4721980"/>
              <a:ext cx="1501070" cy="533418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bg2"/>
                  </a:solidFill>
                  <a:cs typeface="+mn-ea"/>
                  <a:sym typeface="+mn-lt"/>
                </a:rPr>
                <a:t>输入标题</a:t>
              </a:r>
              <a:endParaRPr lang="id-ID" b="1" dirty="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639040" y="1767326"/>
            <a:ext cx="373118" cy="373117"/>
            <a:chOff x="9634538" y="2209800"/>
            <a:chExt cx="920751" cy="920750"/>
          </a:xfrm>
          <a:solidFill>
            <a:schemeClr val="bg2"/>
          </a:solidFill>
        </p:grpSpPr>
        <p:sp>
          <p:nvSpPr>
            <p:cNvPr id="26" name="Freeform 34"/>
            <p:cNvSpPr>
              <a:spLocks noEditPoints="1"/>
            </p:cNvSpPr>
            <p:nvPr/>
          </p:nvSpPr>
          <p:spPr bwMode="auto">
            <a:xfrm>
              <a:off x="9740901" y="2968625"/>
              <a:ext cx="161925" cy="161925"/>
            </a:xfrm>
            <a:custGeom>
              <a:avLst/>
              <a:gdLst>
                <a:gd name="T0" fmla="*/ 112 w 225"/>
                <a:gd name="T1" fmla="*/ 225 h 225"/>
                <a:gd name="T2" fmla="*/ 0 w 225"/>
                <a:gd name="T3" fmla="*/ 113 h 225"/>
                <a:gd name="T4" fmla="*/ 112 w 225"/>
                <a:gd name="T5" fmla="*/ 0 h 225"/>
                <a:gd name="T6" fmla="*/ 225 w 225"/>
                <a:gd name="T7" fmla="*/ 113 h 225"/>
                <a:gd name="T8" fmla="*/ 112 w 225"/>
                <a:gd name="T9" fmla="*/ 225 h 225"/>
                <a:gd name="T10" fmla="*/ 112 w 225"/>
                <a:gd name="T11" fmla="*/ 56 h 225"/>
                <a:gd name="T12" fmla="*/ 56 w 225"/>
                <a:gd name="T13" fmla="*/ 113 h 225"/>
                <a:gd name="T14" fmla="*/ 112 w 225"/>
                <a:gd name="T15" fmla="*/ 169 h 225"/>
                <a:gd name="T16" fmla="*/ 169 w 225"/>
                <a:gd name="T17" fmla="*/ 113 h 225"/>
                <a:gd name="T18" fmla="*/ 112 w 225"/>
                <a:gd name="T19" fmla="*/ 56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5" h="225">
                  <a:moveTo>
                    <a:pt x="112" y="225"/>
                  </a:moveTo>
                  <a:cubicBezTo>
                    <a:pt x="50" y="225"/>
                    <a:pt x="0" y="175"/>
                    <a:pt x="0" y="113"/>
                  </a:cubicBezTo>
                  <a:cubicBezTo>
                    <a:pt x="0" y="51"/>
                    <a:pt x="50" y="0"/>
                    <a:pt x="112" y="0"/>
                  </a:cubicBezTo>
                  <a:cubicBezTo>
                    <a:pt x="174" y="0"/>
                    <a:pt x="225" y="51"/>
                    <a:pt x="225" y="113"/>
                  </a:cubicBezTo>
                  <a:cubicBezTo>
                    <a:pt x="225" y="175"/>
                    <a:pt x="174" y="225"/>
                    <a:pt x="112" y="225"/>
                  </a:cubicBezTo>
                  <a:close/>
                  <a:moveTo>
                    <a:pt x="112" y="56"/>
                  </a:moveTo>
                  <a:cubicBezTo>
                    <a:pt x="81" y="56"/>
                    <a:pt x="56" y="81"/>
                    <a:pt x="56" y="113"/>
                  </a:cubicBezTo>
                  <a:cubicBezTo>
                    <a:pt x="56" y="144"/>
                    <a:pt x="81" y="169"/>
                    <a:pt x="112" y="169"/>
                  </a:cubicBezTo>
                  <a:cubicBezTo>
                    <a:pt x="143" y="169"/>
                    <a:pt x="169" y="144"/>
                    <a:pt x="169" y="113"/>
                  </a:cubicBezTo>
                  <a:cubicBezTo>
                    <a:pt x="169" y="81"/>
                    <a:pt x="143" y="56"/>
                    <a:pt x="1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27" name="Freeform 35"/>
            <p:cNvSpPr>
              <a:spLocks noEditPoints="1"/>
            </p:cNvSpPr>
            <p:nvPr/>
          </p:nvSpPr>
          <p:spPr bwMode="auto">
            <a:xfrm>
              <a:off x="10150476" y="2968625"/>
              <a:ext cx="161925" cy="161925"/>
            </a:xfrm>
            <a:custGeom>
              <a:avLst/>
              <a:gdLst>
                <a:gd name="T0" fmla="*/ 112 w 224"/>
                <a:gd name="T1" fmla="*/ 225 h 225"/>
                <a:gd name="T2" fmla="*/ 0 w 224"/>
                <a:gd name="T3" fmla="*/ 113 h 225"/>
                <a:gd name="T4" fmla="*/ 112 w 224"/>
                <a:gd name="T5" fmla="*/ 0 h 225"/>
                <a:gd name="T6" fmla="*/ 224 w 224"/>
                <a:gd name="T7" fmla="*/ 113 h 225"/>
                <a:gd name="T8" fmla="*/ 112 w 224"/>
                <a:gd name="T9" fmla="*/ 225 h 225"/>
                <a:gd name="T10" fmla="*/ 112 w 224"/>
                <a:gd name="T11" fmla="*/ 56 h 225"/>
                <a:gd name="T12" fmla="*/ 56 w 224"/>
                <a:gd name="T13" fmla="*/ 113 h 225"/>
                <a:gd name="T14" fmla="*/ 112 w 224"/>
                <a:gd name="T15" fmla="*/ 169 h 225"/>
                <a:gd name="T16" fmla="*/ 168 w 224"/>
                <a:gd name="T17" fmla="*/ 113 h 225"/>
                <a:gd name="T18" fmla="*/ 112 w 224"/>
                <a:gd name="T19" fmla="*/ 56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4" h="225">
                  <a:moveTo>
                    <a:pt x="112" y="225"/>
                  </a:moveTo>
                  <a:cubicBezTo>
                    <a:pt x="50" y="225"/>
                    <a:pt x="0" y="175"/>
                    <a:pt x="0" y="113"/>
                  </a:cubicBezTo>
                  <a:cubicBezTo>
                    <a:pt x="0" y="51"/>
                    <a:pt x="50" y="0"/>
                    <a:pt x="112" y="0"/>
                  </a:cubicBezTo>
                  <a:cubicBezTo>
                    <a:pt x="174" y="0"/>
                    <a:pt x="224" y="51"/>
                    <a:pt x="224" y="113"/>
                  </a:cubicBezTo>
                  <a:cubicBezTo>
                    <a:pt x="224" y="175"/>
                    <a:pt x="174" y="225"/>
                    <a:pt x="112" y="225"/>
                  </a:cubicBezTo>
                  <a:close/>
                  <a:moveTo>
                    <a:pt x="112" y="56"/>
                  </a:moveTo>
                  <a:cubicBezTo>
                    <a:pt x="81" y="56"/>
                    <a:pt x="56" y="81"/>
                    <a:pt x="56" y="113"/>
                  </a:cubicBezTo>
                  <a:cubicBezTo>
                    <a:pt x="56" y="144"/>
                    <a:pt x="81" y="169"/>
                    <a:pt x="112" y="169"/>
                  </a:cubicBezTo>
                  <a:cubicBezTo>
                    <a:pt x="143" y="169"/>
                    <a:pt x="168" y="144"/>
                    <a:pt x="168" y="113"/>
                  </a:cubicBezTo>
                  <a:cubicBezTo>
                    <a:pt x="168" y="81"/>
                    <a:pt x="143" y="56"/>
                    <a:pt x="1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28" name="Freeform 36"/>
            <p:cNvSpPr>
              <a:spLocks/>
            </p:cNvSpPr>
            <p:nvPr/>
          </p:nvSpPr>
          <p:spPr bwMode="auto">
            <a:xfrm>
              <a:off x="9801226" y="2330450"/>
              <a:ext cx="754063" cy="677863"/>
            </a:xfrm>
            <a:custGeom>
              <a:avLst/>
              <a:gdLst>
                <a:gd name="T0" fmla="*/ 619 w 1048"/>
                <a:gd name="T1" fmla="*/ 942 h 942"/>
                <a:gd name="T2" fmla="*/ 28 w 1048"/>
                <a:gd name="T3" fmla="*/ 942 h 942"/>
                <a:gd name="T4" fmla="*/ 0 w 1048"/>
                <a:gd name="T5" fmla="*/ 914 h 942"/>
                <a:gd name="T6" fmla="*/ 28 w 1048"/>
                <a:gd name="T7" fmla="*/ 886 h 942"/>
                <a:gd name="T8" fmla="*/ 597 w 1048"/>
                <a:gd name="T9" fmla="*/ 886 h 942"/>
                <a:gd name="T10" fmla="*/ 807 w 1048"/>
                <a:gd name="T11" fmla="*/ 21 h 942"/>
                <a:gd name="T12" fmla="*/ 834 w 1048"/>
                <a:gd name="T13" fmla="*/ 0 h 942"/>
                <a:gd name="T14" fmla="*/ 1020 w 1048"/>
                <a:gd name="T15" fmla="*/ 0 h 942"/>
                <a:gd name="T16" fmla="*/ 1048 w 1048"/>
                <a:gd name="T17" fmla="*/ 28 h 942"/>
                <a:gd name="T18" fmla="*/ 1020 w 1048"/>
                <a:gd name="T19" fmla="*/ 56 h 942"/>
                <a:gd name="T20" fmla="*/ 856 w 1048"/>
                <a:gd name="T21" fmla="*/ 56 h 942"/>
                <a:gd name="T22" fmla="*/ 646 w 1048"/>
                <a:gd name="T23" fmla="*/ 921 h 942"/>
                <a:gd name="T24" fmla="*/ 619 w 1048"/>
                <a:gd name="T25" fmla="*/ 942 h 9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48" h="942">
                  <a:moveTo>
                    <a:pt x="619" y="942"/>
                  </a:moveTo>
                  <a:cubicBezTo>
                    <a:pt x="28" y="942"/>
                    <a:pt x="28" y="942"/>
                    <a:pt x="28" y="942"/>
                  </a:cubicBezTo>
                  <a:cubicBezTo>
                    <a:pt x="13" y="942"/>
                    <a:pt x="0" y="930"/>
                    <a:pt x="0" y="914"/>
                  </a:cubicBezTo>
                  <a:cubicBezTo>
                    <a:pt x="0" y="899"/>
                    <a:pt x="13" y="886"/>
                    <a:pt x="28" y="886"/>
                  </a:cubicBezTo>
                  <a:cubicBezTo>
                    <a:pt x="597" y="886"/>
                    <a:pt x="597" y="886"/>
                    <a:pt x="597" y="886"/>
                  </a:cubicBezTo>
                  <a:cubicBezTo>
                    <a:pt x="807" y="21"/>
                    <a:pt x="807" y="21"/>
                    <a:pt x="807" y="21"/>
                  </a:cubicBezTo>
                  <a:cubicBezTo>
                    <a:pt x="810" y="9"/>
                    <a:pt x="821" y="0"/>
                    <a:pt x="834" y="0"/>
                  </a:cubicBezTo>
                  <a:cubicBezTo>
                    <a:pt x="1020" y="0"/>
                    <a:pt x="1020" y="0"/>
                    <a:pt x="1020" y="0"/>
                  </a:cubicBezTo>
                  <a:cubicBezTo>
                    <a:pt x="1035" y="0"/>
                    <a:pt x="1048" y="12"/>
                    <a:pt x="1048" y="28"/>
                  </a:cubicBezTo>
                  <a:cubicBezTo>
                    <a:pt x="1048" y="43"/>
                    <a:pt x="1035" y="56"/>
                    <a:pt x="1020" y="56"/>
                  </a:cubicBezTo>
                  <a:cubicBezTo>
                    <a:pt x="856" y="56"/>
                    <a:pt x="856" y="56"/>
                    <a:pt x="856" y="56"/>
                  </a:cubicBezTo>
                  <a:cubicBezTo>
                    <a:pt x="646" y="921"/>
                    <a:pt x="646" y="921"/>
                    <a:pt x="646" y="921"/>
                  </a:cubicBezTo>
                  <a:cubicBezTo>
                    <a:pt x="643" y="933"/>
                    <a:pt x="632" y="942"/>
                    <a:pt x="619" y="9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29" name="Freeform 37"/>
            <p:cNvSpPr>
              <a:spLocks/>
            </p:cNvSpPr>
            <p:nvPr/>
          </p:nvSpPr>
          <p:spPr bwMode="auto">
            <a:xfrm>
              <a:off x="9634538" y="2543175"/>
              <a:ext cx="735013" cy="404813"/>
            </a:xfrm>
            <a:custGeom>
              <a:avLst/>
              <a:gdLst>
                <a:gd name="T0" fmla="*/ 873 w 1023"/>
                <a:gd name="T1" fmla="*/ 563 h 563"/>
                <a:gd name="T2" fmla="*/ 189 w 1023"/>
                <a:gd name="T3" fmla="*/ 563 h 563"/>
                <a:gd name="T4" fmla="*/ 162 w 1023"/>
                <a:gd name="T5" fmla="*/ 543 h 563"/>
                <a:gd name="T6" fmla="*/ 2 w 1023"/>
                <a:gd name="T7" fmla="*/ 37 h 563"/>
                <a:gd name="T8" fmla="*/ 6 w 1023"/>
                <a:gd name="T9" fmla="*/ 12 h 563"/>
                <a:gd name="T10" fmla="*/ 29 w 1023"/>
                <a:gd name="T11" fmla="*/ 0 h 563"/>
                <a:gd name="T12" fmla="*/ 995 w 1023"/>
                <a:gd name="T13" fmla="*/ 0 h 563"/>
                <a:gd name="T14" fmla="*/ 1023 w 1023"/>
                <a:gd name="T15" fmla="*/ 28 h 563"/>
                <a:gd name="T16" fmla="*/ 995 w 1023"/>
                <a:gd name="T17" fmla="*/ 56 h 563"/>
                <a:gd name="T18" fmla="*/ 67 w 1023"/>
                <a:gd name="T19" fmla="*/ 56 h 563"/>
                <a:gd name="T20" fmla="*/ 209 w 1023"/>
                <a:gd name="T21" fmla="*/ 507 h 563"/>
                <a:gd name="T22" fmla="*/ 873 w 1023"/>
                <a:gd name="T23" fmla="*/ 507 h 563"/>
                <a:gd name="T24" fmla="*/ 901 w 1023"/>
                <a:gd name="T25" fmla="*/ 535 h 563"/>
                <a:gd name="T26" fmla="*/ 873 w 1023"/>
                <a:gd name="T27" fmla="*/ 563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23" h="563">
                  <a:moveTo>
                    <a:pt x="873" y="563"/>
                  </a:moveTo>
                  <a:cubicBezTo>
                    <a:pt x="189" y="563"/>
                    <a:pt x="189" y="563"/>
                    <a:pt x="189" y="563"/>
                  </a:cubicBezTo>
                  <a:cubicBezTo>
                    <a:pt x="176" y="563"/>
                    <a:pt x="166" y="555"/>
                    <a:pt x="162" y="543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0" y="28"/>
                    <a:pt x="1" y="19"/>
                    <a:pt x="6" y="12"/>
                  </a:cubicBezTo>
                  <a:cubicBezTo>
                    <a:pt x="12" y="5"/>
                    <a:pt x="20" y="0"/>
                    <a:pt x="29" y="0"/>
                  </a:cubicBezTo>
                  <a:cubicBezTo>
                    <a:pt x="995" y="0"/>
                    <a:pt x="995" y="0"/>
                    <a:pt x="995" y="0"/>
                  </a:cubicBezTo>
                  <a:cubicBezTo>
                    <a:pt x="1011" y="0"/>
                    <a:pt x="1023" y="13"/>
                    <a:pt x="1023" y="28"/>
                  </a:cubicBezTo>
                  <a:cubicBezTo>
                    <a:pt x="1023" y="44"/>
                    <a:pt x="1011" y="56"/>
                    <a:pt x="995" y="56"/>
                  </a:cubicBezTo>
                  <a:cubicBezTo>
                    <a:pt x="67" y="56"/>
                    <a:pt x="67" y="56"/>
                    <a:pt x="67" y="56"/>
                  </a:cubicBezTo>
                  <a:cubicBezTo>
                    <a:pt x="209" y="507"/>
                    <a:pt x="209" y="507"/>
                    <a:pt x="209" y="507"/>
                  </a:cubicBezTo>
                  <a:cubicBezTo>
                    <a:pt x="873" y="507"/>
                    <a:pt x="873" y="507"/>
                    <a:pt x="873" y="507"/>
                  </a:cubicBezTo>
                  <a:cubicBezTo>
                    <a:pt x="889" y="507"/>
                    <a:pt x="901" y="519"/>
                    <a:pt x="901" y="535"/>
                  </a:cubicBezTo>
                  <a:cubicBezTo>
                    <a:pt x="901" y="550"/>
                    <a:pt x="889" y="563"/>
                    <a:pt x="873" y="5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0" name="Freeform 38"/>
            <p:cNvSpPr>
              <a:spLocks/>
            </p:cNvSpPr>
            <p:nvPr/>
          </p:nvSpPr>
          <p:spPr bwMode="auto">
            <a:xfrm>
              <a:off x="9998076" y="2209800"/>
              <a:ext cx="39688" cy="312738"/>
            </a:xfrm>
            <a:custGeom>
              <a:avLst/>
              <a:gdLst>
                <a:gd name="T0" fmla="*/ 28 w 56"/>
                <a:gd name="T1" fmla="*/ 436 h 436"/>
                <a:gd name="T2" fmla="*/ 0 w 56"/>
                <a:gd name="T3" fmla="*/ 408 h 436"/>
                <a:gd name="T4" fmla="*/ 0 w 56"/>
                <a:gd name="T5" fmla="*/ 28 h 436"/>
                <a:gd name="T6" fmla="*/ 28 w 56"/>
                <a:gd name="T7" fmla="*/ 0 h 436"/>
                <a:gd name="T8" fmla="*/ 56 w 56"/>
                <a:gd name="T9" fmla="*/ 28 h 436"/>
                <a:gd name="T10" fmla="*/ 56 w 56"/>
                <a:gd name="T11" fmla="*/ 408 h 436"/>
                <a:gd name="T12" fmla="*/ 28 w 56"/>
                <a:gd name="T13" fmla="*/ 436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6">
                  <a:moveTo>
                    <a:pt x="28" y="436"/>
                  </a:moveTo>
                  <a:cubicBezTo>
                    <a:pt x="13" y="436"/>
                    <a:pt x="0" y="423"/>
                    <a:pt x="0" y="40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13"/>
                    <a:pt x="13" y="0"/>
                    <a:pt x="28" y="0"/>
                  </a:cubicBezTo>
                  <a:cubicBezTo>
                    <a:pt x="44" y="0"/>
                    <a:pt x="56" y="13"/>
                    <a:pt x="56" y="28"/>
                  </a:cubicBezTo>
                  <a:cubicBezTo>
                    <a:pt x="56" y="408"/>
                    <a:pt x="56" y="408"/>
                    <a:pt x="56" y="408"/>
                  </a:cubicBezTo>
                  <a:cubicBezTo>
                    <a:pt x="56" y="423"/>
                    <a:pt x="44" y="436"/>
                    <a:pt x="28" y="4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1" name="Freeform 39"/>
            <p:cNvSpPr>
              <a:spLocks/>
            </p:cNvSpPr>
            <p:nvPr/>
          </p:nvSpPr>
          <p:spPr bwMode="auto">
            <a:xfrm>
              <a:off x="9890126" y="2359025"/>
              <a:ext cx="257175" cy="163513"/>
            </a:xfrm>
            <a:custGeom>
              <a:avLst/>
              <a:gdLst>
                <a:gd name="T0" fmla="*/ 178 w 357"/>
                <a:gd name="T1" fmla="*/ 228 h 228"/>
                <a:gd name="T2" fmla="*/ 157 w 357"/>
                <a:gd name="T3" fmla="*/ 218 h 228"/>
                <a:gd name="T4" fmla="*/ 10 w 357"/>
                <a:gd name="T5" fmla="*/ 49 h 228"/>
                <a:gd name="T6" fmla="*/ 12 w 357"/>
                <a:gd name="T7" fmla="*/ 10 h 228"/>
                <a:gd name="T8" fmla="*/ 52 w 357"/>
                <a:gd name="T9" fmla="*/ 13 h 228"/>
                <a:gd name="T10" fmla="*/ 178 w 357"/>
                <a:gd name="T11" fmla="*/ 157 h 228"/>
                <a:gd name="T12" fmla="*/ 305 w 357"/>
                <a:gd name="T13" fmla="*/ 13 h 228"/>
                <a:gd name="T14" fmla="*/ 345 w 357"/>
                <a:gd name="T15" fmla="*/ 10 h 228"/>
                <a:gd name="T16" fmla="*/ 347 w 357"/>
                <a:gd name="T17" fmla="*/ 49 h 228"/>
                <a:gd name="T18" fmla="*/ 200 w 357"/>
                <a:gd name="T19" fmla="*/ 218 h 228"/>
                <a:gd name="T20" fmla="*/ 178 w 357"/>
                <a:gd name="T21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7" h="228">
                  <a:moveTo>
                    <a:pt x="178" y="228"/>
                  </a:moveTo>
                  <a:cubicBezTo>
                    <a:pt x="170" y="228"/>
                    <a:pt x="163" y="224"/>
                    <a:pt x="157" y="218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0" y="38"/>
                    <a:pt x="1" y="20"/>
                    <a:pt x="12" y="10"/>
                  </a:cubicBezTo>
                  <a:cubicBezTo>
                    <a:pt x="24" y="0"/>
                    <a:pt x="42" y="1"/>
                    <a:pt x="52" y="13"/>
                  </a:cubicBezTo>
                  <a:cubicBezTo>
                    <a:pt x="178" y="157"/>
                    <a:pt x="178" y="157"/>
                    <a:pt x="178" y="157"/>
                  </a:cubicBezTo>
                  <a:cubicBezTo>
                    <a:pt x="305" y="13"/>
                    <a:pt x="305" y="13"/>
                    <a:pt x="305" y="13"/>
                  </a:cubicBezTo>
                  <a:cubicBezTo>
                    <a:pt x="315" y="1"/>
                    <a:pt x="333" y="0"/>
                    <a:pt x="345" y="10"/>
                  </a:cubicBezTo>
                  <a:cubicBezTo>
                    <a:pt x="356" y="20"/>
                    <a:pt x="357" y="38"/>
                    <a:pt x="347" y="49"/>
                  </a:cubicBezTo>
                  <a:cubicBezTo>
                    <a:pt x="200" y="218"/>
                    <a:pt x="200" y="218"/>
                    <a:pt x="200" y="218"/>
                  </a:cubicBezTo>
                  <a:cubicBezTo>
                    <a:pt x="194" y="224"/>
                    <a:pt x="187" y="228"/>
                    <a:pt x="178" y="2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5155161" y="1813802"/>
            <a:ext cx="352076" cy="352076"/>
            <a:chOff x="1493839" y="2932113"/>
            <a:chExt cx="298450" cy="298450"/>
          </a:xfrm>
          <a:solidFill>
            <a:schemeClr val="bg2"/>
          </a:solidFill>
        </p:grpSpPr>
        <p:sp>
          <p:nvSpPr>
            <p:cNvPr id="33" name="Freeform 93"/>
            <p:cNvSpPr>
              <a:spLocks noEditPoints="1"/>
            </p:cNvSpPr>
            <p:nvPr/>
          </p:nvSpPr>
          <p:spPr bwMode="auto">
            <a:xfrm>
              <a:off x="1493839" y="2932113"/>
              <a:ext cx="298450" cy="298450"/>
            </a:xfrm>
            <a:custGeom>
              <a:avLst/>
              <a:gdLst>
                <a:gd name="T0" fmla="*/ 64 w 112"/>
                <a:gd name="T1" fmla="*/ 12 h 112"/>
                <a:gd name="T2" fmla="*/ 78 w 112"/>
                <a:gd name="T3" fmla="*/ 23 h 112"/>
                <a:gd name="T4" fmla="*/ 84 w 112"/>
                <a:gd name="T5" fmla="*/ 18 h 112"/>
                <a:gd name="T6" fmla="*/ 93 w 112"/>
                <a:gd name="T7" fmla="*/ 25 h 112"/>
                <a:gd name="T8" fmla="*/ 89 w 112"/>
                <a:gd name="T9" fmla="*/ 34 h 112"/>
                <a:gd name="T10" fmla="*/ 100 w 112"/>
                <a:gd name="T11" fmla="*/ 48 h 112"/>
                <a:gd name="T12" fmla="*/ 104 w 112"/>
                <a:gd name="T13" fmla="*/ 60 h 112"/>
                <a:gd name="T14" fmla="*/ 95 w 112"/>
                <a:gd name="T15" fmla="*/ 64 h 112"/>
                <a:gd name="T16" fmla="*/ 93 w 112"/>
                <a:gd name="T17" fmla="*/ 81 h 112"/>
                <a:gd name="T18" fmla="*/ 87 w 112"/>
                <a:gd name="T19" fmla="*/ 93 h 112"/>
                <a:gd name="T20" fmla="*/ 81 w 112"/>
                <a:gd name="T21" fmla="*/ 93 h 112"/>
                <a:gd name="T22" fmla="*/ 64 w 112"/>
                <a:gd name="T23" fmla="*/ 95 h 112"/>
                <a:gd name="T24" fmla="*/ 60 w 112"/>
                <a:gd name="T25" fmla="*/ 104 h 112"/>
                <a:gd name="T26" fmla="*/ 48 w 112"/>
                <a:gd name="T27" fmla="*/ 100 h 112"/>
                <a:gd name="T28" fmla="*/ 34 w 112"/>
                <a:gd name="T29" fmla="*/ 89 h 112"/>
                <a:gd name="T30" fmla="*/ 28 w 112"/>
                <a:gd name="T31" fmla="*/ 94 h 112"/>
                <a:gd name="T32" fmla="*/ 19 w 112"/>
                <a:gd name="T33" fmla="*/ 87 h 112"/>
                <a:gd name="T34" fmla="*/ 23 w 112"/>
                <a:gd name="T35" fmla="*/ 78 h 112"/>
                <a:gd name="T36" fmla="*/ 12 w 112"/>
                <a:gd name="T37" fmla="*/ 64 h 112"/>
                <a:gd name="T38" fmla="*/ 8 w 112"/>
                <a:gd name="T39" fmla="*/ 52 h 112"/>
                <a:gd name="T40" fmla="*/ 17 w 112"/>
                <a:gd name="T41" fmla="*/ 48 h 112"/>
                <a:gd name="T42" fmla="*/ 19 w 112"/>
                <a:gd name="T43" fmla="*/ 31 h 112"/>
                <a:gd name="T44" fmla="*/ 25 w 112"/>
                <a:gd name="T45" fmla="*/ 19 h 112"/>
                <a:gd name="T46" fmla="*/ 31 w 112"/>
                <a:gd name="T47" fmla="*/ 19 h 112"/>
                <a:gd name="T48" fmla="*/ 48 w 112"/>
                <a:gd name="T49" fmla="*/ 17 h 112"/>
                <a:gd name="T50" fmla="*/ 52 w 112"/>
                <a:gd name="T51" fmla="*/ 8 h 112"/>
                <a:gd name="T52" fmla="*/ 60 w 112"/>
                <a:gd name="T53" fmla="*/ 0 h 112"/>
                <a:gd name="T54" fmla="*/ 40 w 112"/>
                <a:gd name="T55" fmla="*/ 11 h 112"/>
                <a:gd name="T56" fmla="*/ 28 w 112"/>
                <a:gd name="T57" fmla="*/ 10 h 112"/>
                <a:gd name="T58" fmla="*/ 14 w 112"/>
                <a:gd name="T59" fmla="*/ 19 h 112"/>
                <a:gd name="T60" fmla="*/ 13 w 112"/>
                <a:gd name="T61" fmla="*/ 35 h 112"/>
                <a:gd name="T62" fmla="*/ 0 w 112"/>
                <a:gd name="T63" fmla="*/ 52 h 112"/>
                <a:gd name="T64" fmla="*/ 11 w 112"/>
                <a:gd name="T65" fmla="*/ 72 h 112"/>
                <a:gd name="T66" fmla="*/ 10 w 112"/>
                <a:gd name="T67" fmla="*/ 84 h 112"/>
                <a:gd name="T68" fmla="*/ 19 w 112"/>
                <a:gd name="T69" fmla="*/ 98 h 112"/>
                <a:gd name="T70" fmla="*/ 35 w 112"/>
                <a:gd name="T71" fmla="*/ 99 h 112"/>
                <a:gd name="T72" fmla="*/ 52 w 112"/>
                <a:gd name="T73" fmla="*/ 112 h 112"/>
                <a:gd name="T74" fmla="*/ 72 w 112"/>
                <a:gd name="T75" fmla="*/ 101 h 112"/>
                <a:gd name="T76" fmla="*/ 84 w 112"/>
                <a:gd name="T77" fmla="*/ 102 h 112"/>
                <a:gd name="T78" fmla="*/ 98 w 112"/>
                <a:gd name="T79" fmla="*/ 93 h 112"/>
                <a:gd name="T80" fmla="*/ 99 w 112"/>
                <a:gd name="T81" fmla="*/ 77 h 112"/>
                <a:gd name="T82" fmla="*/ 112 w 112"/>
                <a:gd name="T83" fmla="*/ 60 h 112"/>
                <a:gd name="T84" fmla="*/ 101 w 112"/>
                <a:gd name="T85" fmla="*/ 40 h 112"/>
                <a:gd name="T86" fmla="*/ 102 w 112"/>
                <a:gd name="T87" fmla="*/ 28 h 112"/>
                <a:gd name="T88" fmla="*/ 93 w 112"/>
                <a:gd name="T89" fmla="*/ 14 h 112"/>
                <a:gd name="T90" fmla="*/ 77 w 112"/>
                <a:gd name="T91" fmla="*/ 13 h 112"/>
                <a:gd name="T92" fmla="*/ 60 w 112"/>
                <a:gd name="T93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12" h="112">
                  <a:moveTo>
                    <a:pt x="60" y="8"/>
                  </a:moveTo>
                  <a:cubicBezTo>
                    <a:pt x="62" y="8"/>
                    <a:pt x="64" y="10"/>
                    <a:pt x="64" y="12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9" y="18"/>
                    <a:pt x="74" y="20"/>
                    <a:pt x="78" y="23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2" y="18"/>
                    <a:pt x="83" y="18"/>
                    <a:pt x="84" y="18"/>
                  </a:cubicBezTo>
                  <a:cubicBezTo>
                    <a:pt x="85" y="18"/>
                    <a:pt x="86" y="18"/>
                    <a:pt x="87" y="19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4" y="26"/>
                    <a:pt x="94" y="29"/>
                    <a:pt x="93" y="31"/>
                  </a:cubicBezTo>
                  <a:cubicBezTo>
                    <a:pt x="89" y="34"/>
                    <a:pt x="89" y="34"/>
                    <a:pt x="89" y="34"/>
                  </a:cubicBezTo>
                  <a:cubicBezTo>
                    <a:pt x="92" y="38"/>
                    <a:pt x="94" y="43"/>
                    <a:pt x="95" y="48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2" y="48"/>
                    <a:pt x="104" y="50"/>
                    <a:pt x="104" y="52"/>
                  </a:cubicBezTo>
                  <a:cubicBezTo>
                    <a:pt x="104" y="60"/>
                    <a:pt x="104" y="60"/>
                    <a:pt x="104" y="60"/>
                  </a:cubicBezTo>
                  <a:cubicBezTo>
                    <a:pt x="104" y="62"/>
                    <a:pt x="102" y="64"/>
                    <a:pt x="100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4" y="69"/>
                    <a:pt x="92" y="74"/>
                    <a:pt x="89" y="78"/>
                  </a:cubicBezTo>
                  <a:cubicBezTo>
                    <a:pt x="93" y="81"/>
                    <a:pt x="93" y="81"/>
                    <a:pt x="93" y="81"/>
                  </a:cubicBezTo>
                  <a:cubicBezTo>
                    <a:pt x="94" y="83"/>
                    <a:pt x="94" y="86"/>
                    <a:pt x="93" y="87"/>
                  </a:cubicBezTo>
                  <a:cubicBezTo>
                    <a:pt x="87" y="93"/>
                    <a:pt x="87" y="93"/>
                    <a:pt x="87" y="93"/>
                  </a:cubicBezTo>
                  <a:cubicBezTo>
                    <a:pt x="86" y="94"/>
                    <a:pt x="85" y="94"/>
                    <a:pt x="84" y="94"/>
                  </a:cubicBezTo>
                  <a:cubicBezTo>
                    <a:pt x="83" y="94"/>
                    <a:pt x="82" y="94"/>
                    <a:pt x="81" y="93"/>
                  </a:cubicBezTo>
                  <a:cubicBezTo>
                    <a:pt x="78" y="89"/>
                    <a:pt x="78" y="89"/>
                    <a:pt x="78" y="89"/>
                  </a:cubicBezTo>
                  <a:cubicBezTo>
                    <a:pt x="74" y="92"/>
                    <a:pt x="69" y="94"/>
                    <a:pt x="64" y="95"/>
                  </a:cubicBezTo>
                  <a:cubicBezTo>
                    <a:pt x="64" y="100"/>
                    <a:pt x="64" y="100"/>
                    <a:pt x="64" y="100"/>
                  </a:cubicBezTo>
                  <a:cubicBezTo>
                    <a:pt x="64" y="102"/>
                    <a:pt x="62" y="104"/>
                    <a:pt x="60" y="104"/>
                  </a:cubicBezTo>
                  <a:cubicBezTo>
                    <a:pt x="52" y="104"/>
                    <a:pt x="52" y="104"/>
                    <a:pt x="52" y="104"/>
                  </a:cubicBezTo>
                  <a:cubicBezTo>
                    <a:pt x="50" y="104"/>
                    <a:pt x="48" y="102"/>
                    <a:pt x="48" y="100"/>
                  </a:cubicBezTo>
                  <a:cubicBezTo>
                    <a:pt x="48" y="95"/>
                    <a:pt x="48" y="95"/>
                    <a:pt x="48" y="95"/>
                  </a:cubicBezTo>
                  <a:cubicBezTo>
                    <a:pt x="43" y="94"/>
                    <a:pt x="38" y="92"/>
                    <a:pt x="34" y="89"/>
                  </a:cubicBezTo>
                  <a:cubicBezTo>
                    <a:pt x="31" y="93"/>
                    <a:pt x="31" y="93"/>
                    <a:pt x="31" y="93"/>
                  </a:cubicBezTo>
                  <a:cubicBezTo>
                    <a:pt x="30" y="94"/>
                    <a:pt x="29" y="94"/>
                    <a:pt x="28" y="94"/>
                  </a:cubicBezTo>
                  <a:cubicBezTo>
                    <a:pt x="27" y="94"/>
                    <a:pt x="26" y="94"/>
                    <a:pt x="25" y="93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8" y="86"/>
                    <a:pt x="18" y="83"/>
                    <a:pt x="19" y="81"/>
                  </a:cubicBezTo>
                  <a:cubicBezTo>
                    <a:pt x="23" y="78"/>
                    <a:pt x="23" y="78"/>
                    <a:pt x="23" y="78"/>
                  </a:cubicBezTo>
                  <a:cubicBezTo>
                    <a:pt x="20" y="74"/>
                    <a:pt x="18" y="69"/>
                    <a:pt x="17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0" y="64"/>
                    <a:pt x="8" y="62"/>
                    <a:pt x="8" y="60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0"/>
                    <a:pt x="10" y="48"/>
                    <a:pt x="12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8" y="43"/>
                    <a:pt x="20" y="38"/>
                    <a:pt x="23" y="34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8" y="29"/>
                    <a:pt x="18" y="26"/>
                    <a:pt x="19" y="25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6" y="18"/>
                    <a:pt x="27" y="18"/>
                    <a:pt x="28" y="18"/>
                  </a:cubicBezTo>
                  <a:cubicBezTo>
                    <a:pt x="29" y="18"/>
                    <a:pt x="30" y="18"/>
                    <a:pt x="31" y="19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8" y="20"/>
                    <a:pt x="43" y="18"/>
                    <a:pt x="48" y="1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0"/>
                    <a:pt x="50" y="8"/>
                    <a:pt x="52" y="8"/>
                  </a:cubicBezTo>
                  <a:cubicBezTo>
                    <a:pt x="60" y="8"/>
                    <a:pt x="60" y="8"/>
                    <a:pt x="60" y="8"/>
                  </a:cubicBezTo>
                  <a:moveTo>
                    <a:pt x="60" y="0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46" y="0"/>
                    <a:pt x="41" y="5"/>
                    <a:pt x="40" y="11"/>
                  </a:cubicBezTo>
                  <a:cubicBezTo>
                    <a:pt x="38" y="11"/>
                    <a:pt x="37" y="12"/>
                    <a:pt x="35" y="13"/>
                  </a:cubicBezTo>
                  <a:cubicBezTo>
                    <a:pt x="33" y="11"/>
                    <a:pt x="31" y="10"/>
                    <a:pt x="28" y="10"/>
                  </a:cubicBezTo>
                  <a:cubicBezTo>
                    <a:pt x="25" y="10"/>
                    <a:pt x="21" y="11"/>
                    <a:pt x="19" y="14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1" y="22"/>
                    <a:pt x="10" y="25"/>
                    <a:pt x="10" y="28"/>
                  </a:cubicBezTo>
                  <a:cubicBezTo>
                    <a:pt x="10" y="31"/>
                    <a:pt x="11" y="33"/>
                    <a:pt x="13" y="35"/>
                  </a:cubicBezTo>
                  <a:cubicBezTo>
                    <a:pt x="12" y="37"/>
                    <a:pt x="11" y="38"/>
                    <a:pt x="11" y="40"/>
                  </a:cubicBezTo>
                  <a:cubicBezTo>
                    <a:pt x="5" y="41"/>
                    <a:pt x="0" y="46"/>
                    <a:pt x="0" y="52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6"/>
                    <a:pt x="5" y="71"/>
                    <a:pt x="11" y="72"/>
                  </a:cubicBezTo>
                  <a:cubicBezTo>
                    <a:pt x="11" y="74"/>
                    <a:pt x="12" y="75"/>
                    <a:pt x="13" y="77"/>
                  </a:cubicBezTo>
                  <a:cubicBezTo>
                    <a:pt x="11" y="79"/>
                    <a:pt x="10" y="81"/>
                    <a:pt x="10" y="84"/>
                  </a:cubicBezTo>
                  <a:cubicBezTo>
                    <a:pt x="10" y="87"/>
                    <a:pt x="11" y="91"/>
                    <a:pt x="14" y="93"/>
                  </a:cubicBezTo>
                  <a:cubicBezTo>
                    <a:pt x="19" y="98"/>
                    <a:pt x="19" y="98"/>
                    <a:pt x="19" y="98"/>
                  </a:cubicBezTo>
                  <a:cubicBezTo>
                    <a:pt x="21" y="101"/>
                    <a:pt x="25" y="102"/>
                    <a:pt x="28" y="102"/>
                  </a:cubicBezTo>
                  <a:cubicBezTo>
                    <a:pt x="31" y="102"/>
                    <a:pt x="33" y="101"/>
                    <a:pt x="35" y="99"/>
                  </a:cubicBezTo>
                  <a:cubicBezTo>
                    <a:pt x="37" y="100"/>
                    <a:pt x="38" y="101"/>
                    <a:pt x="40" y="101"/>
                  </a:cubicBezTo>
                  <a:cubicBezTo>
                    <a:pt x="41" y="107"/>
                    <a:pt x="46" y="112"/>
                    <a:pt x="52" y="112"/>
                  </a:cubicBezTo>
                  <a:cubicBezTo>
                    <a:pt x="60" y="112"/>
                    <a:pt x="60" y="112"/>
                    <a:pt x="60" y="112"/>
                  </a:cubicBezTo>
                  <a:cubicBezTo>
                    <a:pt x="66" y="112"/>
                    <a:pt x="71" y="107"/>
                    <a:pt x="72" y="101"/>
                  </a:cubicBezTo>
                  <a:cubicBezTo>
                    <a:pt x="74" y="101"/>
                    <a:pt x="75" y="100"/>
                    <a:pt x="77" y="99"/>
                  </a:cubicBezTo>
                  <a:cubicBezTo>
                    <a:pt x="79" y="101"/>
                    <a:pt x="81" y="102"/>
                    <a:pt x="84" y="102"/>
                  </a:cubicBezTo>
                  <a:cubicBezTo>
                    <a:pt x="87" y="102"/>
                    <a:pt x="91" y="101"/>
                    <a:pt x="93" y="98"/>
                  </a:cubicBezTo>
                  <a:cubicBezTo>
                    <a:pt x="98" y="93"/>
                    <a:pt x="98" y="93"/>
                    <a:pt x="98" y="93"/>
                  </a:cubicBezTo>
                  <a:cubicBezTo>
                    <a:pt x="101" y="91"/>
                    <a:pt x="102" y="87"/>
                    <a:pt x="102" y="84"/>
                  </a:cubicBezTo>
                  <a:cubicBezTo>
                    <a:pt x="102" y="81"/>
                    <a:pt x="101" y="79"/>
                    <a:pt x="99" y="77"/>
                  </a:cubicBezTo>
                  <a:cubicBezTo>
                    <a:pt x="100" y="75"/>
                    <a:pt x="101" y="74"/>
                    <a:pt x="101" y="72"/>
                  </a:cubicBezTo>
                  <a:cubicBezTo>
                    <a:pt x="107" y="71"/>
                    <a:pt x="112" y="66"/>
                    <a:pt x="112" y="60"/>
                  </a:cubicBezTo>
                  <a:cubicBezTo>
                    <a:pt x="112" y="52"/>
                    <a:pt x="112" y="52"/>
                    <a:pt x="112" y="52"/>
                  </a:cubicBezTo>
                  <a:cubicBezTo>
                    <a:pt x="112" y="46"/>
                    <a:pt x="107" y="41"/>
                    <a:pt x="101" y="40"/>
                  </a:cubicBezTo>
                  <a:cubicBezTo>
                    <a:pt x="101" y="38"/>
                    <a:pt x="100" y="37"/>
                    <a:pt x="99" y="35"/>
                  </a:cubicBezTo>
                  <a:cubicBezTo>
                    <a:pt x="101" y="33"/>
                    <a:pt x="102" y="31"/>
                    <a:pt x="102" y="28"/>
                  </a:cubicBezTo>
                  <a:cubicBezTo>
                    <a:pt x="102" y="25"/>
                    <a:pt x="101" y="22"/>
                    <a:pt x="98" y="19"/>
                  </a:cubicBezTo>
                  <a:cubicBezTo>
                    <a:pt x="93" y="14"/>
                    <a:pt x="93" y="14"/>
                    <a:pt x="93" y="14"/>
                  </a:cubicBezTo>
                  <a:cubicBezTo>
                    <a:pt x="91" y="11"/>
                    <a:pt x="87" y="10"/>
                    <a:pt x="84" y="10"/>
                  </a:cubicBezTo>
                  <a:cubicBezTo>
                    <a:pt x="81" y="10"/>
                    <a:pt x="79" y="11"/>
                    <a:pt x="77" y="13"/>
                  </a:cubicBezTo>
                  <a:cubicBezTo>
                    <a:pt x="75" y="12"/>
                    <a:pt x="74" y="11"/>
                    <a:pt x="72" y="11"/>
                  </a:cubicBezTo>
                  <a:cubicBezTo>
                    <a:pt x="71" y="5"/>
                    <a:pt x="66" y="0"/>
                    <a:pt x="6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4" name="Freeform 94"/>
            <p:cNvSpPr>
              <a:spLocks noEditPoints="1"/>
            </p:cNvSpPr>
            <p:nvPr/>
          </p:nvSpPr>
          <p:spPr bwMode="auto">
            <a:xfrm>
              <a:off x="1573214" y="3011488"/>
              <a:ext cx="138113" cy="139700"/>
            </a:xfrm>
            <a:custGeom>
              <a:avLst/>
              <a:gdLst>
                <a:gd name="T0" fmla="*/ 26 w 52"/>
                <a:gd name="T1" fmla="*/ 52 h 52"/>
                <a:gd name="T2" fmla="*/ 0 w 52"/>
                <a:gd name="T3" fmla="*/ 26 h 52"/>
                <a:gd name="T4" fmla="*/ 26 w 52"/>
                <a:gd name="T5" fmla="*/ 0 h 52"/>
                <a:gd name="T6" fmla="*/ 52 w 52"/>
                <a:gd name="T7" fmla="*/ 26 h 52"/>
                <a:gd name="T8" fmla="*/ 26 w 52"/>
                <a:gd name="T9" fmla="*/ 52 h 52"/>
                <a:gd name="T10" fmla="*/ 26 w 52"/>
                <a:gd name="T11" fmla="*/ 4 h 52"/>
                <a:gd name="T12" fmla="*/ 4 w 52"/>
                <a:gd name="T13" fmla="*/ 26 h 52"/>
                <a:gd name="T14" fmla="*/ 26 w 52"/>
                <a:gd name="T15" fmla="*/ 48 h 52"/>
                <a:gd name="T16" fmla="*/ 48 w 52"/>
                <a:gd name="T17" fmla="*/ 26 h 52"/>
                <a:gd name="T18" fmla="*/ 26 w 52"/>
                <a:gd name="T19" fmla="*/ 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52">
                  <a:moveTo>
                    <a:pt x="26" y="52"/>
                  </a:moveTo>
                  <a:cubicBezTo>
                    <a:pt x="12" y="52"/>
                    <a:pt x="0" y="40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40" y="0"/>
                    <a:pt x="52" y="12"/>
                    <a:pt x="52" y="26"/>
                  </a:cubicBezTo>
                  <a:cubicBezTo>
                    <a:pt x="52" y="40"/>
                    <a:pt x="40" y="52"/>
                    <a:pt x="26" y="52"/>
                  </a:cubicBezTo>
                  <a:close/>
                  <a:moveTo>
                    <a:pt x="26" y="4"/>
                  </a:moveTo>
                  <a:cubicBezTo>
                    <a:pt x="14" y="4"/>
                    <a:pt x="4" y="14"/>
                    <a:pt x="4" y="26"/>
                  </a:cubicBezTo>
                  <a:cubicBezTo>
                    <a:pt x="4" y="38"/>
                    <a:pt x="14" y="48"/>
                    <a:pt x="26" y="48"/>
                  </a:cubicBezTo>
                  <a:cubicBezTo>
                    <a:pt x="38" y="48"/>
                    <a:pt x="48" y="38"/>
                    <a:pt x="48" y="26"/>
                  </a:cubicBezTo>
                  <a:cubicBezTo>
                    <a:pt x="48" y="14"/>
                    <a:pt x="38" y="4"/>
                    <a:pt x="2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5" name="Freeform 95"/>
            <p:cNvSpPr>
              <a:spLocks noEditPoints="1"/>
            </p:cNvSpPr>
            <p:nvPr/>
          </p:nvSpPr>
          <p:spPr bwMode="auto">
            <a:xfrm>
              <a:off x="1604964" y="3043238"/>
              <a:ext cx="74613" cy="74613"/>
            </a:xfrm>
            <a:custGeom>
              <a:avLst/>
              <a:gdLst>
                <a:gd name="T0" fmla="*/ 14 w 28"/>
                <a:gd name="T1" fmla="*/ 28 h 28"/>
                <a:gd name="T2" fmla="*/ 0 w 28"/>
                <a:gd name="T3" fmla="*/ 14 h 28"/>
                <a:gd name="T4" fmla="*/ 14 w 28"/>
                <a:gd name="T5" fmla="*/ 0 h 28"/>
                <a:gd name="T6" fmla="*/ 28 w 28"/>
                <a:gd name="T7" fmla="*/ 14 h 28"/>
                <a:gd name="T8" fmla="*/ 14 w 28"/>
                <a:gd name="T9" fmla="*/ 28 h 28"/>
                <a:gd name="T10" fmla="*/ 14 w 28"/>
                <a:gd name="T11" fmla="*/ 4 h 28"/>
                <a:gd name="T12" fmla="*/ 4 w 28"/>
                <a:gd name="T13" fmla="*/ 14 h 28"/>
                <a:gd name="T14" fmla="*/ 14 w 28"/>
                <a:gd name="T15" fmla="*/ 24 h 28"/>
                <a:gd name="T16" fmla="*/ 24 w 28"/>
                <a:gd name="T17" fmla="*/ 14 h 28"/>
                <a:gd name="T18" fmla="*/ 14 w 28"/>
                <a:gd name="T19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28">
                  <a:moveTo>
                    <a:pt x="14" y="28"/>
                  </a:moveTo>
                  <a:cubicBezTo>
                    <a:pt x="6" y="28"/>
                    <a:pt x="0" y="22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22" y="0"/>
                    <a:pt x="28" y="6"/>
                    <a:pt x="28" y="14"/>
                  </a:cubicBezTo>
                  <a:cubicBezTo>
                    <a:pt x="28" y="22"/>
                    <a:pt x="22" y="28"/>
                    <a:pt x="14" y="28"/>
                  </a:cubicBezTo>
                  <a:close/>
                  <a:moveTo>
                    <a:pt x="14" y="4"/>
                  </a:moveTo>
                  <a:cubicBezTo>
                    <a:pt x="8" y="4"/>
                    <a:pt x="4" y="8"/>
                    <a:pt x="4" y="14"/>
                  </a:cubicBezTo>
                  <a:cubicBezTo>
                    <a:pt x="4" y="20"/>
                    <a:pt x="8" y="24"/>
                    <a:pt x="14" y="24"/>
                  </a:cubicBezTo>
                  <a:cubicBezTo>
                    <a:pt x="20" y="24"/>
                    <a:pt x="24" y="20"/>
                    <a:pt x="24" y="14"/>
                  </a:cubicBezTo>
                  <a:cubicBezTo>
                    <a:pt x="24" y="8"/>
                    <a:pt x="20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146868" y="3376101"/>
            <a:ext cx="355790" cy="396444"/>
            <a:chOff x="9264650" y="2270125"/>
            <a:chExt cx="2070101" cy="2306638"/>
          </a:xfrm>
          <a:solidFill>
            <a:schemeClr val="bg2"/>
          </a:solidFill>
        </p:grpSpPr>
        <p:sp>
          <p:nvSpPr>
            <p:cNvPr id="37" name="Freeform 28"/>
            <p:cNvSpPr>
              <a:spLocks noEditPoints="1"/>
            </p:cNvSpPr>
            <p:nvPr/>
          </p:nvSpPr>
          <p:spPr bwMode="auto">
            <a:xfrm>
              <a:off x="10460038" y="2719388"/>
              <a:ext cx="874713" cy="1141413"/>
            </a:xfrm>
            <a:custGeom>
              <a:avLst/>
              <a:gdLst>
                <a:gd name="T0" fmla="*/ 213 w 232"/>
                <a:gd name="T1" fmla="*/ 303 h 303"/>
                <a:gd name="T2" fmla="*/ 0 w 232"/>
                <a:gd name="T3" fmla="*/ 212 h 303"/>
                <a:gd name="T4" fmla="*/ 92 w 232"/>
                <a:gd name="T5" fmla="*/ 0 h 303"/>
                <a:gd name="T6" fmla="*/ 102 w 232"/>
                <a:gd name="T7" fmla="*/ 5 h 303"/>
                <a:gd name="T8" fmla="*/ 232 w 232"/>
                <a:gd name="T9" fmla="*/ 211 h 303"/>
                <a:gd name="T10" fmla="*/ 217 w 232"/>
                <a:gd name="T11" fmla="*/ 293 h 303"/>
                <a:gd name="T12" fmla="*/ 213 w 232"/>
                <a:gd name="T13" fmla="*/ 303 h 303"/>
                <a:gd name="T14" fmla="*/ 27 w 232"/>
                <a:gd name="T15" fmla="*/ 202 h 303"/>
                <a:gd name="T16" fmla="*/ 201 w 232"/>
                <a:gd name="T17" fmla="*/ 276 h 303"/>
                <a:gd name="T18" fmla="*/ 212 w 232"/>
                <a:gd name="T19" fmla="*/ 211 h 303"/>
                <a:gd name="T20" fmla="*/ 102 w 232"/>
                <a:gd name="T21" fmla="*/ 27 h 303"/>
                <a:gd name="T22" fmla="*/ 27 w 232"/>
                <a:gd name="T23" fmla="*/ 202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2" h="303">
                  <a:moveTo>
                    <a:pt x="213" y="303"/>
                  </a:moveTo>
                  <a:cubicBezTo>
                    <a:pt x="0" y="212"/>
                    <a:pt x="0" y="212"/>
                    <a:pt x="0" y="212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81" y="42"/>
                    <a:pt x="232" y="123"/>
                    <a:pt x="232" y="211"/>
                  </a:cubicBezTo>
                  <a:cubicBezTo>
                    <a:pt x="232" y="239"/>
                    <a:pt x="227" y="267"/>
                    <a:pt x="217" y="293"/>
                  </a:cubicBezTo>
                  <a:lnTo>
                    <a:pt x="213" y="303"/>
                  </a:lnTo>
                  <a:close/>
                  <a:moveTo>
                    <a:pt x="27" y="202"/>
                  </a:moveTo>
                  <a:cubicBezTo>
                    <a:pt x="201" y="276"/>
                    <a:pt x="201" y="276"/>
                    <a:pt x="201" y="276"/>
                  </a:cubicBezTo>
                  <a:cubicBezTo>
                    <a:pt x="208" y="255"/>
                    <a:pt x="212" y="233"/>
                    <a:pt x="212" y="211"/>
                  </a:cubicBezTo>
                  <a:cubicBezTo>
                    <a:pt x="212" y="134"/>
                    <a:pt x="169" y="63"/>
                    <a:pt x="102" y="27"/>
                  </a:cubicBezTo>
                  <a:lnTo>
                    <a:pt x="27" y="2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8" name="Freeform 29"/>
            <p:cNvSpPr>
              <a:spLocks noEditPoints="1"/>
            </p:cNvSpPr>
            <p:nvPr/>
          </p:nvSpPr>
          <p:spPr bwMode="auto">
            <a:xfrm>
              <a:off x="9264650" y="2568575"/>
              <a:ext cx="1963738" cy="2008188"/>
            </a:xfrm>
            <a:custGeom>
              <a:avLst/>
              <a:gdLst>
                <a:gd name="T0" fmla="*/ 271 w 521"/>
                <a:gd name="T1" fmla="*/ 533 h 533"/>
                <a:gd name="T2" fmla="*/ 0 w 521"/>
                <a:gd name="T3" fmla="*/ 263 h 533"/>
                <a:gd name="T4" fmla="*/ 194 w 521"/>
                <a:gd name="T5" fmla="*/ 3 h 533"/>
                <a:gd name="T6" fmla="*/ 204 w 521"/>
                <a:gd name="T7" fmla="*/ 0 h 533"/>
                <a:gd name="T8" fmla="*/ 272 w 521"/>
                <a:gd name="T9" fmla="*/ 262 h 533"/>
                <a:gd name="T10" fmla="*/ 521 w 521"/>
                <a:gd name="T11" fmla="*/ 368 h 533"/>
                <a:gd name="T12" fmla="*/ 516 w 521"/>
                <a:gd name="T13" fmla="*/ 377 h 533"/>
                <a:gd name="T14" fmla="*/ 271 w 521"/>
                <a:gd name="T15" fmla="*/ 533 h 533"/>
                <a:gd name="T16" fmla="*/ 190 w 521"/>
                <a:gd name="T17" fmla="*/ 26 h 533"/>
                <a:gd name="T18" fmla="*/ 20 w 521"/>
                <a:gd name="T19" fmla="*/ 263 h 533"/>
                <a:gd name="T20" fmla="*/ 271 w 521"/>
                <a:gd name="T21" fmla="*/ 513 h 533"/>
                <a:gd name="T22" fmla="*/ 494 w 521"/>
                <a:gd name="T23" fmla="*/ 378 h 533"/>
                <a:gd name="T24" fmla="*/ 255 w 521"/>
                <a:gd name="T25" fmla="*/ 276 h 533"/>
                <a:gd name="T26" fmla="*/ 190 w 521"/>
                <a:gd name="T27" fmla="*/ 26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1" h="533">
                  <a:moveTo>
                    <a:pt x="271" y="533"/>
                  </a:moveTo>
                  <a:cubicBezTo>
                    <a:pt x="122" y="533"/>
                    <a:pt x="0" y="412"/>
                    <a:pt x="0" y="263"/>
                  </a:cubicBezTo>
                  <a:cubicBezTo>
                    <a:pt x="0" y="144"/>
                    <a:pt x="80" y="37"/>
                    <a:pt x="194" y="3"/>
                  </a:cubicBezTo>
                  <a:cubicBezTo>
                    <a:pt x="204" y="0"/>
                    <a:pt x="204" y="0"/>
                    <a:pt x="204" y="0"/>
                  </a:cubicBezTo>
                  <a:cubicBezTo>
                    <a:pt x="272" y="262"/>
                    <a:pt x="272" y="262"/>
                    <a:pt x="272" y="262"/>
                  </a:cubicBezTo>
                  <a:cubicBezTo>
                    <a:pt x="521" y="368"/>
                    <a:pt x="521" y="368"/>
                    <a:pt x="521" y="368"/>
                  </a:cubicBezTo>
                  <a:cubicBezTo>
                    <a:pt x="516" y="377"/>
                    <a:pt x="516" y="377"/>
                    <a:pt x="516" y="377"/>
                  </a:cubicBezTo>
                  <a:cubicBezTo>
                    <a:pt x="472" y="472"/>
                    <a:pt x="376" y="533"/>
                    <a:pt x="271" y="533"/>
                  </a:cubicBezTo>
                  <a:close/>
                  <a:moveTo>
                    <a:pt x="190" y="26"/>
                  </a:moveTo>
                  <a:cubicBezTo>
                    <a:pt x="89" y="60"/>
                    <a:pt x="20" y="156"/>
                    <a:pt x="20" y="263"/>
                  </a:cubicBezTo>
                  <a:cubicBezTo>
                    <a:pt x="20" y="401"/>
                    <a:pt x="133" y="513"/>
                    <a:pt x="271" y="513"/>
                  </a:cubicBezTo>
                  <a:cubicBezTo>
                    <a:pt x="364" y="513"/>
                    <a:pt x="451" y="460"/>
                    <a:pt x="494" y="378"/>
                  </a:cubicBezTo>
                  <a:cubicBezTo>
                    <a:pt x="255" y="276"/>
                    <a:pt x="255" y="276"/>
                    <a:pt x="255" y="276"/>
                  </a:cubicBezTo>
                  <a:lnTo>
                    <a:pt x="190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9" name="Freeform 30"/>
            <p:cNvSpPr>
              <a:spLocks noEditPoints="1"/>
            </p:cNvSpPr>
            <p:nvPr/>
          </p:nvSpPr>
          <p:spPr bwMode="auto">
            <a:xfrm>
              <a:off x="10055225" y="2270125"/>
              <a:ext cx="796925" cy="1222375"/>
            </a:xfrm>
            <a:custGeom>
              <a:avLst/>
              <a:gdLst>
                <a:gd name="T0" fmla="*/ 82 w 211"/>
                <a:gd name="T1" fmla="*/ 324 h 324"/>
                <a:gd name="T2" fmla="*/ 0 w 211"/>
                <a:gd name="T3" fmla="*/ 10 h 324"/>
                <a:gd name="T4" fmla="*/ 10 w 211"/>
                <a:gd name="T5" fmla="*/ 8 h 324"/>
                <a:gd name="T6" fmla="*/ 81 w 211"/>
                <a:gd name="T7" fmla="*/ 0 h 324"/>
                <a:gd name="T8" fmla="*/ 201 w 211"/>
                <a:gd name="T9" fmla="*/ 23 h 324"/>
                <a:gd name="T10" fmla="*/ 211 w 211"/>
                <a:gd name="T11" fmla="*/ 27 h 324"/>
                <a:gd name="T12" fmla="*/ 82 w 211"/>
                <a:gd name="T13" fmla="*/ 324 h 324"/>
                <a:gd name="T14" fmla="*/ 25 w 211"/>
                <a:gd name="T15" fmla="*/ 26 h 324"/>
                <a:gd name="T16" fmla="*/ 86 w 211"/>
                <a:gd name="T17" fmla="*/ 263 h 324"/>
                <a:gd name="T18" fmla="*/ 184 w 211"/>
                <a:gd name="T19" fmla="*/ 38 h 324"/>
                <a:gd name="T20" fmla="*/ 81 w 211"/>
                <a:gd name="T21" fmla="*/ 20 h 324"/>
                <a:gd name="T22" fmla="*/ 25 w 211"/>
                <a:gd name="T23" fmla="*/ 2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1" h="324">
                  <a:moveTo>
                    <a:pt x="82" y="324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34" y="3"/>
                    <a:pt x="58" y="0"/>
                    <a:pt x="81" y="0"/>
                  </a:cubicBezTo>
                  <a:cubicBezTo>
                    <a:pt x="123" y="0"/>
                    <a:pt x="163" y="8"/>
                    <a:pt x="201" y="23"/>
                  </a:cubicBezTo>
                  <a:cubicBezTo>
                    <a:pt x="211" y="27"/>
                    <a:pt x="211" y="27"/>
                    <a:pt x="211" y="27"/>
                  </a:cubicBezTo>
                  <a:lnTo>
                    <a:pt x="82" y="324"/>
                  </a:lnTo>
                  <a:close/>
                  <a:moveTo>
                    <a:pt x="25" y="26"/>
                  </a:moveTo>
                  <a:cubicBezTo>
                    <a:pt x="86" y="263"/>
                    <a:pt x="86" y="263"/>
                    <a:pt x="86" y="263"/>
                  </a:cubicBezTo>
                  <a:cubicBezTo>
                    <a:pt x="184" y="38"/>
                    <a:pt x="184" y="38"/>
                    <a:pt x="184" y="38"/>
                  </a:cubicBezTo>
                  <a:cubicBezTo>
                    <a:pt x="151" y="26"/>
                    <a:pt x="117" y="20"/>
                    <a:pt x="81" y="20"/>
                  </a:cubicBezTo>
                  <a:cubicBezTo>
                    <a:pt x="62" y="20"/>
                    <a:pt x="43" y="22"/>
                    <a:pt x="2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sp>
        <p:nvSpPr>
          <p:cNvPr id="40" name="Freeform 52"/>
          <p:cNvSpPr>
            <a:spLocks noEditPoints="1"/>
          </p:cNvSpPr>
          <p:nvPr/>
        </p:nvSpPr>
        <p:spPr bwMode="auto">
          <a:xfrm>
            <a:off x="3680836" y="3399395"/>
            <a:ext cx="369056" cy="283229"/>
          </a:xfrm>
          <a:custGeom>
            <a:avLst/>
            <a:gdLst>
              <a:gd name="T0" fmla="*/ 113 w 128"/>
              <a:gd name="T1" fmla="*/ 0 h 98"/>
              <a:gd name="T2" fmla="*/ 98 w 128"/>
              <a:gd name="T3" fmla="*/ 15 h 98"/>
              <a:gd name="T4" fmla="*/ 103 w 128"/>
              <a:gd name="T5" fmla="*/ 26 h 98"/>
              <a:gd name="T6" fmla="*/ 84 w 128"/>
              <a:gd name="T7" fmla="*/ 54 h 98"/>
              <a:gd name="T8" fmla="*/ 79 w 128"/>
              <a:gd name="T9" fmla="*/ 52 h 98"/>
              <a:gd name="T10" fmla="*/ 66 w 128"/>
              <a:gd name="T11" fmla="*/ 60 h 98"/>
              <a:gd name="T12" fmla="*/ 55 w 128"/>
              <a:gd name="T13" fmla="*/ 54 h 98"/>
              <a:gd name="T14" fmla="*/ 56 w 128"/>
              <a:gd name="T15" fmla="*/ 49 h 98"/>
              <a:gd name="T16" fmla="*/ 41 w 128"/>
              <a:gd name="T17" fmla="*/ 34 h 98"/>
              <a:gd name="T18" fmla="*/ 26 w 128"/>
              <a:gd name="T19" fmla="*/ 49 h 98"/>
              <a:gd name="T20" fmla="*/ 31 w 128"/>
              <a:gd name="T21" fmla="*/ 60 h 98"/>
              <a:gd name="T22" fmla="*/ 23 w 128"/>
              <a:gd name="T23" fmla="*/ 70 h 98"/>
              <a:gd name="T24" fmla="*/ 15 w 128"/>
              <a:gd name="T25" fmla="*/ 68 h 98"/>
              <a:gd name="T26" fmla="*/ 0 w 128"/>
              <a:gd name="T27" fmla="*/ 83 h 98"/>
              <a:gd name="T28" fmla="*/ 15 w 128"/>
              <a:gd name="T29" fmla="*/ 98 h 98"/>
              <a:gd name="T30" fmla="*/ 30 w 128"/>
              <a:gd name="T31" fmla="*/ 83 h 98"/>
              <a:gd name="T32" fmla="*/ 26 w 128"/>
              <a:gd name="T33" fmla="*/ 73 h 98"/>
              <a:gd name="T34" fmla="*/ 34 w 128"/>
              <a:gd name="T35" fmla="*/ 62 h 98"/>
              <a:gd name="T36" fmla="*/ 41 w 128"/>
              <a:gd name="T37" fmla="*/ 64 h 98"/>
              <a:gd name="T38" fmla="*/ 53 w 128"/>
              <a:gd name="T39" fmla="*/ 57 h 98"/>
              <a:gd name="T40" fmla="*/ 64 w 128"/>
              <a:gd name="T41" fmla="*/ 64 h 98"/>
              <a:gd name="T42" fmla="*/ 64 w 128"/>
              <a:gd name="T43" fmla="*/ 68 h 98"/>
              <a:gd name="T44" fmla="*/ 79 w 128"/>
              <a:gd name="T45" fmla="*/ 83 h 98"/>
              <a:gd name="T46" fmla="*/ 94 w 128"/>
              <a:gd name="T47" fmla="*/ 68 h 98"/>
              <a:gd name="T48" fmla="*/ 88 w 128"/>
              <a:gd name="T49" fmla="*/ 56 h 98"/>
              <a:gd name="T50" fmla="*/ 106 w 128"/>
              <a:gd name="T51" fmla="*/ 28 h 98"/>
              <a:gd name="T52" fmla="*/ 113 w 128"/>
              <a:gd name="T53" fmla="*/ 30 h 98"/>
              <a:gd name="T54" fmla="*/ 128 w 128"/>
              <a:gd name="T55" fmla="*/ 15 h 98"/>
              <a:gd name="T56" fmla="*/ 113 w 128"/>
              <a:gd name="T57" fmla="*/ 0 h 98"/>
              <a:gd name="T58" fmla="*/ 15 w 128"/>
              <a:gd name="T59" fmla="*/ 90 h 98"/>
              <a:gd name="T60" fmla="*/ 7 w 128"/>
              <a:gd name="T61" fmla="*/ 83 h 98"/>
              <a:gd name="T62" fmla="*/ 15 w 128"/>
              <a:gd name="T63" fmla="*/ 75 h 98"/>
              <a:gd name="T64" fmla="*/ 22 w 128"/>
              <a:gd name="T65" fmla="*/ 83 h 98"/>
              <a:gd name="T66" fmla="*/ 15 w 128"/>
              <a:gd name="T67" fmla="*/ 90 h 98"/>
              <a:gd name="T68" fmla="*/ 41 w 128"/>
              <a:gd name="T69" fmla="*/ 56 h 98"/>
              <a:gd name="T70" fmla="*/ 34 w 128"/>
              <a:gd name="T71" fmla="*/ 49 h 98"/>
              <a:gd name="T72" fmla="*/ 41 w 128"/>
              <a:gd name="T73" fmla="*/ 41 h 98"/>
              <a:gd name="T74" fmla="*/ 49 w 128"/>
              <a:gd name="T75" fmla="*/ 49 h 98"/>
              <a:gd name="T76" fmla="*/ 41 w 128"/>
              <a:gd name="T77" fmla="*/ 56 h 98"/>
              <a:gd name="T78" fmla="*/ 79 w 128"/>
              <a:gd name="T79" fmla="*/ 75 h 98"/>
              <a:gd name="T80" fmla="*/ 71 w 128"/>
              <a:gd name="T81" fmla="*/ 68 h 98"/>
              <a:gd name="T82" fmla="*/ 79 w 128"/>
              <a:gd name="T83" fmla="*/ 60 h 98"/>
              <a:gd name="T84" fmla="*/ 86 w 128"/>
              <a:gd name="T85" fmla="*/ 68 h 98"/>
              <a:gd name="T86" fmla="*/ 79 w 128"/>
              <a:gd name="T87" fmla="*/ 75 h 98"/>
              <a:gd name="T88" fmla="*/ 113 w 128"/>
              <a:gd name="T89" fmla="*/ 22 h 98"/>
              <a:gd name="T90" fmla="*/ 105 w 128"/>
              <a:gd name="T91" fmla="*/ 15 h 98"/>
              <a:gd name="T92" fmla="*/ 113 w 128"/>
              <a:gd name="T93" fmla="*/ 7 h 98"/>
              <a:gd name="T94" fmla="*/ 120 w 128"/>
              <a:gd name="T95" fmla="*/ 15 h 98"/>
              <a:gd name="T96" fmla="*/ 113 w 128"/>
              <a:gd name="T97" fmla="*/ 22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28" h="98">
                <a:moveTo>
                  <a:pt x="113" y="0"/>
                </a:moveTo>
                <a:cubicBezTo>
                  <a:pt x="104" y="0"/>
                  <a:pt x="98" y="7"/>
                  <a:pt x="98" y="15"/>
                </a:cubicBezTo>
                <a:cubicBezTo>
                  <a:pt x="98" y="19"/>
                  <a:pt x="100" y="23"/>
                  <a:pt x="103" y="26"/>
                </a:cubicBezTo>
                <a:cubicBezTo>
                  <a:pt x="84" y="54"/>
                  <a:pt x="84" y="54"/>
                  <a:pt x="84" y="54"/>
                </a:cubicBezTo>
                <a:cubicBezTo>
                  <a:pt x="83" y="53"/>
                  <a:pt x="81" y="52"/>
                  <a:pt x="79" y="52"/>
                </a:cubicBezTo>
                <a:cubicBezTo>
                  <a:pt x="73" y="52"/>
                  <a:pt x="68" y="56"/>
                  <a:pt x="66" y="60"/>
                </a:cubicBezTo>
                <a:cubicBezTo>
                  <a:pt x="55" y="54"/>
                  <a:pt x="55" y="54"/>
                  <a:pt x="55" y="54"/>
                </a:cubicBezTo>
                <a:cubicBezTo>
                  <a:pt x="56" y="53"/>
                  <a:pt x="56" y="51"/>
                  <a:pt x="56" y="49"/>
                </a:cubicBezTo>
                <a:cubicBezTo>
                  <a:pt x="56" y="40"/>
                  <a:pt x="49" y="34"/>
                  <a:pt x="41" y="34"/>
                </a:cubicBezTo>
                <a:cubicBezTo>
                  <a:pt x="33" y="34"/>
                  <a:pt x="26" y="40"/>
                  <a:pt x="26" y="49"/>
                </a:cubicBezTo>
                <a:cubicBezTo>
                  <a:pt x="26" y="53"/>
                  <a:pt x="28" y="57"/>
                  <a:pt x="31" y="60"/>
                </a:cubicBezTo>
                <a:cubicBezTo>
                  <a:pt x="23" y="70"/>
                  <a:pt x="23" y="70"/>
                  <a:pt x="23" y="70"/>
                </a:cubicBezTo>
                <a:cubicBezTo>
                  <a:pt x="21" y="69"/>
                  <a:pt x="18" y="68"/>
                  <a:pt x="15" y="68"/>
                </a:cubicBezTo>
                <a:cubicBezTo>
                  <a:pt x="6" y="68"/>
                  <a:pt x="0" y="74"/>
                  <a:pt x="0" y="83"/>
                </a:cubicBezTo>
                <a:cubicBezTo>
                  <a:pt x="0" y="91"/>
                  <a:pt x="6" y="98"/>
                  <a:pt x="15" y="98"/>
                </a:cubicBezTo>
                <a:cubicBezTo>
                  <a:pt x="23" y="98"/>
                  <a:pt x="30" y="91"/>
                  <a:pt x="30" y="83"/>
                </a:cubicBezTo>
                <a:cubicBezTo>
                  <a:pt x="30" y="79"/>
                  <a:pt x="28" y="76"/>
                  <a:pt x="26" y="73"/>
                </a:cubicBezTo>
                <a:cubicBezTo>
                  <a:pt x="34" y="62"/>
                  <a:pt x="34" y="62"/>
                  <a:pt x="34" y="62"/>
                </a:cubicBezTo>
                <a:cubicBezTo>
                  <a:pt x="36" y="63"/>
                  <a:pt x="39" y="64"/>
                  <a:pt x="41" y="64"/>
                </a:cubicBezTo>
                <a:cubicBezTo>
                  <a:pt x="46" y="64"/>
                  <a:pt x="51" y="61"/>
                  <a:pt x="53" y="57"/>
                </a:cubicBezTo>
                <a:cubicBezTo>
                  <a:pt x="64" y="64"/>
                  <a:pt x="64" y="64"/>
                  <a:pt x="64" y="64"/>
                </a:cubicBezTo>
                <a:cubicBezTo>
                  <a:pt x="64" y="65"/>
                  <a:pt x="64" y="66"/>
                  <a:pt x="64" y="68"/>
                </a:cubicBezTo>
                <a:cubicBezTo>
                  <a:pt x="64" y="76"/>
                  <a:pt x="70" y="83"/>
                  <a:pt x="79" y="83"/>
                </a:cubicBezTo>
                <a:cubicBezTo>
                  <a:pt x="87" y="83"/>
                  <a:pt x="94" y="76"/>
                  <a:pt x="94" y="68"/>
                </a:cubicBezTo>
                <a:cubicBezTo>
                  <a:pt x="94" y="63"/>
                  <a:pt x="91" y="58"/>
                  <a:pt x="88" y="56"/>
                </a:cubicBezTo>
                <a:cubicBezTo>
                  <a:pt x="106" y="28"/>
                  <a:pt x="106" y="28"/>
                  <a:pt x="106" y="28"/>
                </a:cubicBezTo>
                <a:cubicBezTo>
                  <a:pt x="108" y="29"/>
                  <a:pt x="110" y="30"/>
                  <a:pt x="113" y="30"/>
                </a:cubicBezTo>
                <a:cubicBezTo>
                  <a:pt x="121" y="30"/>
                  <a:pt x="128" y="23"/>
                  <a:pt x="128" y="15"/>
                </a:cubicBezTo>
                <a:cubicBezTo>
                  <a:pt x="128" y="7"/>
                  <a:pt x="121" y="0"/>
                  <a:pt x="113" y="0"/>
                </a:cubicBezTo>
                <a:close/>
                <a:moveTo>
                  <a:pt x="15" y="90"/>
                </a:moveTo>
                <a:cubicBezTo>
                  <a:pt x="11" y="90"/>
                  <a:pt x="7" y="87"/>
                  <a:pt x="7" y="83"/>
                </a:cubicBezTo>
                <a:cubicBezTo>
                  <a:pt x="7" y="78"/>
                  <a:pt x="11" y="75"/>
                  <a:pt x="15" y="75"/>
                </a:cubicBezTo>
                <a:cubicBezTo>
                  <a:pt x="19" y="75"/>
                  <a:pt x="22" y="78"/>
                  <a:pt x="22" y="83"/>
                </a:cubicBezTo>
                <a:cubicBezTo>
                  <a:pt x="22" y="87"/>
                  <a:pt x="19" y="90"/>
                  <a:pt x="15" y="90"/>
                </a:cubicBezTo>
                <a:close/>
                <a:moveTo>
                  <a:pt x="41" y="56"/>
                </a:moveTo>
                <a:cubicBezTo>
                  <a:pt x="37" y="56"/>
                  <a:pt x="34" y="53"/>
                  <a:pt x="34" y="49"/>
                </a:cubicBezTo>
                <a:cubicBezTo>
                  <a:pt x="34" y="45"/>
                  <a:pt x="37" y="41"/>
                  <a:pt x="41" y="41"/>
                </a:cubicBezTo>
                <a:cubicBezTo>
                  <a:pt x="45" y="41"/>
                  <a:pt x="49" y="45"/>
                  <a:pt x="49" y="49"/>
                </a:cubicBezTo>
                <a:cubicBezTo>
                  <a:pt x="49" y="53"/>
                  <a:pt x="45" y="56"/>
                  <a:pt x="41" y="56"/>
                </a:cubicBezTo>
                <a:close/>
                <a:moveTo>
                  <a:pt x="79" y="75"/>
                </a:moveTo>
                <a:cubicBezTo>
                  <a:pt x="75" y="75"/>
                  <a:pt x="71" y="72"/>
                  <a:pt x="71" y="68"/>
                </a:cubicBezTo>
                <a:cubicBezTo>
                  <a:pt x="71" y="63"/>
                  <a:pt x="75" y="60"/>
                  <a:pt x="79" y="60"/>
                </a:cubicBezTo>
                <a:cubicBezTo>
                  <a:pt x="83" y="60"/>
                  <a:pt x="86" y="63"/>
                  <a:pt x="86" y="68"/>
                </a:cubicBezTo>
                <a:cubicBezTo>
                  <a:pt x="86" y="72"/>
                  <a:pt x="83" y="75"/>
                  <a:pt x="79" y="75"/>
                </a:cubicBezTo>
                <a:close/>
                <a:moveTo>
                  <a:pt x="113" y="22"/>
                </a:moveTo>
                <a:cubicBezTo>
                  <a:pt x="108" y="22"/>
                  <a:pt x="105" y="19"/>
                  <a:pt x="105" y="15"/>
                </a:cubicBezTo>
                <a:cubicBezTo>
                  <a:pt x="105" y="11"/>
                  <a:pt x="108" y="7"/>
                  <a:pt x="113" y="7"/>
                </a:cubicBezTo>
                <a:cubicBezTo>
                  <a:pt x="117" y="7"/>
                  <a:pt x="120" y="11"/>
                  <a:pt x="120" y="15"/>
                </a:cubicBezTo>
                <a:cubicBezTo>
                  <a:pt x="120" y="19"/>
                  <a:pt x="117" y="22"/>
                  <a:pt x="113" y="22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>
              <a:cs typeface="+mn-ea"/>
              <a:sym typeface="+mn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250557" y="1896288"/>
            <a:ext cx="702756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r"/>
            <a:r>
              <a:rPr lang="zh-CN" altLang="en-US" sz="1100" b="1" dirty="0" smtClean="0">
                <a:cs typeface="+mn-ea"/>
                <a:sym typeface="+mn-lt"/>
              </a:rPr>
              <a:t>输入标题</a:t>
            </a:r>
            <a:endParaRPr lang="id-ID" sz="1100" b="1" dirty="0">
              <a:cs typeface="+mn-ea"/>
              <a:sym typeface="+mn-lt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302926" y="2054679"/>
            <a:ext cx="1650387" cy="577081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r"/>
            <a:r>
              <a:rPr lang="id-ID" sz="1100" dirty="0">
                <a:cs typeface="+mn-ea"/>
                <a:sym typeface="+mn-lt"/>
              </a:rPr>
              <a:t>Suitable for all categories business and personal presentation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250557" y="3353133"/>
            <a:ext cx="702756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r"/>
            <a:r>
              <a:rPr lang="zh-CN" altLang="en-US" sz="1100" b="1" dirty="0" smtClean="0">
                <a:cs typeface="+mn-ea"/>
                <a:sym typeface="+mn-lt"/>
              </a:rPr>
              <a:t>输入标题</a:t>
            </a:r>
            <a:endParaRPr lang="id-ID" sz="1100" b="1" dirty="0">
              <a:cs typeface="+mn-ea"/>
              <a:sym typeface="+mn-lt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302926" y="3533887"/>
            <a:ext cx="1650387" cy="577081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r"/>
            <a:r>
              <a:rPr lang="id-ID" sz="1100" dirty="0">
                <a:cs typeface="+mn-ea"/>
                <a:sym typeface="+mn-lt"/>
              </a:rPr>
              <a:t>Suitable for all categories business and personal presentation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6163876" y="1819953"/>
            <a:ext cx="702756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100" b="1" dirty="0" smtClean="0">
                <a:cs typeface="+mn-ea"/>
                <a:sym typeface="+mn-lt"/>
              </a:rPr>
              <a:t>输入标题</a:t>
            </a:r>
            <a:endParaRPr lang="id-ID" sz="1100" b="1" dirty="0">
              <a:cs typeface="+mn-ea"/>
              <a:sym typeface="+mn-lt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6163876" y="1978344"/>
            <a:ext cx="1650387" cy="577081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id-ID" sz="1100" dirty="0">
                <a:cs typeface="+mn-ea"/>
                <a:sym typeface="+mn-lt"/>
              </a:rPr>
              <a:t>Suitable for all categories business and personal presentation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163875" y="3353133"/>
            <a:ext cx="702756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100" b="1" dirty="0" smtClean="0">
                <a:cs typeface="+mn-ea"/>
                <a:sym typeface="+mn-lt"/>
              </a:rPr>
              <a:t>输入标题</a:t>
            </a:r>
            <a:endParaRPr lang="id-ID" sz="1100" b="1" dirty="0">
              <a:cs typeface="+mn-ea"/>
              <a:sym typeface="+mn-lt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6163875" y="3526889"/>
            <a:ext cx="1650387" cy="577081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id-ID" sz="1100" dirty="0">
                <a:cs typeface="+mn-ea"/>
                <a:sym typeface="+mn-lt"/>
              </a:rPr>
              <a:t>Suitable for all categories business and personal presentation</a:t>
            </a:r>
          </a:p>
        </p:txBody>
      </p:sp>
      <p:sp>
        <p:nvSpPr>
          <p:cNvPr id="49" name="Slide Number Placeholder 48"/>
          <p:cNvSpPr>
            <a:spLocks noGrp="1"/>
          </p:cNvSpPr>
          <p:nvPr>
            <p:ph type="sldNum" sz="quarter" idx="12"/>
          </p:nvPr>
        </p:nvSpPr>
        <p:spPr>
          <a:xfrm>
            <a:off x="8446770" y="308848"/>
            <a:ext cx="480060" cy="273844"/>
          </a:xfrm>
        </p:spPr>
        <p:txBody>
          <a:bodyPr/>
          <a:lstStyle/>
          <a:p>
            <a:fld id="{EA01570A-8480-497D-96D4-D725A6D7C6AA}" type="slidenum">
              <a:rPr lang="en-US" smtClean="0">
                <a:cs typeface="+mn-ea"/>
                <a:sym typeface="+mn-lt"/>
              </a:rPr>
              <a:t>28</a:t>
            </a:fld>
            <a:endParaRPr 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05794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40" grpId="0" animBg="1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点击此处输入标题</a:t>
            </a:r>
            <a:endParaRPr 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>
                <a:cs typeface="+mn-ea"/>
                <a:sym typeface="+mn-lt"/>
              </a:rPr>
              <a:t>29</a:t>
            </a:fld>
            <a:endParaRPr lang="en-US">
              <a:cs typeface="+mn-ea"/>
              <a:sym typeface="+mn-lt"/>
            </a:endParaRPr>
          </a:p>
        </p:txBody>
      </p:sp>
      <p:sp>
        <p:nvSpPr>
          <p:cNvPr id="40" name="Freeform: Shape 39"/>
          <p:cNvSpPr/>
          <p:nvPr/>
        </p:nvSpPr>
        <p:spPr>
          <a:xfrm>
            <a:off x="2904381" y="1204794"/>
            <a:ext cx="1617466" cy="1617466"/>
          </a:xfrm>
          <a:custGeom>
            <a:avLst/>
            <a:gdLst>
              <a:gd name="connsiteX0" fmla="*/ 1202516 w 2156621"/>
              <a:gd name="connsiteY0" fmla="*/ 0 h 2156621"/>
              <a:gd name="connsiteX1" fmla="*/ 1391021 w 2156621"/>
              <a:gd name="connsiteY1" fmla="*/ 248011 h 2156621"/>
              <a:gd name="connsiteX2" fmla="*/ 2156621 w 2156621"/>
              <a:gd name="connsiteY2" fmla="*/ 248011 h 2156621"/>
              <a:gd name="connsiteX3" fmla="*/ 2156621 w 2156621"/>
              <a:gd name="connsiteY3" fmla="*/ 700803 h 2156621"/>
              <a:gd name="connsiteX4" fmla="*/ 2118589 w 2156621"/>
              <a:gd name="connsiteY4" fmla="*/ 704637 h 2156621"/>
              <a:gd name="connsiteX5" fmla="*/ 1712968 w 2156621"/>
              <a:gd name="connsiteY5" fmla="*/ 1202317 h 2156621"/>
              <a:gd name="connsiteX6" fmla="*/ 2118589 w 2156621"/>
              <a:gd name="connsiteY6" fmla="*/ 1699997 h 2156621"/>
              <a:gd name="connsiteX7" fmla="*/ 2156621 w 2156621"/>
              <a:gd name="connsiteY7" fmla="*/ 1703831 h 2156621"/>
              <a:gd name="connsiteX8" fmla="*/ 2156621 w 2156621"/>
              <a:gd name="connsiteY8" fmla="*/ 2156621 h 2156621"/>
              <a:gd name="connsiteX9" fmla="*/ 1704591 w 2156621"/>
              <a:gd name="connsiteY9" fmla="*/ 2156621 h 2156621"/>
              <a:gd name="connsiteX10" fmla="*/ 1700031 w 2156621"/>
              <a:gd name="connsiteY10" fmla="*/ 2111390 h 2156621"/>
              <a:gd name="connsiteX11" fmla="*/ 1202351 w 2156621"/>
              <a:gd name="connsiteY11" fmla="*/ 1705769 h 2156621"/>
              <a:gd name="connsiteX12" fmla="*/ 704671 w 2156621"/>
              <a:gd name="connsiteY12" fmla="*/ 2111390 h 2156621"/>
              <a:gd name="connsiteX13" fmla="*/ 700111 w 2156621"/>
              <a:gd name="connsiteY13" fmla="*/ 2156621 h 2156621"/>
              <a:gd name="connsiteX14" fmla="*/ 248012 w 2156621"/>
              <a:gd name="connsiteY14" fmla="*/ 2156621 h 2156621"/>
              <a:gd name="connsiteX15" fmla="*/ 248012 w 2156621"/>
              <a:gd name="connsiteY15" fmla="*/ 1391021 h 2156621"/>
              <a:gd name="connsiteX16" fmla="*/ 0 w 2156621"/>
              <a:gd name="connsiteY16" fmla="*/ 1202117 h 2156621"/>
              <a:gd name="connsiteX17" fmla="*/ 248012 w 2156621"/>
              <a:gd name="connsiteY17" fmla="*/ 1013612 h 2156621"/>
              <a:gd name="connsiteX18" fmla="*/ 248012 w 2156621"/>
              <a:gd name="connsiteY18" fmla="*/ 248011 h 2156621"/>
              <a:gd name="connsiteX19" fmla="*/ 1013612 w 2156621"/>
              <a:gd name="connsiteY19" fmla="*/ 248011 h 2156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156621" h="2156621">
                <a:moveTo>
                  <a:pt x="1202516" y="0"/>
                </a:moveTo>
                <a:lnTo>
                  <a:pt x="1391021" y="248011"/>
                </a:lnTo>
                <a:lnTo>
                  <a:pt x="2156621" y="248011"/>
                </a:lnTo>
                <a:lnTo>
                  <a:pt x="2156621" y="700803"/>
                </a:lnTo>
                <a:lnTo>
                  <a:pt x="2118589" y="704637"/>
                </a:lnTo>
                <a:cubicBezTo>
                  <a:pt x="1887102" y="752006"/>
                  <a:pt x="1712968" y="956826"/>
                  <a:pt x="1712968" y="1202317"/>
                </a:cubicBezTo>
                <a:cubicBezTo>
                  <a:pt x="1712968" y="1447808"/>
                  <a:pt x="1887102" y="1652628"/>
                  <a:pt x="2118589" y="1699997"/>
                </a:cubicBezTo>
                <a:lnTo>
                  <a:pt x="2156621" y="1703831"/>
                </a:lnTo>
                <a:lnTo>
                  <a:pt x="2156621" y="2156621"/>
                </a:lnTo>
                <a:lnTo>
                  <a:pt x="1704591" y="2156621"/>
                </a:lnTo>
                <a:lnTo>
                  <a:pt x="1700031" y="2111390"/>
                </a:lnTo>
                <a:cubicBezTo>
                  <a:pt x="1652662" y="1879903"/>
                  <a:pt x="1447842" y="1705769"/>
                  <a:pt x="1202351" y="1705769"/>
                </a:cubicBezTo>
                <a:cubicBezTo>
                  <a:pt x="956860" y="1705769"/>
                  <a:pt x="752040" y="1879903"/>
                  <a:pt x="704671" y="2111390"/>
                </a:cubicBezTo>
                <a:lnTo>
                  <a:pt x="700111" y="2156621"/>
                </a:lnTo>
                <a:lnTo>
                  <a:pt x="248012" y="2156621"/>
                </a:lnTo>
                <a:lnTo>
                  <a:pt x="248012" y="1391021"/>
                </a:lnTo>
                <a:lnTo>
                  <a:pt x="0" y="1202117"/>
                </a:lnTo>
                <a:lnTo>
                  <a:pt x="248012" y="1013612"/>
                </a:lnTo>
                <a:lnTo>
                  <a:pt x="248012" y="248011"/>
                </a:lnTo>
                <a:lnTo>
                  <a:pt x="1013612" y="24801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sp>
        <p:nvSpPr>
          <p:cNvPr id="6" name="Shape 31318"/>
          <p:cNvSpPr/>
          <p:nvPr/>
        </p:nvSpPr>
        <p:spPr>
          <a:xfrm>
            <a:off x="3592495" y="1772014"/>
            <a:ext cx="427301" cy="3306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3500" cap="all">
                <a:solidFill>
                  <a:srgbClr val="FFFFFF"/>
                </a:solidFill>
              </a:defRPr>
            </a:lvl1pPr>
          </a:lstStyle>
          <a:p>
            <a:r>
              <a:rPr sz="2400" b="1" dirty="0">
                <a:solidFill>
                  <a:schemeClr val="bg2"/>
                </a:solidFill>
                <a:cs typeface="+mn-ea"/>
                <a:sym typeface="+mn-lt"/>
              </a:rPr>
              <a:t>01</a:t>
            </a:r>
          </a:p>
        </p:txBody>
      </p:sp>
      <p:sp>
        <p:nvSpPr>
          <p:cNvPr id="43" name="Freeform: Shape 42"/>
          <p:cNvSpPr/>
          <p:nvPr/>
        </p:nvSpPr>
        <p:spPr>
          <a:xfrm>
            <a:off x="4622155" y="1204794"/>
            <a:ext cx="1617467" cy="1617466"/>
          </a:xfrm>
          <a:custGeom>
            <a:avLst/>
            <a:gdLst>
              <a:gd name="connsiteX0" fmla="*/ 954505 w 2156622"/>
              <a:gd name="connsiteY0" fmla="*/ 0 h 2156621"/>
              <a:gd name="connsiteX1" fmla="*/ 1143010 w 2156622"/>
              <a:gd name="connsiteY1" fmla="*/ 248011 h 2156621"/>
              <a:gd name="connsiteX2" fmla="*/ 1909010 w 2156622"/>
              <a:gd name="connsiteY2" fmla="*/ 248011 h 2156621"/>
              <a:gd name="connsiteX3" fmla="*/ 1909010 w 2156622"/>
              <a:gd name="connsiteY3" fmla="*/ 1013612 h 2156621"/>
              <a:gd name="connsiteX4" fmla="*/ 2156622 w 2156622"/>
              <a:gd name="connsiteY4" fmla="*/ 1202117 h 2156621"/>
              <a:gd name="connsiteX5" fmla="*/ 1909010 w 2156622"/>
              <a:gd name="connsiteY5" fmla="*/ 1391021 h 2156621"/>
              <a:gd name="connsiteX6" fmla="*/ 1909010 w 2156622"/>
              <a:gd name="connsiteY6" fmla="*/ 2156621 h 2156621"/>
              <a:gd name="connsiteX7" fmla="*/ 1456696 w 2156622"/>
              <a:gd name="connsiteY7" fmla="*/ 2156621 h 2156621"/>
              <a:gd name="connsiteX8" fmla="*/ 1452136 w 2156622"/>
              <a:gd name="connsiteY8" fmla="*/ 2111390 h 2156621"/>
              <a:gd name="connsiteX9" fmla="*/ 954456 w 2156622"/>
              <a:gd name="connsiteY9" fmla="*/ 1705769 h 2156621"/>
              <a:gd name="connsiteX10" fmla="*/ 456776 w 2156622"/>
              <a:gd name="connsiteY10" fmla="*/ 2111390 h 2156621"/>
              <a:gd name="connsiteX11" fmla="*/ 452216 w 2156622"/>
              <a:gd name="connsiteY11" fmla="*/ 2156621 h 2156621"/>
              <a:gd name="connsiteX12" fmla="*/ 0 w 2156622"/>
              <a:gd name="connsiteY12" fmla="*/ 2156621 h 2156621"/>
              <a:gd name="connsiteX13" fmla="*/ 0 w 2156622"/>
              <a:gd name="connsiteY13" fmla="*/ 1703322 h 2156621"/>
              <a:gd name="connsiteX14" fmla="*/ 32983 w 2156622"/>
              <a:gd name="connsiteY14" fmla="*/ 1699997 h 2156621"/>
              <a:gd name="connsiteX15" fmla="*/ 438604 w 2156622"/>
              <a:gd name="connsiteY15" fmla="*/ 1202317 h 2156621"/>
              <a:gd name="connsiteX16" fmla="*/ 32983 w 2156622"/>
              <a:gd name="connsiteY16" fmla="*/ 704637 h 2156621"/>
              <a:gd name="connsiteX17" fmla="*/ 0 w 2156622"/>
              <a:gd name="connsiteY17" fmla="*/ 701312 h 2156621"/>
              <a:gd name="connsiteX18" fmla="*/ 0 w 2156622"/>
              <a:gd name="connsiteY18" fmla="*/ 248011 h 2156621"/>
              <a:gd name="connsiteX19" fmla="*/ 766000 w 2156622"/>
              <a:gd name="connsiteY19" fmla="*/ 248011 h 2156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156622" h="2156621">
                <a:moveTo>
                  <a:pt x="954505" y="0"/>
                </a:moveTo>
                <a:lnTo>
                  <a:pt x="1143010" y="248011"/>
                </a:lnTo>
                <a:lnTo>
                  <a:pt x="1909010" y="248011"/>
                </a:lnTo>
                <a:lnTo>
                  <a:pt x="1909010" y="1013612"/>
                </a:lnTo>
                <a:lnTo>
                  <a:pt x="2156622" y="1202117"/>
                </a:lnTo>
                <a:lnTo>
                  <a:pt x="1909010" y="1391021"/>
                </a:lnTo>
                <a:lnTo>
                  <a:pt x="1909010" y="2156621"/>
                </a:lnTo>
                <a:lnTo>
                  <a:pt x="1456696" y="2156621"/>
                </a:lnTo>
                <a:lnTo>
                  <a:pt x="1452136" y="2111390"/>
                </a:lnTo>
                <a:cubicBezTo>
                  <a:pt x="1404767" y="1879903"/>
                  <a:pt x="1199947" y="1705769"/>
                  <a:pt x="954456" y="1705769"/>
                </a:cubicBezTo>
                <a:cubicBezTo>
                  <a:pt x="708965" y="1705769"/>
                  <a:pt x="504145" y="1879903"/>
                  <a:pt x="456776" y="2111390"/>
                </a:cubicBezTo>
                <a:lnTo>
                  <a:pt x="452216" y="2156621"/>
                </a:lnTo>
                <a:lnTo>
                  <a:pt x="0" y="2156621"/>
                </a:lnTo>
                <a:lnTo>
                  <a:pt x="0" y="1703322"/>
                </a:lnTo>
                <a:lnTo>
                  <a:pt x="32983" y="1699997"/>
                </a:lnTo>
                <a:cubicBezTo>
                  <a:pt x="264471" y="1652628"/>
                  <a:pt x="438604" y="1447808"/>
                  <a:pt x="438604" y="1202317"/>
                </a:cubicBezTo>
                <a:cubicBezTo>
                  <a:pt x="438604" y="956826"/>
                  <a:pt x="264471" y="752006"/>
                  <a:pt x="32983" y="704637"/>
                </a:cubicBezTo>
                <a:lnTo>
                  <a:pt x="0" y="701312"/>
                </a:lnTo>
                <a:lnTo>
                  <a:pt x="0" y="248011"/>
                </a:lnTo>
                <a:lnTo>
                  <a:pt x="766000" y="248011"/>
                </a:ln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sp>
        <p:nvSpPr>
          <p:cNvPr id="9" name="Shape 31321"/>
          <p:cNvSpPr/>
          <p:nvPr/>
        </p:nvSpPr>
        <p:spPr>
          <a:xfrm>
            <a:off x="5133872" y="1772014"/>
            <a:ext cx="427301" cy="3306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3500" cap="all">
                <a:solidFill>
                  <a:srgbClr val="FFFFFF"/>
                </a:solidFill>
              </a:defRPr>
            </a:lvl1pPr>
          </a:lstStyle>
          <a:p>
            <a:r>
              <a:rPr sz="2400" b="1">
                <a:solidFill>
                  <a:schemeClr val="bg2"/>
                </a:solidFill>
                <a:cs typeface="+mn-ea"/>
                <a:sym typeface="+mn-lt"/>
              </a:rPr>
              <a:t>02</a:t>
            </a:r>
          </a:p>
        </p:txBody>
      </p:sp>
      <p:sp>
        <p:nvSpPr>
          <p:cNvPr id="46" name="Freeform: Shape 45"/>
          <p:cNvSpPr/>
          <p:nvPr/>
        </p:nvSpPr>
        <p:spPr>
          <a:xfrm>
            <a:off x="2904381" y="2922271"/>
            <a:ext cx="1617466" cy="1617467"/>
          </a:xfrm>
          <a:custGeom>
            <a:avLst/>
            <a:gdLst>
              <a:gd name="connsiteX0" fmla="*/ 248012 w 2156621"/>
              <a:gd name="connsiteY0" fmla="*/ 0 h 2156622"/>
              <a:gd name="connsiteX1" fmla="*/ 702032 w 2156621"/>
              <a:gd name="connsiteY1" fmla="*/ 0 h 2156622"/>
              <a:gd name="connsiteX2" fmla="*/ 704671 w 2156621"/>
              <a:gd name="connsiteY2" fmla="*/ 26180 h 2156622"/>
              <a:gd name="connsiteX3" fmla="*/ 1202351 w 2156621"/>
              <a:gd name="connsiteY3" fmla="*/ 431801 h 2156622"/>
              <a:gd name="connsiteX4" fmla="*/ 1700031 w 2156621"/>
              <a:gd name="connsiteY4" fmla="*/ 26180 h 2156622"/>
              <a:gd name="connsiteX5" fmla="*/ 1702671 w 2156621"/>
              <a:gd name="connsiteY5" fmla="*/ 0 h 2156622"/>
              <a:gd name="connsiteX6" fmla="*/ 2156621 w 2156621"/>
              <a:gd name="connsiteY6" fmla="*/ 0 h 2156622"/>
              <a:gd name="connsiteX7" fmla="*/ 2156621 w 2156621"/>
              <a:gd name="connsiteY7" fmla="*/ 452908 h 2156622"/>
              <a:gd name="connsiteX8" fmla="*/ 2118589 w 2156621"/>
              <a:gd name="connsiteY8" fmla="*/ 456742 h 2156622"/>
              <a:gd name="connsiteX9" fmla="*/ 1712968 w 2156621"/>
              <a:gd name="connsiteY9" fmla="*/ 954422 h 2156622"/>
              <a:gd name="connsiteX10" fmla="*/ 2118589 w 2156621"/>
              <a:gd name="connsiteY10" fmla="*/ 1452102 h 2156622"/>
              <a:gd name="connsiteX11" fmla="*/ 2156621 w 2156621"/>
              <a:gd name="connsiteY11" fmla="*/ 1455936 h 2156622"/>
              <a:gd name="connsiteX12" fmla="*/ 2156621 w 2156621"/>
              <a:gd name="connsiteY12" fmla="*/ 1909010 h 2156622"/>
              <a:gd name="connsiteX13" fmla="*/ 1391021 w 2156621"/>
              <a:gd name="connsiteY13" fmla="*/ 1909010 h 2156622"/>
              <a:gd name="connsiteX14" fmla="*/ 1202516 w 2156621"/>
              <a:gd name="connsiteY14" fmla="*/ 2156622 h 2156622"/>
              <a:gd name="connsiteX15" fmla="*/ 1013612 w 2156621"/>
              <a:gd name="connsiteY15" fmla="*/ 1909010 h 2156622"/>
              <a:gd name="connsiteX16" fmla="*/ 248012 w 2156621"/>
              <a:gd name="connsiteY16" fmla="*/ 1909010 h 2156622"/>
              <a:gd name="connsiteX17" fmla="*/ 248012 w 2156621"/>
              <a:gd name="connsiteY17" fmla="*/ 1143010 h 2156622"/>
              <a:gd name="connsiteX18" fmla="*/ 0 w 2156621"/>
              <a:gd name="connsiteY18" fmla="*/ 954505 h 2156622"/>
              <a:gd name="connsiteX19" fmla="*/ 248012 w 2156621"/>
              <a:gd name="connsiteY19" fmla="*/ 765601 h 2156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156621" h="2156622">
                <a:moveTo>
                  <a:pt x="248012" y="0"/>
                </a:moveTo>
                <a:lnTo>
                  <a:pt x="702032" y="0"/>
                </a:lnTo>
                <a:lnTo>
                  <a:pt x="704671" y="26180"/>
                </a:lnTo>
                <a:cubicBezTo>
                  <a:pt x="752040" y="257667"/>
                  <a:pt x="956860" y="431801"/>
                  <a:pt x="1202351" y="431801"/>
                </a:cubicBezTo>
                <a:cubicBezTo>
                  <a:pt x="1447842" y="431801"/>
                  <a:pt x="1652662" y="257667"/>
                  <a:pt x="1700031" y="26180"/>
                </a:cubicBezTo>
                <a:lnTo>
                  <a:pt x="1702671" y="0"/>
                </a:lnTo>
                <a:lnTo>
                  <a:pt x="2156621" y="0"/>
                </a:lnTo>
                <a:lnTo>
                  <a:pt x="2156621" y="452908"/>
                </a:lnTo>
                <a:lnTo>
                  <a:pt x="2118589" y="456742"/>
                </a:lnTo>
                <a:cubicBezTo>
                  <a:pt x="1887102" y="504111"/>
                  <a:pt x="1712968" y="708931"/>
                  <a:pt x="1712968" y="954422"/>
                </a:cubicBezTo>
                <a:cubicBezTo>
                  <a:pt x="1712968" y="1199913"/>
                  <a:pt x="1887102" y="1404733"/>
                  <a:pt x="2118589" y="1452102"/>
                </a:cubicBezTo>
                <a:lnTo>
                  <a:pt x="2156621" y="1455936"/>
                </a:lnTo>
                <a:lnTo>
                  <a:pt x="2156621" y="1909010"/>
                </a:lnTo>
                <a:lnTo>
                  <a:pt x="1391021" y="1909010"/>
                </a:lnTo>
                <a:lnTo>
                  <a:pt x="1202516" y="2156622"/>
                </a:lnTo>
                <a:lnTo>
                  <a:pt x="1013612" y="1909010"/>
                </a:lnTo>
                <a:lnTo>
                  <a:pt x="248012" y="1909010"/>
                </a:lnTo>
                <a:lnTo>
                  <a:pt x="248012" y="1143010"/>
                </a:lnTo>
                <a:lnTo>
                  <a:pt x="0" y="954505"/>
                </a:lnTo>
                <a:lnTo>
                  <a:pt x="248012" y="7656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sp>
        <p:nvSpPr>
          <p:cNvPr id="12" name="Shape 31324"/>
          <p:cNvSpPr/>
          <p:nvPr/>
        </p:nvSpPr>
        <p:spPr>
          <a:xfrm>
            <a:off x="3592495" y="3514262"/>
            <a:ext cx="427301" cy="3306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3500" cap="all">
                <a:solidFill>
                  <a:srgbClr val="FFFFFF"/>
                </a:solidFill>
              </a:defRPr>
            </a:lvl1pPr>
          </a:lstStyle>
          <a:p>
            <a:r>
              <a:rPr sz="2400" b="1">
                <a:solidFill>
                  <a:schemeClr val="bg2"/>
                </a:solidFill>
                <a:cs typeface="+mn-ea"/>
                <a:sym typeface="+mn-lt"/>
              </a:rPr>
              <a:t>04</a:t>
            </a:r>
          </a:p>
        </p:txBody>
      </p:sp>
      <p:sp>
        <p:nvSpPr>
          <p:cNvPr id="48" name="Freeform: Shape 47"/>
          <p:cNvSpPr/>
          <p:nvPr/>
        </p:nvSpPr>
        <p:spPr>
          <a:xfrm>
            <a:off x="4622155" y="2922271"/>
            <a:ext cx="1617467" cy="1617467"/>
          </a:xfrm>
          <a:custGeom>
            <a:avLst/>
            <a:gdLst>
              <a:gd name="connsiteX0" fmla="*/ 0 w 2156622"/>
              <a:gd name="connsiteY0" fmla="*/ 0 h 2156622"/>
              <a:gd name="connsiteX1" fmla="*/ 454137 w 2156622"/>
              <a:gd name="connsiteY1" fmla="*/ 0 h 2156622"/>
              <a:gd name="connsiteX2" fmla="*/ 456776 w 2156622"/>
              <a:gd name="connsiteY2" fmla="*/ 26180 h 2156622"/>
              <a:gd name="connsiteX3" fmla="*/ 954456 w 2156622"/>
              <a:gd name="connsiteY3" fmla="*/ 431801 h 2156622"/>
              <a:gd name="connsiteX4" fmla="*/ 1452136 w 2156622"/>
              <a:gd name="connsiteY4" fmla="*/ 26180 h 2156622"/>
              <a:gd name="connsiteX5" fmla="*/ 1454776 w 2156622"/>
              <a:gd name="connsiteY5" fmla="*/ 0 h 2156622"/>
              <a:gd name="connsiteX6" fmla="*/ 1909010 w 2156622"/>
              <a:gd name="connsiteY6" fmla="*/ 0 h 2156622"/>
              <a:gd name="connsiteX7" fmla="*/ 1909010 w 2156622"/>
              <a:gd name="connsiteY7" fmla="*/ 765601 h 2156622"/>
              <a:gd name="connsiteX8" fmla="*/ 2156622 w 2156622"/>
              <a:gd name="connsiteY8" fmla="*/ 954505 h 2156622"/>
              <a:gd name="connsiteX9" fmla="*/ 1909010 w 2156622"/>
              <a:gd name="connsiteY9" fmla="*/ 1143010 h 2156622"/>
              <a:gd name="connsiteX10" fmla="*/ 1909010 w 2156622"/>
              <a:gd name="connsiteY10" fmla="*/ 1909010 h 2156622"/>
              <a:gd name="connsiteX11" fmla="*/ 1143010 w 2156622"/>
              <a:gd name="connsiteY11" fmla="*/ 1909010 h 2156622"/>
              <a:gd name="connsiteX12" fmla="*/ 954505 w 2156622"/>
              <a:gd name="connsiteY12" fmla="*/ 2156622 h 2156622"/>
              <a:gd name="connsiteX13" fmla="*/ 766000 w 2156622"/>
              <a:gd name="connsiteY13" fmla="*/ 1909010 h 2156622"/>
              <a:gd name="connsiteX14" fmla="*/ 0 w 2156622"/>
              <a:gd name="connsiteY14" fmla="*/ 1909010 h 2156622"/>
              <a:gd name="connsiteX15" fmla="*/ 0 w 2156622"/>
              <a:gd name="connsiteY15" fmla="*/ 1455427 h 2156622"/>
              <a:gd name="connsiteX16" fmla="*/ 32983 w 2156622"/>
              <a:gd name="connsiteY16" fmla="*/ 1452102 h 2156622"/>
              <a:gd name="connsiteX17" fmla="*/ 438604 w 2156622"/>
              <a:gd name="connsiteY17" fmla="*/ 954422 h 2156622"/>
              <a:gd name="connsiteX18" fmla="*/ 32983 w 2156622"/>
              <a:gd name="connsiteY18" fmla="*/ 456742 h 2156622"/>
              <a:gd name="connsiteX19" fmla="*/ 0 w 2156622"/>
              <a:gd name="connsiteY19" fmla="*/ 453417 h 2156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156622" h="2156622">
                <a:moveTo>
                  <a:pt x="0" y="0"/>
                </a:moveTo>
                <a:lnTo>
                  <a:pt x="454137" y="0"/>
                </a:lnTo>
                <a:lnTo>
                  <a:pt x="456776" y="26180"/>
                </a:lnTo>
                <a:cubicBezTo>
                  <a:pt x="504145" y="257667"/>
                  <a:pt x="708965" y="431801"/>
                  <a:pt x="954456" y="431801"/>
                </a:cubicBezTo>
                <a:cubicBezTo>
                  <a:pt x="1199947" y="431801"/>
                  <a:pt x="1404767" y="257667"/>
                  <a:pt x="1452136" y="26180"/>
                </a:cubicBezTo>
                <a:lnTo>
                  <a:pt x="1454776" y="0"/>
                </a:lnTo>
                <a:lnTo>
                  <a:pt x="1909010" y="0"/>
                </a:lnTo>
                <a:lnTo>
                  <a:pt x="1909010" y="765601"/>
                </a:lnTo>
                <a:lnTo>
                  <a:pt x="2156622" y="954505"/>
                </a:lnTo>
                <a:lnTo>
                  <a:pt x="1909010" y="1143010"/>
                </a:lnTo>
                <a:lnTo>
                  <a:pt x="1909010" y="1909010"/>
                </a:lnTo>
                <a:lnTo>
                  <a:pt x="1143010" y="1909010"/>
                </a:lnTo>
                <a:lnTo>
                  <a:pt x="954505" y="2156622"/>
                </a:lnTo>
                <a:lnTo>
                  <a:pt x="766000" y="1909010"/>
                </a:lnTo>
                <a:lnTo>
                  <a:pt x="0" y="1909010"/>
                </a:lnTo>
                <a:lnTo>
                  <a:pt x="0" y="1455427"/>
                </a:lnTo>
                <a:lnTo>
                  <a:pt x="32983" y="1452102"/>
                </a:lnTo>
                <a:cubicBezTo>
                  <a:pt x="264471" y="1404733"/>
                  <a:pt x="438604" y="1199913"/>
                  <a:pt x="438604" y="954422"/>
                </a:cubicBezTo>
                <a:cubicBezTo>
                  <a:pt x="438604" y="708931"/>
                  <a:pt x="264471" y="504111"/>
                  <a:pt x="32983" y="456742"/>
                </a:cubicBezTo>
                <a:lnTo>
                  <a:pt x="0" y="453417"/>
                </a:ln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>
              <a:cs typeface="+mn-ea"/>
              <a:sym typeface="+mn-lt"/>
            </a:endParaRPr>
          </a:p>
        </p:txBody>
      </p:sp>
      <p:sp>
        <p:nvSpPr>
          <p:cNvPr id="15" name="Shape 31327"/>
          <p:cNvSpPr/>
          <p:nvPr/>
        </p:nvSpPr>
        <p:spPr>
          <a:xfrm>
            <a:off x="5133872" y="3514262"/>
            <a:ext cx="427301" cy="3306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3500" cap="all">
                <a:solidFill>
                  <a:srgbClr val="FFFFFF"/>
                </a:solidFill>
              </a:defRPr>
            </a:lvl1pPr>
          </a:lstStyle>
          <a:p>
            <a:r>
              <a:rPr sz="2400" b="1" dirty="0">
                <a:solidFill>
                  <a:schemeClr val="bg2"/>
                </a:solidFill>
                <a:cs typeface="+mn-ea"/>
                <a:sym typeface="+mn-lt"/>
              </a:rPr>
              <a:t>03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614089" y="1600750"/>
            <a:ext cx="1061829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r"/>
            <a:r>
              <a:rPr lang="zh-CN" altLang="en-US" sz="1200" b="1" dirty="0" smtClean="0">
                <a:cs typeface="+mn-ea"/>
                <a:sym typeface="+mn-lt"/>
              </a:rPr>
              <a:t>点击输入标题</a:t>
            </a:r>
            <a:endParaRPr lang="id-ID" sz="1200" b="1" dirty="0">
              <a:cs typeface="+mn-ea"/>
              <a:sym typeface="+mn-lt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755248" y="1859466"/>
            <a:ext cx="1920671" cy="133882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r">
              <a:lnSpc>
                <a:spcPct val="150000"/>
              </a:lnSpc>
            </a:pPr>
            <a:r>
              <a:rPr lang="id-ID" sz="1100" dirty="0"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1100" b="1" dirty="0">
                <a:cs typeface="+mn-ea"/>
                <a:sym typeface="+mn-lt"/>
              </a:rPr>
              <a:t>.</a:t>
            </a:r>
            <a:endParaRPr lang="id-ID" sz="1100" dirty="0">
              <a:cs typeface="+mn-ea"/>
              <a:sym typeface="+mn-l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614089" y="3102283"/>
            <a:ext cx="1061829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r"/>
            <a:r>
              <a:rPr lang="zh-CN" altLang="en-US" sz="1200" b="1" dirty="0" smtClean="0">
                <a:cs typeface="+mn-ea"/>
                <a:sym typeface="+mn-lt"/>
              </a:rPr>
              <a:t>点击输入标题</a:t>
            </a:r>
            <a:endParaRPr lang="id-ID" sz="1200" b="1" dirty="0">
              <a:cs typeface="+mn-ea"/>
              <a:sym typeface="+mn-lt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16016" y="3290870"/>
            <a:ext cx="1859903" cy="133882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r">
              <a:lnSpc>
                <a:spcPct val="150000"/>
              </a:lnSpc>
            </a:pPr>
            <a:r>
              <a:rPr lang="id-ID" sz="1100" dirty="0"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1100" b="1" dirty="0">
                <a:cs typeface="+mn-ea"/>
                <a:sym typeface="+mn-lt"/>
              </a:rPr>
              <a:t>.</a:t>
            </a:r>
            <a:endParaRPr lang="id-ID" sz="1100" dirty="0">
              <a:cs typeface="+mn-ea"/>
              <a:sym typeface="+mn-l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404816" y="1600750"/>
            <a:ext cx="1061829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200" b="1" dirty="0" smtClean="0">
                <a:cs typeface="+mn-ea"/>
                <a:sym typeface="+mn-lt"/>
              </a:rPr>
              <a:t>点击输入标题</a:t>
            </a:r>
            <a:endParaRPr lang="id-ID" sz="1200" b="1" dirty="0">
              <a:cs typeface="+mn-ea"/>
              <a:sym typeface="+mn-lt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404817" y="1859466"/>
            <a:ext cx="1954999" cy="133882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100" dirty="0"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1100" b="1" dirty="0">
                <a:cs typeface="+mn-ea"/>
                <a:sym typeface="+mn-lt"/>
              </a:rPr>
              <a:t>.</a:t>
            </a:r>
            <a:endParaRPr lang="id-ID" sz="1100" dirty="0">
              <a:cs typeface="+mn-ea"/>
              <a:sym typeface="+mn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404816" y="3102283"/>
            <a:ext cx="1061829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200" b="1" dirty="0" smtClean="0">
                <a:cs typeface="+mn-ea"/>
                <a:sym typeface="+mn-lt"/>
              </a:rPr>
              <a:t>点击输入标题</a:t>
            </a:r>
            <a:endParaRPr lang="id-ID" sz="1200" b="1" dirty="0">
              <a:cs typeface="+mn-ea"/>
              <a:sym typeface="+mn-lt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6404816" y="3290871"/>
            <a:ext cx="1954999" cy="133882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100" dirty="0"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1100" b="1" dirty="0">
                <a:cs typeface="+mn-ea"/>
                <a:sym typeface="+mn-lt"/>
              </a:rPr>
              <a:t>.</a:t>
            </a:r>
            <a:endParaRPr lang="id-ID" sz="1100" dirty="0">
              <a:cs typeface="+mn-ea"/>
              <a:sym typeface="+mn-lt"/>
            </a:endParaRPr>
          </a:p>
        </p:txBody>
      </p:sp>
      <p:sp>
        <p:nvSpPr>
          <p:cNvPr id="49" name="Freeform 24"/>
          <p:cNvSpPr>
            <a:spLocks noEditPoints="1"/>
          </p:cNvSpPr>
          <p:nvPr/>
        </p:nvSpPr>
        <p:spPr bwMode="auto">
          <a:xfrm>
            <a:off x="5213757" y="2682473"/>
            <a:ext cx="246296" cy="379584"/>
          </a:xfrm>
          <a:custGeom>
            <a:avLst/>
            <a:gdLst>
              <a:gd name="T0" fmla="*/ 108 w 108"/>
              <a:gd name="T1" fmla="*/ 53 h 166"/>
              <a:gd name="T2" fmla="*/ 94 w 108"/>
              <a:gd name="T3" fmla="*/ 90 h 166"/>
              <a:gd name="T4" fmla="*/ 77 w 108"/>
              <a:gd name="T5" fmla="*/ 123 h 166"/>
              <a:gd name="T6" fmla="*/ 32 w 108"/>
              <a:gd name="T7" fmla="*/ 123 h 166"/>
              <a:gd name="T8" fmla="*/ 15 w 108"/>
              <a:gd name="T9" fmla="*/ 90 h 166"/>
              <a:gd name="T10" fmla="*/ 0 w 108"/>
              <a:gd name="T11" fmla="*/ 53 h 166"/>
              <a:gd name="T12" fmla="*/ 54 w 108"/>
              <a:gd name="T13" fmla="*/ 0 h 166"/>
              <a:gd name="T14" fmla="*/ 54 w 108"/>
              <a:gd name="T15" fmla="*/ 0 h 166"/>
              <a:gd name="T16" fmla="*/ 54 w 108"/>
              <a:gd name="T17" fmla="*/ 0 h 166"/>
              <a:gd name="T18" fmla="*/ 108 w 108"/>
              <a:gd name="T19" fmla="*/ 53 h 166"/>
              <a:gd name="T20" fmla="*/ 75 w 108"/>
              <a:gd name="T21" fmla="*/ 127 h 166"/>
              <a:gd name="T22" fmla="*/ 34 w 108"/>
              <a:gd name="T23" fmla="*/ 127 h 166"/>
              <a:gd name="T24" fmla="*/ 30 w 108"/>
              <a:gd name="T25" fmla="*/ 131 h 166"/>
              <a:gd name="T26" fmla="*/ 30 w 108"/>
              <a:gd name="T27" fmla="*/ 132 h 166"/>
              <a:gd name="T28" fmla="*/ 34 w 108"/>
              <a:gd name="T29" fmla="*/ 136 h 166"/>
              <a:gd name="T30" fmla="*/ 75 w 108"/>
              <a:gd name="T31" fmla="*/ 136 h 166"/>
              <a:gd name="T32" fmla="*/ 79 w 108"/>
              <a:gd name="T33" fmla="*/ 132 h 166"/>
              <a:gd name="T34" fmla="*/ 79 w 108"/>
              <a:gd name="T35" fmla="*/ 131 h 166"/>
              <a:gd name="T36" fmla="*/ 75 w 108"/>
              <a:gd name="T37" fmla="*/ 127 h 166"/>
              <a:gd name="T38" fmla="*/ 75 w 108"/>
              <a:gd name="T39" fmla="*/ 139 h 166"/>
              <a:gd name="T40" fmla="*/ 34 w 108"/>
              <a:gd name="T41" fmla="*/ 139 h 166"/>
              <a:gd name="T42" fmla="*/ 30 w 108"/>
              <a:gd name="T43" fmla="*/ 143 h 166"/>
              <a:gd name="T44" fmla="*/ 30 w 108"/>
              <a:gd name="T45" fmla="*/ 143 h 166"/>
              <a:gd name="T46" fmla="*/ 34 w 108"/>
              <a:gd name="T47" fmla="*/ 147 h 166"/>
              <a:gd name="T48" fmla="*/ 75 w 108"/>
              <a:gd name="T49" fmla="*/ 147 h 166"/>
              <a:gd name="T50" fmla="*/ 79 w 108"/>
              <a:gd name="T51" fmla="*/ 143 h 166"/>
              <a:gd name="T52" fmla="*/ 79 w 108"/>
              <a:gd name="T53" fmla="*/ 143 h 166"/>
              <a:gd name="T54" fmla="*/ 75 w 108"/>
              <a:gd name="T55" fmla="*/ 139 h 166"/>
              <a:gd name="T56" fmla="*/ 75 w 108"/>
              <a:gd name="T57" fmla="*/ 150 h 166"/>
              <a:gd name="T58" fmla="*/ 34 w 108"/>
              <a:gd name="T59" fmla="*/ 150 h 166"/>
              <a:gd name="T60" fmla="*/ 30 w 108"/>
              <a:gd name="T61" fmla="*/ 154 h 166"/>
              <a:gd name="T62" fmla="*/ 30 w 108"/>
              <a:gd name="T63" fmla="*/ 156 h 166"/>
              <a:gd name="T64" fmla="*/ 34 w 108"/>
              <a:gd name="T65" fmla="*/ 160 h 166"/>
              <a:gd name="T66" fmla="*/ 38 w 108"/>
              <a:gd name="T67" fmla="*/ 160 h 166"/>
              <a:gd name="T68" fmla="*/ 38 w 108"/>
              <a:gd name="T69" fmla="*/ 162 h 166"/>
              <a:gd name="T70" fmla="*/ 42 w 108"/>
              <a:gd name="T71" fmla="*/ 166 h 166"/>
              <a:gd name="T72" fmla="*/ 66 w 108"/>
              <a:gd name="T73" fmla="*/ 166 h 166"/>
              <a:gd name="T74" fmla="*/ 70 w 108"/>
              <a:gd name="T75" fmla="*/ 162 h 166"/>
              <a:gd name="T76" fmla="*/ 70 w 108"/>
              <a:gd name="T77" fmla="*/ 160 h 166"/>
              <a:gd name="T78" fmla="*/ 75 w 108"/>
              <a:gd name="T79" fmla="*/ 160 h 166"/>
              <a:gd name="T80" fmla="*/ 79 w 108"/>
              <a:gd name="T81" fmla="*/ 156 h 166"/>
              <a:gd name="T82" fmla="*/ 79 w 108"/>
              <a:gd name="T83" fmla="*/ 154 h 166"/>
              <a:gd name="T84" fmla="*/ 75 w 108"/>
              <a:gd name="T85" fmla="*/ 150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08" h="166">
                <a:moveTo>
                  <a:pt x="108" y="53"/>
                </a:moveTo>
                <a:cubicBezTo>
                  <a:pt x="108" y="68"/>
                  <a:pt x="103" y="81"/>
                  <a:pt x="94" y="90"/>
                </a:cubicBezTo>
                <a:cubicBezTo>
                  <a:pt x="76" y="111"/>
                  <a:pt x="86" y="123"/>
                  <a:pt x="77" y="123"/>
                </a:cubicBezTo>
                <a:cubicBezTo>
                  <a:pt x="32" y="123"/>
                  <a:pt x="32" y="123"/>
                  <a:pt x="32" y="123"/>
                </a:cubicBezTo>
                <a:cubicBezTo>
                  <a:pt x="22" y="123"/>
                  <a:pt x="33" y="111"/>
                  <a:pt x="15" y="90"/>
                </a:cubicBezTo>
                <a:cubicBezTo>
                  <a:pt x="6" y="81"/>
                  <a:pt x="0" y="68"/>
                  <a:pt x="0" y="53"/>
                </a:cubicBezTo>
                <a:cubicBezTo>
                  <a:pt x="0" y="24"/>
                  <a:pt x="25" y="0"/>
                  <a:pt x="54" y="0"/>
                </a:cubicBezTo>
                <a:cubicBezTo>
                  <a:pt x="54" y="0"/>
                  <a:pt x="54" y="0"/>
                  <a:pt x="54" y="0"/>
                </a:cubicBezTo>
                <a:cubicBezTo>
                  <a:pt x="54" y="0"/>
                  <a:pt x="54" y="0"/>
                  <a:pt x="54" y="0"/>
                </a:cubicBezTo>
                <a:cubicBezTo>
                  <a:pt x="84" y="0"/>
                  <a:pt x="108" y="24"/>
                  <a:pt x="108" y="53"/>
                </a:cubicBezTo>
                <a:moveTo>
                  <a:pt x="75" y="127"/>
                </a:moveTo>
                <a:cubicBezTo>
                  <a:pt x="34" y="127"/>
                  <a:pt x="34" y="127"/>
                  <a:pt x="34" y="127"/>
                </a:cubicBezTo>
                <a:cubicBezTo>
                  <a:pt x="32" y="127"/>
                  <a:pt x="30" y="129"/>
                  <a:pt x="30" y="131"/>
                </a:cubicBezTo>
                <a:cubicBezTo>
                  <a:pt x="30" y="132"/>
                  <a:pt x="30" y="132"/>
                  <a:pt x="30" y="132"/>
                </a:cubicBezTo>
                <a:cubicBezTo>
                  <a:pt x="30" y="134"/>
                  <a:pt x="32" y="136"/>
                  <a:pt x="34" y="136"/>
                </a:cubicBezTo>
                <a:cubicBezTo>
                  <a:pt x="75" y="136"/>
                  <a:pt x="75" y="136"/>
                  <a:pt x="75" y="136"/>
                </a:cubicBezTo>
                <a:cubicBezTo>
                  <a:pt x="77" y="136"/>
                  <a:pt x="79" y="134"/>
                  <a:pt x="79" y="132"/>
                </a:cubicBezTo>
                <a:cubicBezTo>
                  <a:pt x="79" y="131"/>
                  <a:pt x="79" y="131"/>
                  <a:pt x="79" y="131"/>
                </a:cubicBezTo>
                <a:cubicBezTo>
                  <a:pt x="79" y="129"/>
                  <a:pt x="77" y="127"/>
                  <a:pt x="75" y="127"/>
                </a:cubicBezTo>
                <a:moveTo>
                  <a:pt x="75" y="139"/>
                </a:moveTo>
                <a:cubicBezTo>
                  <a:pt x="34" y="139"/>
                  <a:pt x="34" y="139"/>
                  <a:pt x="34" y="139"/>
                </a:cubicBezTo>
                <a:cubicBezTo>
                  <a:pt x="32" y="139"/>
                  <a:pt x="30" y="141"/>
                  <a:pt x="30" y="143"/>
                </a:cubicBezTo>
                <a:cubicBezTo>
                  <a:pt x="30" y="143"/>
                  <a:pt x="30" y="143"/>
                  <a:pt x="30" y="143"/>
                </a:cubicBezTo>
                <a:cubicBezTo>
                  <a:pt x="30" y="145"/>
                  <a:pt x="32" y="147"/>
                  <a:pt x="34" y="147"/>
                </a:cubicBezTo>
                <a:cubicBezTo>
                  <a:pt x="75" y="147"/>
                  <a:pt x="75" y="147"/>
                  <a:pt x="75" y="147"/>
                </a:cubicBezTo>
                <a:cubicBezTo>
                  <a:pt x="77" y="147"/>
                  <a:pt x="79" y="145"/>
                  <a:pt x="79" y="143"/>
                </a:cubicBezTo>
                <a:cubicBezTo>
                  <a:pt x="79" y="143"/>
                  <a:pt x="79" y="143"/>
                  <a:pt x="79" y="143"/>
                </a:cubicBezTo>
                <a:cubicBezTo>
                  <a:pt x="79" y="141"/>
                  <a:pt x="77" y="139"/>
                  <a:pt x="75" y="139"/>
                </a:cubicBezTo>
                <a:moveTo>
                  <a:pt x="75" y="150"/>
                </a:moveTo>
                <a:cubicBezTo>
                  <a:pt x="34" y="150"/>
                  <a:pt x="34" y="150"/>
                  <a:pt x="34" y="150"/>
                </a:cubicBezTo>
                <a:cubicBezTo>
                  <a:pt x="32" y="150"/>
                  <a:pt x="30" y="152"/>
                  <a:pt x="30" y="154"/>
                </a:cubicBezTo>
                <a:cubicBezTo>
                  <a:pt x="30" y="156"/>
                  <a:pt x="30" y="156"/>
                  <a:pt x="30" y="156"/>
                </a:cubicBezTo>
                <a:cubicBezTo>
                  <a:pt x="30" y="159"/>
                  <a:pt x="32" y="160"/>
                  <a:pt x="34" y="160"/>
                </a:cubicBezTo>
                <a:cubicBezTo>
                  <a:pt x="38" y="160"/>
                  <a:pt x="38" y="160"/>
                  <a:pt x="38" y="160"/>
                </a:cubicBezTo>
                <a:cubicBezTo>
                  <a:pt x="38" y="162"/>
                  <a:pt x="38" y="162"/>
                  <a:pt x="38" y="162"/>
                </a:cubicBezTo>
                <a:cubicBezTo>
                  <a:pt x="38" y="164"/>
                  <a:pt x="40" y="166"/>
                  <a:pt x="42" y="166"/>
                </a:cubicBezTo>
                <a:cubicBezTo>
                  <a:pt x="66" y="166"/>
                  <a:pt x="66" y="166"/>
                  <a:pt x="66" y="166"/>
                </a:cubicBezTo>
                <a:cubicBezTo>
                  <a:pt x="69" y="166"/>
                  <a:pt x="70" y="164"/>
                  <a:pt x="70" y="162"/>
                </a:cubicBezTo>
                <a:cubicBezTo>
                  <a:pt x="70" y="160"/>
                  <a:pt x="70" y="160"/>
                  <a:pt x="70" y="160"/>
                </a:cubicBezTo>
                <a:cubicBezTo>
                  <a:pt x="75" y="160"/>
                  <a:pt x="75" y="160"/>
                  <a:pt x="75" y="160"/>
                </a:cubicBezTo>
                <a:cubicBezTo>
                  <a:pt x="77" y="160"/>
                  <a:pt x="79" y="159"/>
                  <a:pt x="79" y="156"/>
                </a:cubicBezTo>
                <a:cubicBezTo>
                  <a:pt x="79" y="154"/>
                  <a:pt x="79" y="154"/>
                  <a:pt x="79" y="154"/>
                </a:cubicBezTo>
                <a:cubicBezTo>
                  <a:pt x="79" y="152"/>
                  <a:pt x="77" y="150"/>
                  <a:pt x="75" y="150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50" name="Freeform 31"/>
          <p:cNvSpPr>
            <a:spLocks noEditPoints="1"/>
          </p:cNvSpPr>
          <p:nvPr/>
        </p:nvSpPr>
        <p:spPr bwMode="auto">
          <a:xfrm>
            <a:off x="4381448" y="1946755"/>
            <a:ext cx="367994" cy="329360"/>
          </a:xfrm>
          <a:custGeom>
            <a:avLst/>
            <a:gdLst>
              <a:gd name="T0" fmla="*/ 24 w 161"/>
              <a:gd name="T1" fmla="*/ 91 h 144"/>
              <a:gd name="T2" fmla="*/ 65 w 161"/>
              <a:gd name="T3" fmla="*/ 91 h 144"/>
              <a:gd name="T4" fmla="*/ 65 w 161"/>
              <a:gd name="T5" fmla="*/ 105 h 144"/>
              <a:gd name="T6" fmla="*/ 61 w 161"/>
              <a:gd name="T7" fmla="*/ 105 h 144"/>
              <a:gd name="T8" fmla="*/ 60 w 161"/>
              <a:gd name="T9" fmla="*/ 110 h 144"/>
              <a:gd name="T10" fmla="*/ 59 w 161"/>
              <a:gd name="T11" fmla="*/ 112 h 144"/>
              <a:gd name="T12" fmla="*/ 60 w 161"/>
              <a:gd name="T13" fmla="*/ 114 h 144"/>
              <a:gd name="T14" fmla="*/ 61 w 161"/>
              <a:gd name="T15" fmla="*/ 118 h 144"/>
              <a:gd name="T16" fmla="*/ 60 w 161"/>
              <a:gd name="T17" fmla="*/ 123 h 144"/>
              <a:gd name="T18" fmla="*/ 59 w 161"/>
              <a:gd name="T19" fmla="*/ 125 h 144"/>
              <a:gd name="T20" fmla="*/ 60 w 161"/>
              <a:gd name="T21" fmla="*/ 127 h 144"/>
              <a:gd name="T22" fmla="*/ 61 w 161"/>
              <a:gd name="T23" fmla="*/ 131 h 144"/>
              <a:gd name="T24" fmla="*/ 60 w 161"/>
              <a:gd name="T25" fmla="*/ 136 h 144"/>
              <a:gd name="T26" fmla="*/ 59 w 161"/>
              <a:gd name="T27" fmla="*/ 138 h 144"/>
              <a:gd name="T28" fmla="*/ 60 w 161"/>
              <a:gd name="T29" fmla="*/ 140 h 144"/>
              <a:gd name="T30" fmla="*/ 61 w 161"/>
              <a:gd name="T31" fmla="*/ 144 h 144"/>
              <a:gd name="T32" fmla="*/ 31 w 161"/>
              <a:gd name="T33" fmla="*/ 144 h 144"/>
              <a:gd name="T34" fmla="*/ 31 w 161"/>
              <a:gd name="T35" fmla="*/ 105 h 144"/>
              <a:gd name="T36" fmla="*/ 24 w 161"/>
              <a:gd name="T37" fmla="*/ 105 h 144"/>
              <a:gd name="T38" fmla="*/ 24 w 161"/>
              <a:gd name="T39" fmla="*/ 91 h 144"/>
              <a:gd name="T40" fmla="*/ 7 w 161"/>
              <a:gd name="T41" fmla="*/ 39 h 144"/>
              <a:gd name="T42" fmla="*/ 0 w 161"/>
              <a:gd name="T43" fmla="*/ 46 h 144"/>
              <a:gd name="T44" fmla="*/ 0 w 161"/>
              <a:gd name="T45" fmla="*/ 76 h 144"/>
              <a:gd name="T46" fmla="*/ 7 w 161"/>
              <a:gd name="T47" fmla="*/ 82 h 144"/>
              <a:gd name="T48" fmla="*/ 15 w 161"/>
              <a:gd name="T49" fmla="*/ 82 h 144"/>
              <a:gd name="T50" fmla="*/ 15 w 161"/>
              <a:gd name="T51" fmla="*/ 39 h 144"/>
              <a:gd name="T52" fmla="*/ 7 w 161"/>
              <a:gd name="T53" fmla="*/ 39 h 144"/>
              <a:gd name="T54" fmla="*/ 75 w 161"/>
              <a:gd name="T55" fmla="*/ 37 h 144"/>
              <a:gd name="T56" fmla="*/ 75 w 161"/>
              <a:gd name="T57" fmla="*/ 85 h 144"/>
              <a:gd name="T58" fmla="*/ 20 w 161"/>
              <a:gd name="T59" fmla="*/ 85 h 144"/>
              <a:gd name="T60" fmla="*/ 20 w 161"/>
              <a:gd name="T61" fmla="*/ 37 h 144"/>
              <a:gd name="T62" fmla="*/ 75 w 161"/>
              <a:gd name="T63" fmla="*/ 37 h 144"/>
              <a:gd name="T64" fmla="*/ 55 w 161"/>
              <a:gd name="T65" fmla="*/ 44 h 144"/>
              <a:gd name="T66" fmla="*/ 33 w 161"/>
              <a:gd name="T67" fmla="*/ 44 h 144"/>
              <a:gd name="T68" fmla="*/ 33 w 161"/>
              <a:gd name="T69" fmla="*/ 51 h 144"/>
              <a:gd name="T70" fmla="*/ 55 w 161"/>
              <a:gd name="T71" fmla="*/ 51 h 144"/>
              <a:gd name="T72" fmla="*/ 55 w 161"/>
              <a:gd name="T73" fmla="*/ 44 h 144"/>
              <a:gd name="T74" fmla="*/ 152 w 161"/>
              <a:gd name="T75" fmla="*/ 0 h 144"/>
              <a:gd name="T76" fmla="*/ 152 w 161"/>
              <a:gd name="T77" fmla="*/ 122 h 144"/>
              <a:gd name="T78" fmla="*/ 161 w 161"/>
              <a:gd name="T79" fmla="*/ 122 h 144"/>
              <a:gd name="T80" fmla="*/ 161 w 161"/>
              <a:gd name="T81" fmla="*/ 0 h 144"/>
              <a:gd name="T82" fmla="*/ 152 w 161"/>
              <a:gd name="T83" fmla="*/ 0 h 144"/>
              <a:gd name="T84" fmla="*/ 79 w 161"/>
              <a:gd name="T85" fmla="*/ 37 h 144"/>
              <a:gd name="T86" fmla="*/ 79 w 161"/>
              <a:gd name="T87" fmla="*/ 85 h 144"/>
              <a:gd name="T88" fmla="*/ 145 w 161"/>
              <a:gd name="T89" fmla="*/ 122 h 144"/>
              <a:gd name="T90" fmla="*/ 145 w 161"/>
              <a:gd name="T91" fmla="*/ 0 h 144"/>
              <a:gd name="T92" fmla="*/ 79 w 161"/>
              <a:gd name="T93" fmla="*/ 37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61" h="144">
                <a:moveTo>
                  <a:pt x="24" y="91"/>
                </a:moveTo>
                <a:cubicBezTo>
                  <a:pt x="65" y="91"/>
                  <a:pt x="65" y="91"/>
                  <a:pt x="65" y="91"/>
                </a:cubicBezTo>
                <a:cubicBezTo>
                  <a:pt x="65" y="105"/>
                  <a:pt x="65" y="105"/>
                  <a:pt x="65" y="105"/>
                </a:cubicBezTo>
                <a:cubicBezTo>
                  <a:pt x="61" y="105"/>
                  <a:pt x="61" y="105"/>
                  <a:pt x="61" y="105"/>
                </a:cubicBezTo>
                <a:cubicBezTo>
                  <a:pt x="61" y="108"/>
                  <a:pt x="60" y="109"/>
                  <a:pt x="60" y="110"/>
                </a:cubicBezTo>
                <a:cubicBezTo>
                  <a:pt x="59" y="110"/>
                  <a:pt x="59" y="111"/>
                  <a:pt x="59" y="112"/>
                </a:cubicBezTo>
                <a:cubicBezTo>
                  <a:pt x="59" y="113"/>
                  <a:pt x="59" y="113"/>
                  <a:pt x="60" y="114"/>
                </a:cubicBezTo>
                <a:cubicBezTo>
                  <a:pt x="60" y="115"/>
                  <a:pt x="61" y="116"/>
                  <a:pt x="61" y="118"/>
                </a:cubicBezTo>
                <a:cubicBezTo>
                  <a:pt x="61" y="121"/>
                  <a:pt x="60" y="122"/>
                  <a:pt x="60" y="123"/>
                </a:cubicBezTo>
                <a:cubicBezTo>
                  <a:pt x="59" y="123"/>
                  <a:pt x="59" y="124"/>
                  <a:pt x="59" y="125"/>
                </a:cubicBezTo>
                <a:cubicBezTo>
                  <a:pt x="59" y="126"/>
                  <a:pt x="59" y="126"/>
                  <a:pt x="60" y="127"/>
                </a:cubicBezTo>
                <a:cubicBezTo>
                  <a:pt x="60" y="128"/>
                  <a:pt x="61" y="129"/>
                  <a:pt x="61" y="131"/>
                </a:cubicBezTo>
                <a:cubicBezTo>
                  <a:pt x="61" y="134"/>
                  <a:pt x="60" y="135"/>
                  <a:pt x="60" y="136"/>
                </a:cubicBezTo>
                <a:cubicBezTo>
                  <a:pt x="59" y="136"/>
                  <a:pt x="59" y="137"/>
                  <a:pt x="59" y="138"/>
                </a:cubicBezTo>
                <a:cubicBezTo>
                  <a:pt x="59" y="139"/>
                  <a:pt x="59" y="139"/>
                  <a:pt x="60" y="140"/>
                </a:cubicBezTo>
                <a:cubicBezTo>
                  <a:pt x="60" y="141"/>
                  <a:pt x="61" y="142"/>
                  <a:pt x="61" y="144"/>
                </a:cubicBezTo>
                <a:cubicBezTo>
                  <a:pt x="31" y="144"/>
                  <a:pt x="31" y="144"/>
                  <a:pt x="31" y="144"/>
                </a:cubicBezTo>
                <a:cubicBezTo>
                  <a:pt x="31" y="105"/>
                  <a:pt x="31" y="105"/>
                  <a:pt x="31" y="105"/>
                </a:cubicBezTo>
                <a:cubicBezTo>
                  <a:pt x="24" y="105"/>
                  <a:pt x="24" y="105"/>
                  <a:pt x="24" y="105"/>
                </a:cubicBezTo>
                <a:lnTo>
                  <a:pt x="24" y="91"/>
                </a:lnTo>
                <a:close/>
                <a:moveTo>
                  <a:pt x="7" y="39"/>
                </a:moveTo>
                <a:cubicBezTo>
                  <a:pt x="3" y="39"/>
                  <a:pt x="0" y="43"/>
                  <a:pt x="0" y="46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79"/>
                  <a:pt x="3" y="82"/>
                  <a:pt x="7" y="82"/>
                </a:cubicBezTo>
                <a:cubicBezTo>
                  <a:pt x="15" y="82"/>
                  <a:pt x="15" y="82"/>
                  <a:pt x="15" y="82"/>
                </a:cubicBezTo>
                <a:cubicBezTo>
                  <a:pt x="15" y="39"/>
                  <a:pt x="15" y="39"/>
                  <a:pt x="15" y="39"/>
                </a:cubicBezTo>
                <a:lnTo>
                  <a:pt x="7" y="39"/>
                </a:lnTo>
                <a:close/>
                <a:moveTo>
                  <a:pt x="75" y="37"/>
                </a:moveTo>
                <a:cubicBezTo>
                  <a:pt x="75" y="85"/>
                  <a:pt x="75" y="85"/>
                  <a:pt x="75" y="85"/>
                </a:cubicBezTo>
                <a:cubicBezTo>
                  <a:pt x="20" y="85"/>
                  <a:pt x="20" y="85"/>
                  <a:pt x="20" y="85"/>
                </a:cubicBezTo>
                <a:cubicBezTo>
                  <a:pt x="20" y="37"/>
                  <a:pt x="20" y="37"/>
                  <a:pt x="20" y="37"/>
                </a:cubicBezTo>
                <a:lnTo>
                  <a:pt x="75" y="37"/>
                </a:lnTo>
                <a:close/>
                <a:moveTo>
                  <a:pt x="55" y="44"/>
                </a:moveTo>
                <a:cubicBezTo>
                  <a:pt x="33" y="44"/>
                  <a:pt x="33" y="44"/>
                  <a:pt x="33" y="44"/>
                </a:cubicBezTo>
                <a:cubicBezTo>
                  <a:pt x="33" y="51"/>
                  <a:pt x="33" y="51"/>
                  <a:pt x="33" y="51"/>
                </a:cubicBezTo>
                <a:cubicBezTo>
                  <a:pt x="55" y="51"/>
                  <a:pt x="55" y="51"/>
                  <a:pt x="55" y="51"/>
                </a:cubicBezTo>
                <a:lnTo>
                  <a:pt x="55" y="44"/>
                </a:lnTo>
                <a:close/>
                <a:moveTo>
                  <a:pt x="152" y="0"/>
                </a:moveTo>
                <a:cubicBezTo>
                  <a:pt x="152" y="122"/>
                  <a:pt x="152" y="122"/>
                  <a:pt x="152" y="122"/>
                </a:cubicBezTo>
                <a:cubicBezTo>
                  <a:pt x="161" y="122"/>
                  <a:pt x="161" y="122"/>
                  <a:pt x="161" y="122"/>
                </a:cubicBezTo>
                <a:cubicBezTo>
                  <a:pt x="161" y="0"/>
                  <a:pt x="161" y="0"/>
                  <a:pt x="161" y="0"/>
                </a:cubicBezTo>
                <a:lnTo>
                  <a:pt x="152" y="0"/>
                </a:lnTo>
                <a:close/>
                <a:moveTo>
                  <a:pt x="79" y="37"/>
                </a:moveTo>
                <a:cubicBezTo>
                  <a:pt x="79" y="85"/>
                  <a:pt x="79" y="85"/>
                  <a:pt x="79" y="85"/>
                </a:cubicBezTo>
                <a:cubicBezTo>
                  <a:pt x="145" y="122"/>
                  <a:pt x="145" y="122"/>
                  <a:pt x="145" y="122"/>
                </a:cubicBezTo>
                <a:cubicBezTo>
                  <a:pt x="145" y="0"/>
                  <a:pt x="145" y="0"/>
                  <a:pt x="145" y="0"/>
                </a:cubicBezTo>
                <a:lnTo>
                  <a:pt x="79" y="3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51" name="Freeform 41"/>
          <p:cNvSpPr>
            <a:spLocks noEditPoints="1"/>
          </p:cNvSpPr>
          <p:nvPr/>
        </p:nvSpPr>
        <p:spPr bwMode="auto">
          <a:xfrm>
            <a:off x="3614125" y="2656065"/>
            <a:ext cx="338052" cy="437537"/>
          </a:xfrm>
          <a:custGeom>
            <a:avLst/>
            <a:gdLst>
              <a:gd name="T0" fmla="*/ 130 w 148"/>
              <a:gd name="T1" fmla="*/ 112 h 191"/>
              <a:gd name="T2" fmla="*/ 148 w 148"/>
              <a:gd name="T3" fmla="*/ 67 h 191"/>
              <a:gd name="T4" fmla="*/ 82 w 148"/>
              <a:gd name="T5" fmla="*/ 0 h 191"/>
              <a:gd name="T6" fmla="*/ 45 w 148"/>
              <a:gd name="T7" fmla="*/ 12 h 191"/>
              <a:gd name="T8" fmla="*/ 44 w 148"/>
              <a:gd name="T9" fmla="*/ 12 h 191"/>
              <a:gd name="T10" fmla="*/ 43 w 148"/>
              <a:gd name="T11" fmla="*/ 13 h 191"/>
              <a:gd name="T12" fmla="*/ 28 w 148"/>
              <a:gd name="T13" fmla="*/ 28 h 191"/>
              <a:gd name="T14" fmla="*/ 17 w 148"/>
              <a:gd name="T15" fmla="*/ 53 h 191"/>
              <a:gd name="T16" fmla="*/ 20 w 148"/>
              <a:gd name="T17" fmla="*/ 74 h 191"/>
              <a:gd name="T18" fmla="*/ 2 w 148"/>
              <a:gd name="T19" fmla="*/ 101 h 191"/>
              <a:gd name="T20" fmla="*/ 7 w 148"/>
              <a:gd name="T21" fmla="*/ 110 h 191"/>
              <a:gd name="T22" fmla="*/ 18 w 148"/>
              <a:gd name="T23" fmla="*/ 110 h 191"/>
              <a:gd name="T24" fmla="*/ 19 w 148"/>
              <a:gd name="T25" fmla="*/ 118 h 191"/>
              <a:gd name="T26" fmla="*/ 22 w 148"/>
              <a:gd name="T27" fmla="*/ 122 h 191"/>
              <a:gd name="T28" fmla="*/ 20 w 148"/>
              <a:gd name="T29" fmla="*/ 129 h 191"/>
              <a:gd name="T30" fmla="*/ 25 w 148"/>
              <a:gd name="T31" fmla="*/ 133 h 191"/>
              <a:gd name="T32" fmla="*/ 35 w 148"/>
              <a:gd name="T33" fmla="*/ 152 h 191"/>
              <a:gd name="T34" fmla="*/ 44 w 148"/>
              <a:gd name="T35" fmla="*/ 151 h 191"/>
              <a:gd name="T36" fmla="*/ 51 w 148"/>
              <a:gd name="T37" fmla="*/ 150 h 191"/>
              <a:gd name="T38" fmla="*/ 60 w 148"/>
              <a:gd name="T39" fmla="*/ 159 h 191"/>
              <a:gd name="T40" fmla="*/ 58 w 148"/>
              <a:gd name="T41" fmla="*/ 171 h 191"/>
              <a:gd name="T42" fmla="*/ 49 w 148"/>
              <a:gd name="T43" fmla="*/ 191 h 191"/>
              <a:gd name="T44" fmla="*/ 89 w 148"/>
              <a:gd name="T45" fmla="*/ 171 h 191"/>
              <a:gd name="T46" fmla="*/ 131 w 148"/>
              <a:gd name="T47" fmla="*/ 163 h 191"/>
              <a:gd name="T48" fmla="*/ 130 w 148"/>
              <a:gd name="T49" fmla="*/ 112 h 191"/>
              <a:gd name="T50" fmla="*/ 104 w 148"/>
              <a:gd name="T51" fmla="*/ 76 h 191"/>
              <a:gd name="T52" fmla="*/ 101 w 148"/>
              <a:gd name="T53" fmla="*/ 72 h 191"/>
              <a:gd name="T54" fmla="*/ 70 w 148"/>
              <a:gd name="T55" fmla="*/ 114 h 191"/>
              <a:gd name="T56" fmla="*/ 76 w 148"/>
              <a:gd name="T57" fmla="*/ 78 h 191"/>
              <a:gd name="T58" fmla="*/ 63 w 148"/>
              <a:gd name="T59" fmla="*/ 78 h 191"/>
              <a:gd name="T60" fmla="*/ 68 w 148"/>
              <a:gd name="T61" fmla="*/ 59 h 191"/>
              <a:gd name="T62" fmla="*/ 62 w 148"/>
              <a:gd name="T63" fmla="*/ 59 h 191"/>
              <a:gd name="T64" fmla="*/ 49 w 148"/>
              <a:gd name="T65" fmla="*/ 22 h 191"/>
              <a:gd name="T66" fmla="*/ 49 w 148"/>
              <a:gd name="T67" fmla="*/ 21 h 191"/>
              <a:gd name="T68" fmla="*/ 49 w 148"/>
              <a:gd name="T69" fmla="*/ 21 h 191"/>
              <a:gd name="T70" fmla="*/ 49 w 148"/>
              <a:gd name="T71" fmla="*/ 21 h 191"/>
              <a:gd name="T72" fmla="*/ 50 w 148"/>
              <a:gd name="T73" fmla="*/ 21 h 191"/>
              <a:gd name="T74" fmla="*/ 82 w 148"/>
              <a:gd name="T75" fmla="*/ 11 h 191"/>
              <a:gd name="T76" fmla="*/ 135 w 148"/>
              <a:gd name="T77" fmla="*/ 48 h 191"/>
              <a:gd name="T78" fmla="*/ 135 w 148"/>
              <a:gd name="T79" fmla="*/ 70 h 191"/>
              <a:gd name="T80" fmla="*/ 104 w 148"/>
              <a:gd name="T81" fmla="*/ 76 h 191"/>
              <a:gd name="T82" fmla="*/ 90 w 148"/>
              <a:gd name="T83" fmla="*/ 61 h 191"/>
              <a:gd name="T84" fmla="*/ 103 w 148"/>
              <a:gd name="T85" fmla="*/ 61 h 191"/>
              <a:gd name="T86" fmla="*/ 75 w 148"/>
              <a:gd name="T87" fmla="*/ 102 h 191"/>
              <a:gd name="T88" fmla="*/ 81 w 148"/>
              <a:gd name="T89" fmla="*/ 74 h 191"/>
              <a:gd name="T90" fmla="*/ 68 w 148"/>
              <a:gd name="T91" fmla="*/ 74 h 191"/>
              <a:gd name="T92" fmla="*/ 76 w 148"/>
              <a:gd name="T93" fmla="*/ 40 h 191"/>
              <a:gd name="T94" fmla="*/ 97 w 148"/>
              <a:gd name="T95" fmla="*/ 40 h 191"/>
              <a:gd name="T96" fmla="*/ 90 w 148"/>
              <a:gd name="T97" fmla="*/ 61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48" h="191">
                <a:moveTo>
                  <a:pt x="130" y="112"/>
                </a:moveTo>
                <a:cubicBezTo>
                  <a:pt x="142" y="92"/>
                  <a:pt x="148" y="84"/>
                  <a:pt x="148" y="67"/>
                </a:cubicBezTo>
                <a:cubicBezTo>
                  <a:pt x="148" y="30"/>
                  <a:pt x="118" y="0"/>
                  <a:pt x="82" y="0"/>
                </a:cubicBezTo>
                <a:cubicBezTo>
                  <a:pt x="68" y="0"/>
                  <a:pt x="55" y="5"/>
                  <a:pt x="45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3" y="13"/>
                </a:cubicBezTo>
                <a:cubicBezTo>
                  <a:pt x="37" y="17"/>
                  <a:pt x="32" y="22"/>
                  <a:pt x="28" y="28"/>
                </a:cubicBezTo>
                <a:cubicBezTo>
                  <a:pt x="23" y="35"/>
                  <a:pt x="19" y="44"/>
                  <a:pt x="17" y="53"/>
                </a:cubicBezTo>
                <a:cubicBezTo>
                  <a:pt x="14" y="68"/>
                  <a:pt x="20" y="68"/>
                  <a:pt x="20" y="74"/>
                </a:cubicBezTo>
                <a:cubicBezTo>
                  <a:pt x="20" y="79"/>
                  <a:pt x="11" y="89"/>
                  <a:pt x="2" y="101"/>
                </a:cubicBezTo>
                <a:cubicBezTo>
                  <a:pt x="0" y="104"/>
                  <a:pt x="1" y="110"/>
                  <a:pt x="7" y="110"/>
                </a:cubicBezTo>
                <a:cubicBezTo>
                  <a:pt x="18" y="110"/>
                  <a:pt x="18" y="110"/>
                  <a:pt x="18" y="110"/>
                </a:cubicBezTo>
                <a:cubicBezTo>
                  <a:pt x="25" y="110"/>
                  <a:pt x="20" y="117"/>
                  <a:pt x="19" y="118"/>
                </a:cubicBezTo>
                <a:cubicBezTo>
                  <a:pt x="19" y="119"/>
                  <a:pt x="22" y="122"/>
                  <a:pt x="22" y="122"/>
                </a:cubicBezTo>
                <a:cubicBezTo>
                  <a:pt x="22" y="122"/>
                  <a:pt x="18" y="126"/>
                  <a:pt x="20" y="129"/>
                </a:cubicBezTo>
                <a:cubicBezTo>
                  <a:pt x="20" y="130"/>
                  <a:pt x="26" y="129"/>
                  <a:pt x="25" y="133"/>
                </a:cubicBezTo>
                <a:cubicBezTo>
                  <a:pt x="21" y="150"/>
                  <a:pt x="30" y="152"/>
                  <a:pt x="35" y="152"/>
                </a:cubicBezTo>
                <a:cubicBezTo>
                  <a:pt x="38" y="152"/>
                  <a:pt x="41" y="152"/>
                  <a:pt x="44" y="151"/>
                </a:cubicBezTo>
                <a:cubicBezTo>
                  <a:pt x="46" y="150"/>
                  <a:pt x="49" y="150"/>
                  <a:pt x="51" y="150"/>
                </a:cubicBezTo>
                <a:cubicBezTo>
                  <a:pt x="57" y="150"/>
                  <a:pt x="61" y="153"/>
                  <a:pt x="60" y="159"/>
                </a:cubicBezTo>
                <a:cubicBezTo>
                  <a:pt x="58" y="164"/>
                  <a:pt x="58" y="167"/>
                  <a:pt x="58" y="171"/>
                </a:cubicBezTo>
                <a:cubicBezTo>
                  <a:pt x="57" y="175"/>
                  <a:pt x="49" y="191"/>
                  <a:pt x="49" y="191"/>
                </a:cubicBezTo>
                <a:cubicBezTo>
                  <a:pt x="49" y="191"/>
                  <a:pt x="62" y="182"/>
                  <a:pt x="89" y="171"/>
                </a:cubicBezTo>
                <a:cubicBezTo>
                  <a:pt x="115" y="159"/>
                  <a:pt x="131" y="163"/>
                  <a:pt x="131" y="163"/>
                </a:cubicBezTo>
                <a:cubicBezTo>
                  <a:pt x="131" y="163"/>
                  <a:pt x="118" y="132"/>
                  <a:pt x="130" y="112"/>
                </a:cubicBezTo>
                <a:close/>
                <a:moveTo>
                  <a:pt x="104" y="76"/>
                </a:moveTo>
                <a:cubicBezTo>
                  <a:pt x="103" y="75"/>
                  <a:pt x="102" y="73"/>
                  <a:pt x="101" y="72"/>
                </a:cubicBezTo>
                <a:cubicBezTo>
                  <a:pt x="70" y="114"/>
                  <a:pt x="70" y="114"/>
                  <a:pt x="70" y="114"/>
                </a:cubicBezTo>
                <a:cubicBezTo>
                  <a:pt x="76" y="78"/>
                  <a:pt x="76" y="78"/>
                  <a:pt x="76" y="78"/>
                </a:cubicBezTo>
                <a:cubicBezTo>
                  <a:pt x="63" y="78"/>
                  <a:pt x="63" y="78"/>
                  <a:pt x="63" y="78"/>
                </a:cubicBezTo>
                <a:cubicBezTo>
                  <a:pt x="68" y="59"/>
                  <a:pt x="68" y="59"/>
                  <a:pt x="68" y="59"/>
                </a:cubicBezTo>
                <a:cubicBezTo>
                  <a:pt x="66" y="59"/>
                  <a:pt x="64" y="59"/>
                  <a:pt x="62" y="59"/>
                </a:cubicBezTo>
                <a:cubicBezTo>
                  <a:pt x="37" y="62"/>
                  <a:pt x="30" y="36"/>
                  <a:pt x="49" y="22"/>
                </a:cubicBezTo>
                <a:cubicBezTo>
                  <a:pt x="49" y="21"/>
                  <a:pt x="49" y="21"/>
                  <a:pt x="49" y="21"/>
                </a:cubicBezTo>
                <a:cubicBezTo>
                  <a:pt x="49" y="21"/>
                  <a:pt x="49" y="21"/>
                  <a:pt x="49" y="21"/>
                </a:cubicBezTo>
                <a:cubicBezTo>
                  <a:pt x="49" y="21"/>
                  <a:pt x="49" y="21"/>
                  <a:pt x="49" y="21"/>
                </a:cubicBezTo>
                <a:cubicBezTo>
                  <a:pt x="50" y="21"/>
                  <a:pt x="50" y="21"/>
                  <a:pt x="50" y="21"/>
                </a:cubicBezTo>
                <a:cubicBezTo>
                  <a:pt x="59" y="14"/>
                  <a:pt x="70" y="11"/>
                  <a:pt x="82" y="11"/>
                </a:cubicBezTo>
                <a:cubicBezTo>
                  <a:pt x="106" y="11"/>
                  <a:pt x="127" y="26"/>
                  <a:pt x="135" y="48"/>
                </a:cubicBezTo>
                <a:cubicBezTo>
                  <a:pt x="138" y="57"/>
                  <a:pt x="138" y="63"/>
                  <a:pt x="135" y="70"/>
                </a:cubicBezTo>
                <a:cubicBezTo>
                  <a:pt x="130" y="82"/>
                  <a:pt x="108" y="83"/>
                  <a:pt x="104" y="76"/>
                </a:cubicBezTo>
                <a:close/>
                <a:moveTo>
                  <a:pt x="90" y="61"/>
                </a:moveTo>
                <a:cubicBezTo>
                  <a:pt x="103" y="61"/>
                  <a:pt x="103" y="61"/>
                  <a:pt x="103" y="61"/>
                </a:cubicBezTo>
                <a:cubicBezTo>
                  <a:pt x="75" y="102"/>
                  <a:pt x="75" y="102"/>
                  <a:pt x="75" y="102"/>
                </a:cubicBezTo>
                <a:cubicBezTo>
                  <a:pt x="81" y="74"/>
                  <a:pt x="81" y="74"/>
                  <a:pt x="81" y="74"/>
                </a:cubicBezTo>
                <a:cubicBezTo>
                  <a:pt x="68" y="74"/>
                  <a:pt x="68" y="74"/>
                  <a:pt x="68" y="74"/>
                </a:cubicBezTo>
                <a:cubicBezTo>
                  <a:pt x="76" y="40"/>
                  <a:pt x="76" y="40"/>
                  <a:pt x="76" y="40"/>
                </a:cubicBezTo>
                <a:cubicBezTo>
                  <a:pt x="97" y="40"/>
                  <a:pt x="97" y="40"/>
                  <a:pt x="97" y="40"/>
                </a:cubicBezTo>
                <a:lnTo>
                  <a:pt x="90" y="6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52" name="Freeform 65"/>
          <p:cNvSpPr>
            <a:spLocks noEditPoints="1"/>
          </p:cNvSpPr>
          <p:nvPr/>
        </p:nvSpPr>
        <p:spPr bwMode="auto">
          <a:xfrm>
            <a:off x="4396230" y="3460612"/>
            <a:ext cx="341916" cy="340950"/>
          </a:xfrm>
          <a:custGeom>
            <a:avLst/>
            <a:gdLst>
              <a:gd name="T0" fmla="*/ 131 w 150"/>
              <a:gd name="T1" fmla="*/ 19 h 149"/>
              <a:gd name="T2" fmla="*/ 62 w 150"/>
              <a:gd name="T3" fmla="*/ 19 h 149"/>
              <a:gd name="T4" fmla="*/ 49 w 150"/>
              <a:gd name="T5" fmla="*/ 65 h 149"/>
              <a:gd name="T6" fmla="*/ 36 w 150"/>
              <a:gd name="T7" fmla="*/ 78 h 149"/>
              <a:gd name="T8" fmla="*/ 40 w 150"/>
              <a:gd name="T9" fmla="*/ 81 h 149"/>
              <a:gd name="T10" fmla="*/ 37 w 150"/>
              <a:gd name="T11" fmla="*/ 84 h 149"/>
              <a:gd name="T12" fmla="*/ 41 w 150"/>
              <a:gd name="T13" fmla="*/ 88 h 149"/>
              <a:gd name="T14" fmla="*/ 34 w 150"/>
              <a:gd name="T15" fmla="*/ 95 h 149"/>
              <a:gd name="T16" fmla="*/ 30 w 150"/>
              <a:gd name="T17" fmla="*/ 91 h 149"/>
              <a:gd name="T18" fmla="*/ 16 w 150"/>
              <a:gd name="T19" fmla="*/ 105 h 149"/>
              <a:gd name="T20" fmla="*/ 20 w 150"/>
              <a:gd name="T21" fmla="*/ 109 h 149"/>
              <a:gd name="T22" fmla="*/ 13 w 150"/>
              <a:gd name="T23" fmla="*/ 116 h 149"/>
              <a:gd name="T24" fmla="*/ 9 w 150"/>
              <a:gd name="T25" fmla="*/ 112 h 149"/>
              <a:gd name="T26" fmla="*/ 2 w 150"/>
              <a:gd name="T27" fmla="*/ 119 h 149"/>
              <a:gd name="T28" fmla="*/ 0 w 150"/>
              <a:gd name="T29" fmla="*/ 143 h 149"/>
              <a:gd name="T30" fmla="*/ 6 w 150"/>
              <a:gd name="T31" fmla="*/ 149 h 149"/>
              <a:gd name="T32" fmla="*/ 30 w 150"/>
              <a:gd name="T33" fmla="*/ 147 h 149"/>
              <a:gd name="T34" fmla="*/ 44 w 150"/>
              <a:gd name="T35" fmla="*/ 133 h 149"/>
              <a:gd name="T36" fmla="*/ 40 w 150"/>
              <a:gd name="T37" fmla="*/ 129 h 149"/>
              <a:gd name="T38" fmla="*/ 54 w 150"/>
              <a:gd name="T39" fmla="*/ 115 h 149"/>
              <a:gd name="T40" fmla="*/ 58 w 150"/>
              <a:gd name="T41" fmla="*/ 119 h 149"/>
              <a:gd name="T42" fmla="*/ 68 w 150"/>
              <a:gd name="T43" fmla="*/ 109 h 149"/>
              <a:gd name="T44" fmla="*/ 71 w 150"/>
              <a:gd name="T45" fmla="*/ 113 h 149"/>
              <a:gd name="T46" fmla="*/ 84 w 150"/>
              <a:gd name="T47" fmla="*/ 100 h 149"/>
              <a:gd name="T48" fmla="*/ 131 w 150"/>
              <a:gd name="T49" fmla="*/ 87 h 149"/>
              <a:gd name="T50" fmla="*/ 131 w 150"/>
              <a:gd name="T51" fmla="*/ 19 h 149"/>
              <a:gd name="T52" fmla="*/ 17 w 150"/>
              <a:gd name="T53" fmla="*/ 134 h 149"/>
              <a:gd name="T54" fmla="*/ 15 w 150"/>
              <a:gd name="T55" fmla="*/ 132 h 149"/>
              <a:gd name="T56" fmla="*/ 53 w 150"/>
              <a:gd name="T57" fmla="*/ 94 h 149"/>
              <a:gd name="T58" fmla="*/ 55 w 150"/>
              <a:gd name="T59" fmla="*/ 97 h 149"/>
              <a:gd name="T60" fmla="*/ 17 w 150"/>
              <a:gd name="T61" fmla="*/ 134 h 149"/>
              <a:gd name="T62" fmla="*/ 117 w 150"/>
              <a:gd name="T63" fmla="*/ 48 h 149"/>
              <a:gd name="T64" fmla="*/ 101 w 150"/>
              <a:gd name="T65" fmla="*/ 48 h 149"/>
              <a:gd name="T66" fmla="*/ 101 w 150"/>
              <a:gd name="T67" fmla="*/ 32 h 149"/>
              <a:gd name="T68" fmla="*/ 117 w 150"/>
              <a:gd name="T69" fmla="*/ 32 h 149"/>
              <a:gd name="T70" fmla="*/ 117 w 150"/>
              <a:gd name="T71" fmla="*/ 48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0" h="149">
                <a:moveTo>
                  <a:pt x="131" y="19"/>
                </a:moveTo>
                <a:cubicBezTo>
                  <a:pt x="112" y="0"/>
                  <a:pt x="81" y="0"/>
                  <a:pt x="62" y="19"/>
                </a:cubicBezTo>
                <a:cubicBezTo>
                  <a:pt x="49" y="31"/>
                  <a:pt x="45" y="49"/>
                  <a:pt x="49" y="65"/>
                </a:cubicBezTo>
                <a:cubicBezTo>
                  <a:pt x="36" y="78"/>
                  <a:pt x="36" y="78"/>
                  <a:pt x="36" y="78"/>
                </a:cubicBezTo>
                <a:cubicBezTo>
                  <a:pt x="40" y="81"/>
                  <a:pt x="40" y="81"/>
                  <a:pt x="40" y="81"/>
                </a:cubicBezTo>
                <a:cubicBezTo>
                  <a:pt x="37" y="84"/>
                  <a:pt x="37" y="84"/>
                  <a:pt x="37" y="84"/>
                </a:cubicBezTo>
                <a:cubicBezTo>
                  <a:pt x="41" y="88"/>
                  <a:pt x="41" y="88"/>
                  <a:pt x="41" y="88"/>
                </a:cubicBezTo>
                <a:cubicBezTo>
                  <a:pt x="34" y="95"/>
                  <a:pt x="34" y="95"/>
                  <a:pt x="34" y="95"/>
                </a:cubicBezTo>
                <a:cubicBezTo>
                  <a:pt x="30" y="91"/>
                  <a:pt x="30" y="91"/>
                  <a:pt x="30" y="91"/>
                </a:cubicBezTo>
                <a:cubicBezTo>
                  <a:pt x="16" y="105"/>
                  <a:pt x="16" y="105"/>
                  <a:pt x="16" y="105"/>
                </a:cubicBezTo>
                <a:cubicBezTo>
                  <a:pt x="20" y="109"/>
                  <a:pt x="20" y="109"/>
                  <a:pt x="20" y="109"/>
                </a:cubicBezTo>
                <a:cubicBezTo>
                  <a:pt x="13" y="116"/>
                  <a:pt x="13" y="116"/>
                  <a:pt x="13" y="116"/>
                </a:cubicBezTo>
                <a:cubicBezTo>
                  <a:pt x="9" y="112"/>
                  <a:pt x="9" y="112"/>
                  <a:pt x="9" y="112"/>
                </a:cubicBezTo>
                <a:cubicBezTo>
                  <a:pt x="2" y="119"/>
                  <a:pt x="2" y="119"/>
                  <a:pt x="2" y="119"/>
                </a:cubicBezTo>
                <a:cubicBezTo>
                  <a:pt x="0" y="143"/>
                  <a:pt x="0" y="143"/>
                  <a:pt x="0" y="143"/>
                </a:cubicBezTo>
                <a:cubicBezTo>
                  <a:pt x="6" y="149"/>
                  <a:pt x="6" y="149"/>
                  <a:pt x="6" y="149"/>
                </a:cubicBezTo>
                <a:cubicBezTo>
                  <a:pt x="30" y="147"/>
                  <a:pt x="30" y="147"/>
                  <a:pt x="30" y="147"/>
                </a:cubicBezTo>
                <a:cubicBezTo>
                  <a:pt x="44" y="133"/>
                  <a:pt x="44" y="133"/>
                  <a:pt x="44" y="133"/>
                </a:cubicBezTo>
                <a:cubicBezTo>
                  <a:pt x="40" y="129"/>
                  <a:pt x="40" y="129"/>
                  <a:pt x="40" y="129"/>
                </a:cubicBezTo>
                <a:cubicBezTo>
                  <a:pt x="54" y="115"/>
                  <a:pt x="54" y="115"/>
                  <a:pt x="54" y="115"/>
                </a:cubicBezTo>
                <a:cubicBezTo>
                  <a:pt x="58" y="119"/>
                  <a:pt x="58" y="119"/>
                  <a:pt x="58" y="119"/>
                </a:cubicBezTo>
                <a:cubicBezTo>
                  <a:pt x="68" y="109"/>
                  <a:pt x="68" y="109"/>
                  <a:pt x="68" y="109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101" y="104"/>
                  <a:pt x="118" y="100"/>
                  <a:pt x="131" y="87"/>
                </a:cubicBezTo>
                <a:cubicBezTo>
                  <a:pt x="150" y="68"/>
                  <a:pt x="150" y="38"/>
                  <a:pt x="131" y="19"/>
                </a:cubicBezTo>
                <a:close/>
                <a:moveTo>
                  <a:pt x="17" y="134"/>
                </a:moveTo>
                <a:cubicBezTo>
                  <a:pt x="15" y="132"/>
                  <a:pt x="15" y="132"/>
                  <a:pt x="15" y="132"/>
                </a:cubicBezTo>
                <a:cubicBezTo>
                  <a:pt x="53" y="94"/>
                  <a:pt x="53" y="94"/>
                  <a:pt x="53" y="94"/>
                </a:cubicBezTo>
                <a:cubicBezTo>
                  <a:pt x="55" y="97"/>
                  <a:pt x="55" y="97"/>
                  <a:pt x="55" y="97"/>
                </a:cubicBezTo>
                <a:lnTo>
                  <a:pt x="17" y="134"/>
                </a:lnTo>
                <a:close/>
                <a:moveTo>
                  <a:pt x="117" y="48"/>
                </a:moveTo>
                <a:cubicBezTo>
                  <a:pt x="112" y="53"/>
                  <a:pt x="105" y="53"/>
                  <a:pt x="101" y="48"/>
                </a:cubicBezTo>
                <a:cubicBezTo>
                  <a:pt x="97" y="44"/>
                  <a:pt x="97" y="37"/>
                  <a:pt x="101" y="32"/>
                </a:cubicBezTo>
                <a:cubicBezTo>
                  <a:pt x="105" y="28"/>
                  <a:pt x="112" y="28"/>
                  <a:pt x="117" y="32"/>
                </a:cubicBezTo>
                <a:cubicBezTo>
                  <a:pt x="121" y="37"/>
                  <a:pt x="121" y="44"/>
                  <a:pt x="117" y="4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06388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6" grpId="0"/>
      <p:bldP spid="43" grpId="0" animBg="1"/>
      <p:bldP spid="9" grpId="0"/>
      <p:bldP spid="46" grpId="0" animBg="1"/>
      <p:bldP spid="12" grpId="0"/>
      <p:bldP spid="48" grpId="0" animBg="1"/>
      <p:bldP spid="15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49" grpId="0" animBg="1"/>
      <p:bldP spid="50" grpId="0" animBg="1"/>
      <p:bldP spid="51" grpId="0" animBg="1"/>
      <p:bldP spid="5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Straight Connector 43"/>
          <p:cNvCxnSpPr/>
          <p:nvPr/>
        </p:nvCxnSpPr>
        <p:spPr>
          <a:xfrm>
            <a:off x="827545" y="2730444"/>
            <a:ext cx="7488910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88"/>
          <p:cNvGrpSpPr/>
          <p:nvPr/>
        </p:nvGrpSpPr>
        <p:grpSpPr>
          <a:xfrm>
            <a:off x="1942500" y="1264204"/>
            <a:ext cx="1534967" cy="638194"/>
            <a:chOff x="805796" y="661615"/>
            <a:chExt cx="1128113" cy="346835"/>
          </a:xfrm>
        </p:grpSpPr>
        <p:sp>
          <p:nvSpPr>
            <p:cNvPr id="76" name="TextBox 75"/>
            <p:cNvSpPr txBox="1"/>
            <p:nvPr/>
          </p:nvSpPr>
          <p:spPr>
            <a:xfrm>
              <a:off x="805797" y="661615"/>
              <a:ext cx="622045" cy="9199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zh-CN" altLang="en-US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点击输入标题</a:t>
              </a:r>
              <a:endPara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805796" y="757552"/>
              <a:ext cx="1128113" cy="25089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There are many variations of passages of lorem ipsum available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5" name="Group 88"/>
          <p:cNvGrpSpPr/>
          <p:nvPr/>
        </p:nvGrpSpPr>
        <p:grpSpPr>
          <a:xfrm>
            <a:off x="724839" y="3633535"/>
            <a:ext cx="1370060" cy="638196"/>
            <a:chOff x="690582" y="661615"/>
            <a:chExt cx="1370060" cy="346836"/>
          </a:xfrm>
        </p:grpSpPr>
        <p:sp>
          <p:nvSpPr>
            <p:cNvPr id="48" name="TextBox 47"/>
            <p:cNvSpPr txBox="1"/>
            <p:nvPr/>
          </p:nvSpPr>
          <p:spPr>
            <a:xfrm>
              <a:off x="1214255" y="661615"/>
              <a:ext cx="846387" cy="9199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r"/>
              <a:r>
                <a:rPr lang="zh-CN" altLang="en-US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点击输入标题</a:t>
              </a:r>
              <a:endPara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90582" y="757553"/>
              <a:ext cx="1370060" cy="25089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lvl="0" algn="r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There are many variations of passages of lorem ipsum available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6" name="Group 88"/>
          <p:cNvGrpSpPr/>
          <p:nvPr/>
        </p:nvGrpSpPr>
        <p:grpSpPr>
          <a:xfrm>
            <a:off x="4431653" y="1264204"/>
            <a:ext cx="1549349" cy="638194"/>
            <a:chOff x="805796" y="661615"/>
            <a:chExt cx="1549349" cy="346835"/>
          </a:xfrm>
        </p:grpSpPr>
        <p:sp>
          <p:nvSpPr>
            <p:cNvPr id="55" name="TextBox 54"/>
            <p:cNvSpPr txBox="1"/>
            <p:nvPr/>
          </p:nvSpPr>
          <p:spPr>
            <a:xfrm>
              <a:off x="805796" y="661615"/>
              <a:ext cx="846386" cy="9199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zh-CN" altLang="en-US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点击输入标题</a:t>
              </a:r>
              <a:endPara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05796" y="757552"/>
              <a:ext cx="1549349" cy="25089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There are many variations of passages of lorem ipsum available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7" name="Group 88"/>
          <p:cNvGrpSpPr/>
          <p:nvPr/>
        </p:nvGrpSpPr>
        <p:grpSpPr>
          <a:xfrm>
            <a:off x="3171436" y="3633536"/>
            <a:ext cx="1515778" cy="638195"/>
            <a:chOff x="514046" y="661615"/>
            <a:chExt cx="1515778" cy="346836"/>
          </a:xfrm>
        </p:grpSpPr>
        <p:sp>
          <p:nvSpPr>
            <p:cNvPr id="60" name="TextBox 59"/>
            <p:cNvSpPr txBox="1"/>
            <p:nvPr/>
          </p:nvSpPr>
          <p:spPr>
            <a:xfrm>
              <a:off x="1183436" y="661615"/>
              <a:ext cx="846387" cy="9199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r"/>
              <a:r>
                <a:rPr lang="zh-CN" altLang="en-US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点击输入标题</a:t>
              </a:r>
              <a:endPara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14046" y="757553"/>
              <a:ext cx="1515778" cy="25089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lvl="0" algn="r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There are many variations of passages of lorem ipsum available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cxnSp>
        <p:nvCxnSpPr>
          <p:cNvPr id="39" name="Straight Connector 38"/>
          <p:cNvCxnSpPr/>
          <p:nvPr/>
        </p:nvCxnSpPr>
        <p:spPr>
          <a:xfrm>
            <a:off x="1410073" y="2059610"/>
            <a:ext cx="0" cy="321711"/>
          </a:xfrm>
          <a:prstGeom prst="line">
            <a:avLst/>
          </a:prstGeom>
          <a:ln w="19050" cap="rnd">
            <a:solidFill>
              <a:schemeClr val="accent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110313" y="3154143"/>
            <a:ext cx="599523" cy="3077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en-US" b="1" dirty="0" smtClean="0">
                <a:solidFill>
                  <a:schemeClr val="accent1"/>
                </a:solidFill>
              </a:rPr>
              <a:t>201X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8" name="Oval 37"/>
          <p:cNvSpPr/>
          <p:nvPr/>
        </p:nvSpPr>
        <p:spPr>
          <a:xfrm>
            <a:off x="1094506" y="2444956"/>
            <a:ext cx="631134" cy="631130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accent1"/>
                </a:solidFill>
              </a:rPr>
              <a:t>01</a:t>
            </a:r>
            <a:endParaRPr lang="en-US" sz="1600" b="1" dirty="0">
              <a:solidFill>
                <a:schemeClr val="accent1"/>
              </a:solidFill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 flipV="1">
            <a:off x="2674845" y="3135810"/>
            <a:ext cx="0" cy="326110"/>
          </a:xfrm>
          <a:prstGeom prst="line">
            <a:avLst/>
          </a:prstGeom>
          <a:ln w="19050" cap="rnd">
            <a:solidFill>
              <a:schemeClr val="accent2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2359278" y="2444956"/>
            <a:ext cx="631134" cy="631130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accent2"/>
                </a:solidFill>
              </a:rPr>
              <a:t>02</a:t>
            </a:r>
            <a:endParaRPr lang="en-US" sz="1600" dirty="0">
              <a:solidFill>
                <a:schemeClr val="accent2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375085" y="2059610"/>
            <a:ext cx="599523" cy="3077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en-US" b="1" dirty="0" smtClean="0">
                <a:solidFill>
                  <a:schemeClr val="accent2"/>
                </a:solidFill>
              </a:rPr>
              <a:t>201X</a:t>
            </a:r>
          </a:p>
        </p:txBody>
      </p:sp>
      <p:cxnSp>
        <p:nvCxnSpPr>
          <p:cNvPr id="58" name="Straight Connector 57"/>
          <p:cNvCxnSpPr/>
          <p:nvPr/>
        </p:nvCxnSpPr>
        <p:spPr>
          <a:xfrm>
            <a:off x="3939617" y="2059610"/>
            <a:ext cx="0" cy="321711"/>
          </a:xfrm>
          <a:prstGeom prst="line">
            <a:avLst/>
          </a:prstGeom>
          <a:ln w="19050" cap="rnd">
            <a:solidFill>
              <a:schemeClr val="accent3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>
          <a:xfrm>
            <a:off x="3624050" y="2444956"/>
            <a:ext cx="631134" cy="631130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accent3"/>
                </a:solidFill>
              </a:rPr>
              <a:t>03</a:t>
            </a:r>
            <a:endParaRPr lang="en-US" sz="1600" dirty="0">
              <a:solidFill>
                <a:schemeClr val="accent3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639857" y="3154143"/>
            <a:ext cx="599523" cy="3077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en-US" b="1" dirty="0" smtClean="0">
                <a:solidFill>
                  <a:schemeClr val="accent3"/>
                </a:solidFill>
              </a:rPr>
              <a:t>201X</a:t>
            </a:r>
            <a:endParaRPr lang="en-US" dirty="0">
              <a:solidFill>
                <a:schemeClr val="accent3"/>
              </a:solidFill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 flipV="1">
            <a:off x="5204389" y="3110410"/>
            <a:ext cx="0" cy="351510"/>
          </a:xfrm>
          <a:prstGeom prst="line">
            <a:avLst/>
          </a:prstGeom>
          <a:ln w="19050" cap="rnd">
            <a:solidFill>
              <a:schemeClr val="accent4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4888822" y="2444956"/>
            <a:ext cx="631134" cy="631130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accent4"/>
                </a:solidFill>
              </a:rPr>
              <a:t>04</a:t>
            </a:r>
            <a:endParaRPr lang="en-US" sz="1600" dirty="0">
              <a:solidFill>
                <a:schemeClr val="accent4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4904629" y="2059610"/>
            <a:ext cx="599523" cy="3077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en-US" b="1" dirty="0" smtClean="0">
                <a:solidFill>
                  <a:schemeClr val="accent4"/>
                </a:solidFill>
              </a:rPr>
              <a:t>201X</a:t>
            </a:r>
            <a:endParaRPr lang="en-US" dirty="0">
              <a:solidFill>
                <a:schemeClr val="accent4"/>
              </a:solidFill>
            </a:endParaRPr>
          </a:p>
        </p:txBody>
      </p:sp>
      <p:grpSp>
        <p:nvGrpSpPr>
          <p:cNvPr id="8" name="Group 88"/>
          <p:cNvGrpSpPr/>
          <p:nvPr/>
        </p:nvGrpSpPr>
        <p:grpSpPr>
          <a:xfrm>
            <a:off x="6933887" y="1246789"/>
            <a:ext cx="1555389" cy="638194"/>
            <a:chOff x="805796" y="661615"/>
            <a:chExt cx="1555389" cy="346835"/>
          </a:xfrm>
        </p:grpSpPr>
        <p:sp>
          <p:nvSpPr>
            <p:cNvPr id="47" name="TextBox 46"/>
            <p:cNvSpPr txBox="1"/>
            <p:nvPr/>
          </p:nvSpPr>
          <p:spPr>
            <a:xfrm>
              <a:off x="805796" y="661615"/>
              <a:ext cx="846386" cy="9199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r>
                <a:rPr lang="zh-CN" altLang="en-US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点击输入标题</a:t>
              </a:r>
              <a:endPara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805796" y="757552"/>
              <a:ext cx="1555389" cy="25089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There are many variations of passages of lorem ipsum available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cxnSp>
        <p:nvCxnSpPr>
          <p:cNvPr id="52" name="Straight Connector 51"/>
          <p:cNvCxnSpPr/>
          <p:nvPr/>
        </p:nvCxnSpPr>
        <p:spPr>
          <a:xfrm>
            <a:off x="6469161" y="2059610"/>
            <a:ext cx="0" cy="321711"/>
          </a:xfrm>
          <a:prstGeom prst="line">
            <a:avLst/>
          </a:prstGeom>
          <a:ln w="19050" cap="rnd">
            <a:solidFill>
              <a:schemeClr val="accent5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6153594" y="2444956"/>
            <a:ext cx="631134" cy="631130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accent5"/>
                </a:solidFill>
              </a:rPr>
              <a:t>05</a:t>
            </a:r>
            <a:endParaRPr lang="en-US" sz="1600" dirty="0">
              <a:solidFill>
                <a:schemeClr val="accent5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169401" y="3154143"/>
            <a:ext cx="599523" cy="3077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en-US" b="1" dirty="0" smtClean="0">
                <a:solidFill>
                  <a:schemeClr val="accent5"/>
                </a:solidFill>
              </a:rPr>
              <a:t>201X</a:t>
            </a:r>
            <a:endParaRPr lang="en-US" dirty="0">
              <a:solidFill>
                <a:schemeClr val="accent5"/>
              </a:solidFill>
            </a:endParaRPr>
          </a:p>
        </p:txBody>
      </p:sp>
      <p:cxnSp>
        <p:nvCxnSpPr>
          <p:cNvPr id="72" name="Straight Connector 71"/>
          <p:cNvCxnSpPr/>
          <p:nvPr/>
        </p:nvCxnSpPr>
        <p:spPr>
          <a:xfrm flipV="1">
            <a:off x="7733931" y="3110410"/>
            <a:ext cx="0" cy="351510"/>
          </a:xfrm>
          <a:prstGeom prst="line">
            <a:avLst/>
          </a:prstGeom>
          <a:ln w="19050" cap="rnd">
            <a:solidFill>
              <a:schemeClr val="accent6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Oval 74"/>
          <p:cNvSpPr/>
          <p:nvPr/>
        </p:nvSpPr>
        <p:spPr>
          <a:xfrm>
            <a:off x="7418364" y="2444956"/>
            <a:ext cx="631134" cy="631130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accent6"/>
                </a:solidFill>
              </a:rPr>
              <a:t>06</a:t>
            </a:r>
            <a:endParaRPr lang="en-US" sz="1600" dirty="0">
              <a:solidFill>
                <a:schemeClr val="accent6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7434171" y="2059610"/>
            <a:ext cx="599523" cy="30777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 anchor="ctr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en-US" b="1" dirty="0" smtClean="0">
                <a:solidFill>
                  <a:schemeClr val="accent6"/>
                </a:solidFill>
              </a:rPr>
              <a:t>201X</a:t>
            </a:r>
            <a:endParaRPr lang="en-US" dirty="0">
              <a:solidFill>
                <a:schemeClr val="accent6"/>
              </a:solidFill>
            </a:endParaRPr>
          </a:p>
        </p:txBody>
      </p:sp>
      <p:grpSp>
        <p:nvGrpSpPr>
          <p:cNvPr id="9" name="Group 88"/>
          <p:cNvGrpSpPr/>
          <p:nvPr/>
        </p:nvGrpSpPr>
        <p:grpSpPr>
          <a:xfrm>
            <a:off x="5698780" y="3633536"/>
            <a:ext cx="1523142" cy="638195"/>
            <a:chOff x="506682" y="661615"/>
            <a:chExt cx="1523142" cy="346836"/>
          </a:xfrm>
        </p:grpSpPr>
        <p:sp>
          <p:nvSpPr>
            <p:cNvPr id="79" name="TextBox 78"/>
            <p:cNvSpPr txBox="1"/>
            <p:nvPr/>
          </p:nvSpPr>
          <p:spPr>
            <a:xfrm>
              <a:off x="1183436" y="661615"/>
              <a:ext cx="846387" cy="91996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r"/>
              <a:r>
                <a:rPr lang="zh-CN" altLang="en-US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点击输入标题</a:t>
              </a:r>
              <a:endPara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506682" y="757553"/>
              <a:ext cx="1523142" cy="25089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lvl="0" algn="r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There are many variations of passages of lorem ipsum available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957321" y="1131575"/>
            <a:ext cx="905504" cy="905504"/>
            <a:chOff x="957321" y="1131575"/>
            <a:chExt cx="905504" cy="905504"/>
          </a:xfrm>
        </p:grpSpPr>
        <p:sp>
          <p:nvSpPr>
            <p:cNvPr id="33" name="Freeform 32"/>
            <p:cNvSpPr/>
            <p:nvPr/>
          </p:nvSpPr>
          <p:spPr>
            <a:xfrm>
              <a:off x="957321" y="1131575"/>
              <a:ext cx="905504" cy="905504"/>
            </a:xfrm>
            <a:custGeom>
              <a:avLst/>
              <a:gdLst>
                <a:gd name="connsiteX0" fmla="*/ 0 w 905504"/>
                <a:gd name="connsiteY0" fmla="*/ 452752 h 905504"/>
                <a:gd name="connsiteX1" fmla="*/ 132608 w 905504"/>
                <a:gd name="connsiteY1" fmla="*/ 132608 h 905504"/>
                <a:gd name="connsiteX2" fmla="*/ 452752 w 905504"/>
                <a:gd name="connsiteY2" fmla="*/ 0 h 905504"/>
                <a:gd name="connsiteX3" fmla="*/ 772896 w 905504"/>
                <a:gd name="connsiteY3" fmla="*/ 132608 h 905504"/>
                <a:gd name="connsiteX4" fmla="*/ 905504 w 905504"/>
                <a:gd name="connsiteY4" fmla="*/ 452752 h 905504"/>
                <a:gd name="connsiteX5" fmla="*/ 772896 w 905504"/>
                <a:gd name="connsiteY5" fmla="*/ 772896 h 905504"/>
                <a:gd name="connsiteX6" fmla="*/ 452752 w 905504"/>
                <a:gd name="connsiteY6" fmla="*/ 905504 h 905504"/>
                <a:gd name="connsiteX7" fmla="*/ 132608 w 905504"/>
                <a:gd name="connsiteY7" fmla="*/ 772896 h 905504"/>
                <a:gd name="connsiteX8" fmla="*/ 0 w 905504"/>
                <a:gd name="connsiteY8" fmla="*/ 452752 h 90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504" h="905504">
                  <a:moveTo>
                    <a:pt x="0" y="452752"/>
                  </a:moveTo>
                  <a:cubicBezTo>
                    <a:pt x="0" y="332675"/>
                    <a:pt x="47701" y="217515"/>
                    <a:pt x="132608" y="132608"/>
                  </a:cubicBezTo>
                  <a:cubicBezTo>
                    <a:pt x="217516" y="47701"/>
                    <a:pt x="332675" y="0"/>
                    <a:pt x="452752" y="0"/>
                  </a:cubicBezTo>
                  <a:cubicBezTo>
                    <a:pt x="572829" y="0"/>
                    <a:pt x="687989" y="47701"/>
                    <a:pt x="772896" y="132608"/>
                  </a:cubicBezTo>
                  <a:cubicBezTo>
                    <a:pt x="857803" y="217516"/>
                    <a:pt x="905504" y="332675"/>
                    <a:pt x="905504" y="452752"/>
                  </a:cubicBezTo>
                  <a:cubicBezTo>
                    <a:pt x="905504" y="572829"/>
                    <a:pt x="857803" y="687989"/>
                    <a:pt x="772896" y="772896"/>
                  </a:cubicBezTo>
                  <a:cubicBezTo>
                    <a:pt x="687988" y="857803"/>
                    <a:pt x="572829" y="905504"/>
                    <a:pt x="452752" y="905504"/>
                  </a:cubicBezTo>
                  <a:cubicBezTo>
                    <a:pt x="332675" y="905504"/>
                    <a:pt x="217515" y="857803"/>
                    <a:pt x="132608" y="772896"/>
                  </a:cubicBezTo>
                  <a:cubicBezTo>
                    <a:pt x="47701" y="687988"/>
                    <a:pt x="0" y="572829"/>
                    <a:pt x="0" y="4527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82880" tIns="182880" rIns="158008" bIns="158008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600" kern="1200" dirty="0">
                <a:latin typeface="FontAwesome" pitchFamily="2" charset="0"/>
              </a:endParaRPr>
            </a:p>
          </p:txBody>
        </p:sp>
        <p:sp>
          <p:nvSpPr>
            <p:cNvPr id="59" name="Freeform 116"/>
            <p:cNvSpPr>
              <a:spLocks noEditPoints="1"/>
            </p:cNvSpPr>
            <p:nvPr/>
          </p:nvSpPr>
          <p:spPr bwMode="auto">
            <a:xfrm>
              <a:off x="1190295" y="1407087"/>
              <a:ext cx="439557" cy="354481"/>
            </a:xfrm>
            <a:custGeom>
              <a:avLst/>
              <a:gdLst/>
              <a:ahLst/>
              <a:cxnLst>
                <a:cxn ang="0">
                  <a:pos x="55" y="27"/>
                </a:cxn>
                <a:cxn ang="0">
                  <a:pos x="54" y="27"/>
                </a:cxn>
                <a:cxn ang="0">
                  <a:pos x="54" y="27"/>
                </a:cxn>
                <a:cxn ang="0">
                  <a:pos x="53" y="27"/>
                </a:cxn>
                <a:cxn ang="0">
                  <a:pos x="28" y="6"/>
                </a:cxn>
                <a:cxn ang="0">
                  <a:pos x="4" y="27"/>
                </a:cxn>
                <a:cxn ang="0">
                  <a:pos x="3" y="27"/>
                </a:cxn>
                <a:cxn ang="0">
                  <a:pos x="2" y="27"/>
                </a:cxn>
                <a:cxn ang="0">
                  <a:pos x="0" y="24"/>
                </a:cxn>
                <a:cxn ang="0">
                  <a:pos x="0" y="23"/>
                </a:cxn>
                <a:cxn ang="0">
                  <a:pos x="26" y="1"/>
                </a:cxn>
                <a:cxn ang="0">
                  <a:pos x="31" y="1"/>
                </a:cxn>
                <a:cxn ang="0">
                  <a:pos x="40" y="8"/>
                </a:cxn>
                <a:cxn ang="0">
                  <a:pos x="40" y="1"/>
                </a:cxn>
                <a:cxn ang="0">
                  <a:pos x="41" y="0"/>
                </a:cxn>
                <a:cxn ang="0">
                  <a:pos x="48" y="0"/>
                </a:cxn>
                <a:cxn ang="0">
                  <a:pos x="49" y="1"/>
                </a:cxn>
                <a:cxn ang="0">
                  <a:pos x="49" y="16"/>
                </a:cxn>
                <a:cxn ang="0">
                  <a:pos x="57" y="23"/>
                </a:cxn>
                <a:cxn ang="0">
                  <a:pos x="57" y="24"/>
                </a:cxn>
                <a:cxn ang="0">
                  <a:pos x="55" y="27"/>
                </a:cxn>
                <a:cxn ang="0">
                  <a:pos x="49" y="44"/>
                </a:cxn>
                <a:cxn ang="0">
                  <a:pos x="47" y="46"/>
                </a:cxn>
                <a:cxn ang="0">
                  <a:pos x="33" y="46"/>
                </a:cxn>
                <a:cxn ang="0">
                  <a:pos x="33" y="32"/>
                </a:cxn>
                <a:cxn ang="0">
                  <a:pos x="24" y="32"/>
                </a:cxn>
                <a:cxn ang="0">
                  <a:pos x="24" y="46"/>
                </a:cxn>
                <a:cxn ang="0">
                  <a:pos x="10" y="46"/>
                </a:cxn>
                <a:cxn ang="0">
                  <a:pos x="8" y="44"/>
                </a:cxn>
                <a:cxn ang="0">
                  <a:pos x="8" y="27"/>
                </a:cxn>
                <a:cxn ang="0">
                  <a:pos x="8" y="26"/>
                </a:cxn>
                <a:cxn ang="0">
                  <a:pos x="28" y="9"/>
                </a:cxn>
                <a:cxn ang="0">
                  <a:pos x="49" y="26"/>
                </a:cxn>
                <a:cxn ang="0">
                  <a:pos x="49" y="27"/>
                </a:cxn>
                <a:cxn ang="0">
                  <a:pos x="49" y="44"/>
                </a:cxn>
              </a:cxnLst>
              <a:rect l="0" t="0" r="r" b="b"/>
              <a:pathLst>
                <a:path w="57" h="46">
                  <a:moveTo>
                    <a:pt x="55" y="27"/>
                  </a:moveTo>
                  <a:cubicBezTo>
                    <a:pt x="55" y="27"/>
                    <a:pt x="54" y="27"/>
                    <a:pt x="54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3" y="27"/>
                    <a:pt x="53" y="2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3" y="27"/>
                    <a:pt x="3" y="27"/>
                  </a:cubicBezTo>
                  <a:cubicBezTo>
                    <a:pt x="3" y="27"/>
                    <a:pt x="2" y="27"/>
                    <a:pt x="2" y="27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3"/>
                    <a:pt x="0" y="23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7" y="0"/>
                    <a:pt x="30" y="0"/>
                    <a:pt x="31" y="1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0"/>
                    <a:pt x="41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9" y="0"/>
                    <a:pt x="49" y="1"/>
                    <a:pt x="49" y="1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3"/>
                    <a:pt x="57" y="24"/>
                    <a:pt x="57" y="24"/>
                  </a:cubicBezTo>
                  <a:lnTo>
                    <a:pt x="55" y="27"/>
                  </a:lnTo>
                  <a:close/>
                  <a:moveTo>
                    <a:pt x="49" y="44"/>
                  </a:moveTo>
                  <a:cubicBezTo>
                    <a:pt x="49" y="45"/>
                    <a:pt x="48" y="46"/>
                    <a:pt x="47" y="4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9" y="46"/>
                    <a:pt x="8" y="45"/>
                    <a:pt x="8" y="44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6"/>
                    <a:pt x="8" y="26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7"/>
                    <a:pt x="49" y="27"/>
                  </a:cubicBezTo>
                  <a:lnTo>
                    <a:pt x="49" y="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2222093" y="3487327"/>
            <a:ext cx="905504" cy="905504"/>
            <a:chOff x="2222093" y="3487327"/>
            <a:chExt cx="905504" cy="905504"/>
          </a:xfrm>
        </p:grpSpPr>
        <p:sp>
          <p:nvSpPr>
            <p:cNvPr id="37" name="Freeform 36"/>
            <p:cNvSpPr/>
            <p:nvPr/>
          </p:nvSpPr>
          <p:spPr>
            <a:xfrm>
              <a:off x="2222093" y="3487327"/>
              <a:ext cx="905504" cy="905504"/>
            </a:xfrm>
            <a:custGeom>
              <a:avLst/>
              <a:gdLst>
                <a:gd name="connsiteX0" fmla="*/ 0 w 905504"/>
                <a:gd name="connsiteY0" fmla="*/ 452752 h 905504"/>
                <a:gd name="connsiteX1" fmla="*/ 132608 w 905504"/>
                <a:gd name="connsiteY1" fmla="*/ 132608 h 905504"/>
                <a:gd name="connsiteX2" fmla="*/ 452752 w 905504"/>
                <a:gd name="connsiteY2" fmla="*/ 0 h 905504"/>
                <a:gd name="connsiteX3" fmla="*/ 772896 w 905504"/>
                <a:gd name="connsiteY3" fmla="*/ 132608 h 905504"/>
                <a:gd name="connsiteX4" fmla="*/ 905504 w 905504"/>
                <a:gd name="connsiteY4" fmla="*/ 452752 h 905504"/>
                <a:gd name="connsiteX5" fmla="*/ 772896 w 905504"/>
                <a:gd name="connsiteY5" fmla="*/ 772896 h 905504"/>
                <a:gd name="connsiteX6" fmla="*/ 452752 w 905504"/>
                <a:gd name="connsiteY6" fmla="*/ 905504 h 905504"/>
                <a:gd name="connsiteX7" fmla="*/ 132608 w 905504"/>
                <a:gd name="connsiteY7" fmla="*/ 772896 h 905504"/>
                <a:gd name="connsiteX8" fmla="*/ 0 w 905504"/>
                <a:gd name="connsiteY8" fmla="*/ 452752 h 90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504" h="905504">
                  <a:moveTo>
                    <a:pt x="0" y="452752"/>
                  </a:moveTo>
                  <a:cubicBezTo>
                    <a:pt x="0" y="332675"/>
                    <a:pt x="47701" y="217515"/>
                    <a:pt x="132608" y="132608"/>
                  </a:cubicBezTo>
                  <a:cubicBezTo>
                    <a:pt x="217516" y="47701"/>
                    <a:pt x="332675" y="0"/>
                    <a:pt x="452752" y="0"/>
                  </a:cubicBezTo>
                  <a:cubicBezTo>
                    <a:pt x="572829" y="0"/>
                    <a:pt x="687989" y="47701"/>
                    <a:pt x="772896" y="132608"/>
                  </a:cubicBezTo>
                  <a:cubicBezTo>
                    <a:pt x="857803" y="217516"/>
                    <a:pt x="905504" y="332675"/>
                    <a:pt x="905504" y="452752"/>
                  </a:cubicBezTo>
                  <a:cubicBezTo>
                    <a:pt x="905504" y="572829"/>
                    <a:pt x="857803" y="687989"/>
                    <a:pt x="772896" y="772896"/>
                  </a:cubicBezTo>
                  <a:cubicBezTo>
                    <a:pt x="687988" y="857803"/>
                    <a:pt x="572829" y="905504"/>
                    <a:pt x="452752" y="905504"/>
                  </a:cubicBezTo>
                  <a:cubicBezTo>
                    <a:pt x="332675" y="905504"/>
                    <a:pt x="217515" y="857803"/>
                    <a:pt x="132608" y="772896"/>
                  </a:cubicBezTo>
                  <a:cubicBezTo>
                    <a:pt x="47701" y="687988"/>
                    <a:pt x="0" y="572829"/>
                    <a:pt x="0" y="4527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200" kern="1200" dirty="0">
                <a:latin typeface="FontAwesome" pitchFamily="2" charset="0"/>
              </a:endParaRPr>
            </a:p>
          </p:txBody>
        </p:sp>
        <p:sp>
          <p:nvSpPr>
            <p:cNvPr id="64" name="Freeform 105"/>
            <p:cNvSpPr>
              <a:spLocks noEditPoints="1"/>
            </p:cNvSpPr>
            <p:nvPr/>
          </p:nvSpPr>
          <p:spPr bwMode="auto">
            <a:xfrm>
              <a:off x="2457767" y="3726147"/>
              <a:ext cx="434156" cy="427865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3486865" y="1132752"/>
            <a:ext cx="905504" cy="905504"/>
            <a:chOff x="3486865" y="1132752"/>
            <a:chExt cx="905504" cy="905504"/>
          </a:xfrm>
        </p:grpSpPr>
        <p:sp>
          <p:nvSpPr>
            <p:cNvPr id="36" name="Freeform 35"/>
            <p:cNvSpPr/>
            <p:nvPr/>
          </p:nvSpPr>
          <p:spPr>
            <a:xfrm>
              <a:off x="3486865" y="1132752"/>
              <a:ext cx="905504" cy="905504"/>
            </a:xfrm>
            <a:custGeom>
              <a:avLst/>
              <a:gdLst>
                <a:gd name="connsiteX0" fmla="*/ 0 w 905504"/>
                <a:gd name="connsiteY0" fmla="*/ 452752 h 905504"/>
                <a:gd name="connsiteX1" fmla="*/ 132608 w 905504"/>
                <a:gd name="connsiteY1" fmla="*/ 132608 h 905504"/>
                <a:gd name="connsiteX2" fmla="*/ 452752 w 905504"/>
                <a:gd name="connsiteY2" fmla="*/ 0 h 905504"/>
                <a:gd name="connsiteX3" fmla="*/ 772896 w 905504"/>
                <a:gd name="connsiteY3" fmla="*/ 132608 h 905504"/>
                <a:gd name="connsiteX4" fmla="*/ 905504 w 905504"/>
                <a:gd name="connsiteY4" fmla="*/ 452752 h 905504"/>
                <a:gd name="connsiteX5" fmla="*/ 772896 w 905504"/>
                <a:gd name="connsiteY5" fmla="*/ 772896 h 905504"/>
                <a:gd name="connsiteX6" fmla="*/ 452752 w 905504"/>
                <a:gd name="connsiteY6" fmla="*/ 905504 h 905504"/>
                <a:gd name="connsiteX7" fmla="*/ 132608 w 905504"/>
                <a:gd name="connsiteY7" fmla="*/ 772896 h 905504"/>
                <a:gd name="connsiteX8" fmla="*/ 0 w 905504"/>
                <a:gd name="connsiteY8" fmla="*/ 452752 h 90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504" h="905504">
                  <a:moveTo>
                    <a:pt x="0" y="452752"/>
                  </a:moveTo>
                  <a:cubicBezTo>
                    <a:pt x="0" y="332675"/>
                    <a:pt x="47701" y="217515"/>
                    <a:pt x="132608" y="132608"/>
                  </a:cubicBezTo>
                  <a:cubicBezTo>
                    <a:pt x="217516" y="47701"/>
                    <a:pt x="332675" y="0"/>
                    <a:pt x="452752" y="0"/>
                  </a:cubicBezTo>
                  <a:cubicBezTo>
                    <a:pt x="572829" y="0"/>
                    <a:pt x="687989" y="47701"/>
                    <a:pt x="772896" y="132608"/>
                  </a:cubicBezTo>
                  <a:cubicBezTo>
                    <a:pt x="857803" y="217516"/>
                    <a:pt x="905504" y="332675"/>
                    <a:pt x="905504" y="452752"/>
                  </a:cubicBezTo>
                  <a:cubicBezTo>
                    <a:pt x="905504" y="572829"/>
                    <a:pt x="857803" y="687989"/>
                    <a:pt x="772896" y="772896"/>
                  </a:cubicBezTo>
                  <a:cubicBezTo>
                    <a:pt x="687988" y="857803"/>
                    <a:pt x="572829" y="905504"/>
                    <a:pt x="452752" y="905504"/>
                  </a:cubicBezTo>
                  <a:cubicBezTo>
                    <a:pt x="332675" y="905504"/>
                    <a:pt x="217515" y="857803"/>
                    <a:pt x="132608" y="772896"/>
                  </a:cubicBezTo>
                  <a:cubicBezTo>
                    <a:pt x="47701" y="687988"/>
                    <a:pt x="0" y="572829"/>
                    <a:pt x="0" y="4527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82880" tIns="182880" rIns="182880" bIns="158008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200" kern="1200" dirty="0">
                <a:latin typeface="FontAwesome" pitchFamily="2" charset="0"/>
              </a:endParaRPr>
            </a:p>
          </p:txBody>
        </p:sp>
        <p:sp>
          <p:nvSpPr>
            <p:cNvPr id="68" name="Freeform 15"/>
            <p:cNvSpPr>
              <a:spLocks noEditPoints="1"/>
            </p:cNvSpPr>
            <p:nvPr/>
          </p:nvSpPr>
          <p:spPr bwMode="auto">
            <a:xfrm>
              <a:off x="3721031" y="1421565"/>
              <a:ext cx="437172" cy="327879"/>
            </a:xfrm>
            <a:custGeom>
              <a:avLst/>
              <a:gdLst/>
              <a:ahLst/>
              <a:cxnLst>
                <a:cxn ang="0">
                  <a:pos x="168" y="126"/>
                </a:cxn>
                <a:cxn ang="0">
                  <a:pos x="0" y="126"/>
                </a:cxn>
                <a:cxn ang="0">
                  <a:pos x="0" y="0"/>
                </a:cxn>
                <a:cxn ang="0">
                  <a:pos x="10" y="0"/>
                </a:cxn>
                <a:cxn ang="0">
                  <a:pos x="10" y="115"/>
                </a:cxn>
                <a:cxn ang="0">
                  <a:pos x="168" y="115"/>
                </a:cxn>
                <a:cxn ang="0">
                  <a:pos x="168" y="126"/>
                </a:cxn>
                <a:cxn ang="0">
                  <a:pos x="54" y="104"/>
                </a:cxn>
                <a:cxn ang="0">
                  <a:pos x="32" y="104"/>
                </a:cxn>
                <a:cxn ang="0">
                  <a:pos x="32" y="63"/>
                </a:cxn>
                <a:cxn ang="0">
                  <a:pos x="54" y="63"/>
                </a:cxn>
                <a:cxn ang="0">
                  <a:pos x="54" y="104"/>
                </a:cxn>
                <a:cxn ang="0">
                  <a:pos x="84" y="104"/>
                </a:cxn>
                <a:cxn ang="0">
                  <a:pos x="64" y="104"/>
                </a:cxn>
                <a:cxn ang="0">
                  <a:pos x="64" y="19"/>
                </a:cxn>
                <a:cxn ang="0">
                  <a:pos x="84" y="19"/>
                </a:cxn>
                <a:cxn ang="0">
                  <a:pos x="84" y="104"/>
                </a:cxn>
                <a:cxn ang="0">
                  <a:pos x="116" y="104"/>
                </a:cxn>
                <a:cxn ang="0">
                  <a:pos x="95" y="104"/>
                </a:cxn>
                <a:cxn ang="0">
                  <a:pos x="95" y="41"/>
                </a:cxn>
                <a:cxn ang="0">
                  <a:pos x="116" y="41"/>
                </a:cxn>
                <a:cxn ang="0">
                  <a:pos x="116" y="104"/>
                </a:cxn>
                <a:cxn ang="0">
                  <a:pos x="147" y="104"/>
                </a:cxn>
                <a:cxn ang="0">
                  <a:pos x="127" y="104"/>
                </a:cxn>
                <a:cxn ang="0">
                  <a:pos x="127" y="9"/>
                </a:cxn>
                <a:cxn ang="0">
                  <a:pos x="147" y="9"/>
                </a:cxn>
                <a:cxn ang="0">
                  <a:pos x="147" y="104"/>
                </a:cxn>
              </a:cxnLst>
              <a:rect l="0" t="0" r="r" b="b"/>
              <a:pathLst>
                <a:path w="168" h="126">
                  <a:moveTo>
                    <a:pt x="168" y="126"/>
                  </a:moveTo>
                  <a:lnTo>
                    <a:pt x="0" y="126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115"/>
                  </a:lnTo>
                  <a:lnTo>
                    <a:pt x="168" y="115"/>
                  </a:lnTo>
                  <a:lnTo>
                    <a:pt x="168" y="126"/>
                  </a:lnTo>
                  <a:close/>
                  <a:moveTo>
                    <a:pt x="54" y="104"/>
                  </a:moveTo>
                  <a:lnTo>
                    <a:pt x="32" y="104"/>
                  </a:lnTo>
                  <a:lnTo>
                    <a:pt x="32" y="63"/>
                  </a:lnTo>
                  <a:lnTo>
                    <a:pt x="54" y="63"/>
                  </a:lnTo>
                  <a:lnTo>
                    <a:pt x="54" y="104"/>
                  </a:lnTo>
                  <a:close/>
                  <a:moveTo>
                    <a:pt x="84" y="104"/>
                  </a:moveTo>
                  <a:lnTo>
                    <a:pt x="64" y="104"/>
                  </a:lnTo>
                  <a:lnTo>
                    <a:pt x="64" y="19"/>
                  </a:lnTo>
                  <a:lnTo>
                    <a:pt x="84" y="19"/>
                  </a:lnTo>
                  <a:lnTo>
                    <a:pt x="84" y="104"/>
                  </a:lnTo>
                  <a:close/>
                  <a:moveTo>
                    <a:pt x="116" y="104"/>
                  </a:moveTo>
                  <a:lnTo>
                    <a:pt x="95" y="104"/>
                  </a:lnTo>
                  <a:lnTo>
                    <a:pt x="95" y="41"/>
                  </a:lnTo>
                  <a:lnTo>
                    <a:pt x="116" y="41"/>
                  </a:lnTo>
                  <a:lnTo>
                    <a:pt x="116" y="104"/>
                  </a:lnTo>
                  <a:close/>
                  <a:moveTo>
                    <a:pt x="147" y="104"/>
                  </a:moveTo>
                  <a:lnTo>
                    <a:pt x="127" y="104"/>
                  </a:lnTo>
                  <a:lnTo>
                    <a:pt x="127" y="9"/>
                  </a:lnTo>
                  <a:lnTo>
                    <a:pt x="147" y="9"/>
                  </a:lnTo>
                  <a:lnTo>
                    <a:pt x="147" y="104"/>
                  </a:ln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4751637" y="3488705"/>
            <a:ext cx="905504" cy="905504"/>
            <a:chOff x="4751637" y="3488705"/>
            <a:chExt cx="905504" cy="905504"/>
          </a:xfrm>
        </p:grpSpPr>
        <p:sp>
          <p:nvSpPr>
            <p:cNvPr id="35" name="Freeform 34"/>
            <p:cNvSpPr/>
            <p:nvPr/>
          </p:nvSpPr>
          <p:spPr>
            <a:xfrm>
              <a:off x="4751637" y="3488705"/>
              <a:ext cx="905504" cy="905504"/>
            </a:xfrm>
            <a:custGeom>
              <a:avLst/>
              <a:gdLst>
                <a:gd name="connsiteX0" fmla="*/ 0 w 905504"/>
                <a:gd name="connsiteY0" fmla="*/ 452752 h 905504"/>
                <a:gd name="connsiteX1" fmla="*/ 132608 w 905504"/>
                <a:gd name="connsiteY1" fmla="*/ 132608 h 905504"/>
                <a:gd name="connsiteX2" fmla="*/ 452752 w 905504"/>
                <a:gd name="connsiteY2" fmla="*/ 0 h 905504"/>
                <a:gd name="connsiteX3" fmla="*/ 772896 w 905504"/>
                <a:gd name="connsiteY3" fmla="*/ 132608 h 905504"/>
                <a:gd name="connsiteX4" fmla="*/ 905504 w 905504"/>
                <a:gd name="connsiteY4" fmla="*/ 452752 h 905504"/>
                <a:gd name="connsiteX5" fmla="*/ 772896 w 905504"/>
                <a:gd name="connsiteY5" fmla="*/ 772896 h 905504"/>
                <a:gd name="connsiteX6" fmla="*/ 452752 w 905504"/>
                <a:gd name="connsiteY6" fmla="*/ 905504 h 905504"/>
                <a:gd name="connsiteX7" fmla="*/ 132608 w 905504"/>
                <a:gd name="connsiteY7" fmla="*/ 772896 h 905504"/>
                <a:gd name="connsiteX8" fmla="*/ 0 w 905504"/>
                <a:gd name="connsiteY8" fmla="*/ 452752 h 90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504" h="905504">
                  <a:moveTo>
                    <a:pt x="0" y="452752"/>
                  </a:moveTo>
                  <a:cubicBezTo>
                    <a:pt x="0" y="332675"/>
                    <a:pt x="47701" y="217515"/>
                    <a:pt x="132608" y="132608"/>
                  </a:cubicBezTo>
                  <a:cubicBezTo>
                    <a:pt x="217516" y="47701"/>
                    <a:pt x="332675" y="0"/>
                    <a:pt x="452752" y="0"/>
                  </a:cubicBezTo>
                  <a:cubicBezTo>
                    <a:pt x="572829" y="0"/>
                    <a:pt x="687989" y="47701"/>
                    <a:pt x="772896" y="132608"/>
                  </a:cubicBezTo>
                  <a:cubicBezTo>
                    <a:pt x="857803" y="217516"/>
                    <a:pt x="905504" y="332675"/>
                    <a:pt x="905504" y="452752"/>
                  </a:cubicBezTo>
                  <a:cubicBezTo>
                    <a:pt x="905504" y="572829"/>
                    <a:pt x="857803" y="687989"/>
                    <a:pt x="772896" y="772896"/>
                  </a:cubicBezTo>
                  <a:cubicBezTo>
                    <a:pt x="687988" y="857803"/>
                    <a:pt x="572829" y="905504"/>
                    <a:pt x="452752" y="905504"/>
                  </a:cubicBezTo>
                  <a:cubicBezTo>
                    <a:pt x="332675" y="905504"/>
                    <a:pt x="217515" y="857803"/>
                    <a:pt x="132608" y="772896"/>
                  </a:cubicBezTo>
                  <a:cubicBezTo>
                    <a:pt x="47701" y="687988"/>
                    <a:pt x="0" y="572829"/>
                    <a:pt x="0" y="4527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82880" tIns="158008" rIns="158008" bIns="9144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200" kern="1200" dirty="0"/>
            </a:p>
          </p:txBody>
        </p:sp>
        <p:sp>
          <p:nvSpPr>
            <p:cNvPr id="70" name="Freeform 57"/>
            <p:cNvSpPr>
              <a:spLocks noEditPoints="1"/>
            </p:cNvSpPr>
            <p:nvPr/>
          </p:nvSpPr>
          <p:spPr bwMode="auto">
            <a:xfrm>
              <a:off x="5026751" y="3763819"/>
              <a:ext cx="355277" cy="355277"/>
            </a:xfrm>
            <a:custGeom>
              <a:avLst/>
              <a:gdLst/>
              <a:ahLst/>
              <a:cxnLst>
                <a:cxn ang="0">
                  <a:pos x="55" y="31"/>
                </a:cxn>
                <a:cxn ang="0">
                  <a:pos x="54" y="33"/>
                </a:cxn>
                <a:cxn ang="0">
                  <a:pos x="47" y="34"/>
                </a:cxn>
                <a:cxn ang="0">
                  <a:pos x="46" y="37"/>
                </a:cxn>
                <a:cxn ang="0">
                  <a:pos x="49" y="42"/>
                </a:cxn>
                <a:cxn ang="0">
                  <a:pos x="50" y="43"/>
                </a:cxn>
                <a:cxn ang="0">
                  <a:pos x="49" y="44"/>
                </a:cxn>
                <a:cxn ang="0">
                  <a:pos x="43" y="50"/>
                </a:cxn>
                <a:cxn ang="0">
                  <a:pos x="42" y="50"/>
                </a:cxn>
                <a:cxn ang="0">
                  <a:pos x="37" y="46"/>
                </a:cxn>
                <a:cxn ang="0">
                  <a:pos x="33" y="47"/>
                </a:cxn>
                <a:cxn ang="0">
                  <a:pos x="32" y="54"/>
                </a:cxn>
                <a:cxn ang="0">
                  <a:pos x="31" y="55"/>
                </a:cxn>
                <a:cxn ang="0">
                  <a:pos x="23" y="55"/>
                </a:cxn>
                <a:cxn ang="0">
                  <a:pos x="22" y="54"/>
                </a:cxn>
                <a:cxn ang="0">
                  <a:pos x="21" y="47"/>
                </a:cxn>
                <a:cxn ang="0">
                  <a:pos x="18" y="46"/>
                </a:cxn>
                <a:cxn ang="0">
                  <a:pos x="13" y="50"/>
                </a:cxn>
                <a:cxn ang="0">
                  <a:pos x="12" y="50"/>
                </a:cxn>
                <a:cxn ang="0">
                  <a:pos x="11" y="50"/>
                </a:cxn>
                <a:cxn ang="0">
                  <a:pos x="5" y="44"/>
                </a:cxn>
                <a:cxn ang="0">
                  <a:pos x="5" y="43"/>
                </a:cxn>
                <a:cxn ang="0">
                  <a:pos x="5" y="42"/>
                </a:cxn>
                <a:cxn ang="0">
                  <a:pos x="9" y="37"/>
                </a:cxn>
                <a:cxn ang="0">
                  <a:pos x="7" y="33"/>
                </a:cxn>
                <a:cxn ang="0">
                  <a:pos x="1" y="33"/>
                </a:cxn>
                <a:cxn ang="0">
                  <a:pos x="0" y="31"/>
                </a:cxn>
                <a:cxn ang="0">
                  <a:pos x="0" y="23"/>
                </a:cxn>
                <a:cxn ang="0">
                  <a:pos x="1" y="22"/>
                </a:cxn>
                <a:cxn ang="0">
                  <a:pos x="7" y="21"/>
                </a:cxn>
                <a:cxn ang="0">
                  <a:pos x="9" y="18"/>
                </a:cxn>
                <a:cxn ang="0">
                  <a:pos x="5" y="13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12" y="5"/>
                </a:cxn>
                <a:cxn ang="0">
                  <a:pos x="13" y="5"/>
                </a:cxn>
                <a:cxn ang="0">
                  <a:pos x="18" y="9"/>
                </a:cxn>
                <a:cxn ang="0">
                  <a:pos x="21" y="8"/>
                </a:cxn>
                <a:cxn ang="0">
                  <a:pos x="22" y="1"/>
                </a:cxn>
                <a:cxn ang="0">
                  <a:pos x="23" y="0"/>
                </a:cxn>
                <a:cxn ang="0">
                  <a:pos x="31" y="0"/>
                </a:cxn>
                <a:cxn ang="0">
                  <a:pos x="32" y="1"/>
                </a:cxn>
                <a:cxn ang="0">
                  <a:pos x="33" y="8"/>
                </a:cxn>
                <a:cxn ang="0">
                  <a:pos x="37" y="9"/>
                </a:cxn>
                <a:cxn ang="0">
                  <a:pos x="42" y="5"/>
                </a:cxn>
                <a:cxn ang="0">
                  <a:pos x="43" y="5"/>
                </a:cxn>
                <a:cxn ang="0">
                  <a:pos x="43" y="5"/>
                </a:cxn>
                <a:cxn ang="0">
                  <a:pos x="49" y="11"/>
                </a:cxn>
                <a:cxn ang="0">
                  <a:pos x="50" y="12"/>
                </a:cxn>
                <a:cxn ang="0">
                  <a:pos x="49" y="13"/>
                </a:cxn>
                <a:cxn ang="0">
                  <a:pos x="46" y="18"/>
                </a:cxn>
                <a:cxn ang="0">
                  <a:pos x="47" y="21"/>
                </a:cxn>
                <a:cxn ang="0">
                  <a:pos x="54" y="22"/>
                </a:cxn>
                <a:cxn ang="0">
                  <a:pos x="55" y="23"/>
                </a:cxn>
                <a:cxn ang="0">
                  <a:pos x="55" y="31"/>
                </a:cxn>
                <a:cxn ang="0">
                  <a:pos x="27" y="18"/>
                </a:cxn>
                <a:cxn ang="0">
                  <a:pos x="18" y="27"/>
                </a:cxn>
                <a:cxn ang="0">
                  <a:pos x="27" y="36"/>
                </a:cxn>
                <a:cxn ang="0">
                  <a:pos x="36" y="27"/>
                </a:cxn>
                <a:cxn ang="0">
                  <a:pos x="27" y="18"/>
                </a:cxn>
              </a:cxnLst>
              <a:rect l="0" t="0" r="r" b="b"/>
              <a:pathLst>
                <a:path w="55" h="55">
                  <a:moveTo>
                    <a:pt x="55" y="31"/>
                  </a:moveTo>
                  <a:cubicBezTo>
                    <a:pt x="55" y="32"/>
                    <a:pt x="54" y="33"/>
                    <a:pt x="54" y="33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6" y="36"/>
                    <a:pt x="46" y="37"/>
                  </a:cubicBezTo>
                  <a:cubicBezTo>
                    <a:pt x="47" y="39"/>
                    <a:pt x="48" y="40"/>
                    <a:pt x="49" y="42"/>
                  </a:cubicBezTo>
                  <a:cubicBezTo>
                    <a:pt x="50" y="42"/>
                    <a:pt x="50" y="42"/>
                    <a:pt x="50" y="43"/>
                  </a:cubicBezTo>
                  <a:cubicBezTo>
                    <a:pt x="50" y="43"/>
                    <a:pt x="50" y="43"/>
                    <a:pt x="49" y="44"/>
                  </a:cubicBezTo>
                  <a:cubicBezTo>
                    <a:pt x="49" y="45"/>
                    <a:pt x="44" y="50"/>
                    <a:pt x="43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6" y="46"/>
                    <a:pt x="35" y="47"/>
                    <a:pt x="33" y="47"/>
                  </a:cubicBezTo>
                  <a:cubicBezTo>
                    <a:pt x="33" y="49"/>
                    <a:pt x="33" y="52"/>
                    <a:pt x="32" y="54"/>
                  </a:cubicBezTo>
                  <a:cubicBezTo>
                    <a:pt x="32" y="54"/>
                    <a:pt x="32" y="55"/>
                    <a:pt x="31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2" y="54"/>
                    <a:pt x="22" y="54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0" y="47"/>
                    <a:pt x="19" y="46"/>
                    <a:pt x="18" y="46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" y="48"/>
                    <a:pt x="7" y="46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0"/>
                    <a:pt x="8" y="39"/>
                    <a:pt x="9" y="37"/>
                  </a:cubicBezTo>
                  <a:cubicBezTo>
                    <a:pt x="8" y="36"/>
                    <a:pt x="8" y="35"/>
                    <a:pt x="7" y="33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0" y="32"/>
                    <a:pt x="0" y="32"/>
                    <a:pt x="0" y="3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2"/>
                    <a:pt x="1" y="22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8" y="20"/>
                    <a:pt x="8" y="19"/>
                    <a:pt x="9" y="18"/>
                  </a:cubicBezTo>
                  <a:cubicBezTo>
                    <a:pt x="8" y="16"/>
                    <a:pt x="6" y="14"/>
                    <a:pt x="5" y="13"/>
                  </a:cubicBezTo>
                  <a:cubicBezTo>
                    <a:pt x="5" y="13"/>
                    <a:pt x="5" y="12"/>
                    <a:pt x="5" y="12"/>
                  </a:cubicBezTo>
                  <a:cubicBezTo>
                    <a:pt x="5" y="12"/>
                    <a:pt x="5" y="11"/>
                    <a:pt x="5" y="11"/>
                  </a:cubicBezTo>
                  <a:cubicBezTo>
                    <a:pt x="6" y="10"/>
                    <a:pt x="11" y="5"/>
                    <a:pt x="12" y="5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9" y="8"/>
                    <a:pt x="20" y="8"/>
                    <a:pt x="21" y="8"/>
                  </a:cubicBezTo>
                  <a:cubicBezTo>
                    <a:pt x="21" y="5"/>
                    <a:pt x="21" y="3"/>
                    <a:pt x="22" y="1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0"/>
                    <a:pt x="32" y="0"/>
                    <a:pt x="32" y="1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5" y="8"/>
                    <a:pt x="36" y="8"/>
                    <a:pt x="37" y="9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5"/>
                    <a:pt x="42" y="5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5" y="7"/>
                    <a:pt x="48" y="9"/>
                    <a:pt x="49" y="11"/>
                  </a:cubicBezTo>
                  <a:cubicBezTo>
                    <a:pt x="50" y="11"/>
                    <a:pt x="50" y="12"/>
                    <a:pt x="50" y="12"/>
                  </a:cubicBezTo>
                  <a:cubicBezTo>
                    <a:pt x="50" y="12"/>
                    <a:pt x="49" y="13"/>
                    <a:pt x="49" y="13"/>
                  </a:cubicBezTo>
                  <a:cubicBezTo>
                    <a:pt x="48" y="14"/>
                    <a:pt x="47" y="16"/>
                    <a:pt x="46" y="18"/>
                  </a:cubicBezTo>
                  <a:cubicBezTo>
                    <a:pt x="46" y="19"/>
                    <a:pt x="47" y="20"/>
                    <a:pt x="47" y="21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4" y="22"/>
                    <a:pt x="55" y="23"/>
                    <a:pt x="55" y="23"/>
                  </a:cubicBezTo>
                  <a:lnTo>
                    <a:pt x="55" y="31"/>
                  </a:lnTo>
                  <a:close/>
                  <a:moveTo>
                    <a:pt x="27" y="18"/>
                  </a:moveTo>
                  <a:cubicBezTo>
                    <a:pt x="22" y="18"/>
                    <a:pt x="18" y="22"/>
                    <a:pt x="18" y="27"/>
                  </a:cubicBezTo>
                  <a:cubicBezTo>
                    <a:pt x="18" y="32"/>
                    <a:pt x="22" y="36"/>
                    <a:pt x="27" y="36"/>
                  </a:cubicBezTo>
                  <a:cubicBezTo>
                    <a:pt x="32" y="36"/>
                    <a:pt x="36" y="32"/>
                    <a:pt x="36" y="27"/>
                  </a:cubicBezTo>
                  <a:cubicBezTo>
                    <a:pt x="36" y="22"/>
                    <a:pt x="32" y="18"/>
                    <a:pt x="27" y="18"/>
                  </a:cubicBez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7281179" y="3488705"/>
            <a:ext cx="905504" cy="905504"/>
            <a:chOff x="7281179" y="3488705"/>
            <a:chExt cx="905504" cy="905504"/>
          </a:xfrm>
        </p:grpSpPr>
        <p:sp>
          <p:nvSpPr>
            <p:cNvPr id="74" name="Freeform 73"/>
            <p:cNvSpPr/>
            <p:nvPr/>
          </p:nvSpPr>
          <p:spPr>
            <a:xfrm>
              <a:off x="7281179" y="3488705"/>
              <a:ext cx="905504" cy="905504"/>
            </a:xfrm>
            <a:custGeom>
              <a:avLst/>
              <a:gdLst>
                <a:gd name="connsiteX0" fmla="*/ 0 w 905504"/>
                <a:gd name="connsiteY0" fmla="*/ 452752 h 905504"/>
                <a:gd name="connsiteX1" fmla="*/ 132608 w 905504"/>
                <a:gd name="connsiteY1" fmla="*/ 132608 h 905504"/>
                <a:gd name="connsiteX2" fmla="*/ 452752 w 905504"/>
                <a:gd name="connsiteY2" fmla="*/ 0 h 905504"/>
                <a:gd name="connsiteX3" fmla="*/ 772896 w 905504"/>
                <a:gd name="connsiteY3" fmla="*/ 132608 h 905504"/>
                <a:gd name="connsiteX4" fmla="*/ 905504 w 905504"/>
                <a:gd name="connsiteY4" fmla="*/ 452752 h 905504"/>
                <a:gd name="connsiteX5" fmla="*/ 772896 w 905504"/>
                <a:gd name="connsiteY5" fmla="*/ 772896 h 905504"/>
                <a:gd name="connsiteX6" fmla="*/ 452752 w 905504"/>
                <a:gd name="connsiteY6" fmla="*/ 905504 h 905504"/>
                <a:gd name="connsiteX7" fmla="*/ 132608 w 905504"/>
                <a:gd name="connsiteY7" fmla="*/ 772896 h 905504"/>
                <a:gd name="connsiteX8" fmla="*/ 0 w 905504"/>
                <a:gd name="connsiteY8" fmla="*/ 452752 h 90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504" h="905504">
                  <a:moveTo>
                    <a:pt x="0" y="452752"/>
                  </a:moveTo>
                  <a:cubicBezTo>
                    <a:pt x="0" y="332675"/>
                    <a:pt x="47701" y="217515"/>
                    <a:pt x="132608" y="132608"/>
                  </a:cubicBezTo>
                  <a:cubicBezTo>
                    <a:pt x="217516" y="47701"/>
                    <a:pt x="332675" y="0"/>
                    <a:pt x="452752" y="0"/>
                  </a:cubicBezTo>
                  <a:cubicBezTo>
                    <a:pt x="572829" y="0"/>
                    <a:pt x="687989" y="47701"/>
                    <a:pt x="772896" y="132608"/>
                  </a:cubicBezTo>
                  <a:cubicBezTo>
                    <a:pt x="857803" y="217516"/>
                    <a:pt x="905504" y="332675"/>
                    <a:pt x="905504" y="452752"/>
                  </a:cubicBezTo>
                  <a:cubicBezTo>
                    <a:pt x="905504" y="572829"/>
                    <a:pt x="857803" y="687989"/>
                    <a:pt x="772896" y="772896"/>
                  </a:cubicBezTo>
                  <a:cubicBezTo>
                    <a:pt x="687988" y="857803"/>
                    <a:pt x="572829" y="905504"/>
                    <a:pt x="452752" y="905504"/>
                  </a:cubicBezTo>
                  <a:cubicBezTo>
                    <a:pt x="332675" y="905504"/>
                    <a:pt x="217515" y="857803"/>
                    <a:pt x="132608" y="772896"/>
                  </a:cubicBezTo>
                  <a:cubicBezTo>
                    <a:pt x="47701" y="687988"/>
                    <a:pt x="0" y="572829"/>
                    <a:pt x="0" y="45275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82880" tIns="158008" rIns="158008" bIns="158008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200" kern="1200" dirty="0">
                <a:latin typeface="FontAwesome" pitchFamily="2" charset="0"/>
              </a:endParaRPr>
            </a:p>
          </p:txBody>
        </p:sp>
        <p:sp>
          <p:nvSpPr>
            <p:cNvPr id="81" name="Freeform 152"/>
            <p:cNvSpPr>
              <a:spLocks noEditPoints="1"/>
            </p:cNvSpPr>
            <p:nvPr/>
          </p:nvSpPr>
          <p:spPr bwMode="auto">
            <a:xfrm>
              <a:off x="7542869" y="3764890"/>
              <a:ext cx="382124" cy="353134"/>
            </a:xfrm>
            <a:custGeom>
              <a:avLst/>
              <a:gdLst/>
              <a:ahLst/>
              <a:cxnLst>
                <a:cxn ang="0">
                  <a:pos x="67" y="20"/>
                </a:cxn>
                <a:cxn ang="0">
                  <a:pos x="46" y="36"/>
                </a:cxn>
                <a:cxn ang="0">
                  <a:pos x="42" y="40"/>
                </a:cxn>
                <a:cxn ang="0">
                  <a:pos x="39" y="47"/>
                </a:cxn>
                <a:cxn ang="0">
                  <a:pos x="44" y="52"/>
                </a:cxn>
                <a:cxn ang="0">
                  <a:pos x="52" y="58"/>
                </a:cxn>
                <a:cxn ang="0">
                  <a:pos x="52" y="61"/>
                </a:cxn>
                <a:cxn ang="0">
                  <a:pos x="51" y="62"/>
                </a:cxn>
                <a:cxn ang="0">
                  <a:pos x="17" y="62"/>
                </a:cxn>
                <a:cxn ang="0">
                  <a:pos x="16" y="61"/>
                </a:cxn>
                <a:cxn ang="0">
                  <a:pos x="16" y="58"/>
                </a:cxn>
                <a:cxn ang="0">
                  <a:pos x="24" y="52"/>
                </a:cxn>
                <a:cxn ang="0">
                  <a:pos x="29" y="47"/>
                </a:cxn>
                <a:cxn ang="0">
                  <a:pos x="26" y="40"/>
                </a:cxn>
                <a:cxn ang="0">
                  <a:pos x="22" y="36"/>
                </a:cxn>
                <a:cxn ang="0">
                  <a:pos x="0" y="20"/>
                </a:cxn>
                <a:cxn ang="0">
                  <a:pos x="0" y="15"/>
                </a:cxn>
                <a:cxn ang="0">
                  <a:pos x="4" y="11"/>
                </a:cxn>
                <a:cxn ang="0">
                  <a:pos x="16" y="11"/>
                </a:cxn>
                <a:cxn ang="0">
                  <a:pos x="16" y="7"/>
                </a:cxn>
                <a:cxn ang="0">
                  <a:pos x="22" y="0"/>
                </a:cxn>
                <a:cxn ang="0">
                  <a:pos x="45" y="0"/>
                </a:cxn>
                <a:cxn ang="0">
                  <a:pos x="52" y="7"/>
                </a:cxn>
                <a:cxn ang="0">
                  <a:pos x="52" y="11"/>
                </a:cxn>
                <a:cxn ang="0">
                  <a:pos x="63" y="11"/>
                </a:cxn>
                <a:cxn ang="0">
                  <a:pos x="67" y="15"/>
                </a:cxn>
                <a:cxn ang="0">
                  <a:pos x="67" y="20"/>
                </a:cxn>
                <a:cxn ang="0">
                  <a:pos x="16" y="16"/>
                </a:cxn>
                <a:cxn ang="0">
                  <a:pos x="6" y="16"/>
                </a:cxn>
                <a:cxn ang="0">
                  <a:pos x="6" y="20"/>
                </a:cxn>
                <a:cxn ang="0">
                  <a:pos x="19" y="31"/>
                </a:cxn>
                <a:cxn ang="0">
                  <a:pos x="16" y="16"/>
                </a:cxn>
                <a:cxn ang="0">
                  <a:pos x="62" y="16"/>
                </a:cxn>
                <a:cxn ang="0">
                  <a:pos x="52" y="16"/>
                </a:cxn>
                <a:cxn ang="0">
                  <a:pos x="49" y="31"/>
                </a:cxn>
                <a:cxn ang="0">
                  <a:pos x="62" y="20"/>
                </a:cxn>
                <a:cxn ang="0">
                  <a:pos x="62" y="16"/>
                </a:cxn>
              </a:cxnLst>
              <a:rect l="0" t="0" r="r" b="b"/>
              <a:pathLst>
                <a:path w="67" h="62">
                  <a:moveTo>
                    <a:pt x="67" y="20"/>
                  </a:moveTo>
                  <a:cubicBezTo>
                    <a:pt x="67" y="27"/>
                    <a:pt x="58" y="36"/>
                    <a:pt x="46" y="36"/>
                  </a:cubicBezTo>
                  <a:cubicBezTo>
                    <a:pt x="44" y="38"/>
                    <a:pt x="42" y="40"/>
                    <a:pt x="42" y="40"/>
                  </a:cubicBezTo>
                  <a:cubicBezTo>
                    <a:pt x="40" y="42"/>
                    <a:pt x="39" y="44"/>
                    <a:pt x="39" y="47"/>
                  </a:cubicBezTo>
                  <a:cubicBezTo>
                    <a:pt x="39" y="49"/>
                    <a:pt x="40" y="52"/>
                    <a:pt x="44" y="52"/>
                  </a:cubicBezTo>
                  <a:cubicBezTo>
                    <a:pt x="48" y="52"/>
                    <a:pt x="52" y="54"/>
                    <a:pt x="52" y="58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2"/>
                    <a:pt x="51" y="62"/>
                    <a:pt x="51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4"/>
                    <a:pt x="20" y="52"/>
                    <a:pt x="24" y="52"/>
                  </a:cubicBezTo>
                  <a:cubicBezTo>
                    <a:pt x="27" y="52"/>
                    <a:pt x="29" y="49"/>
                    <a:pt x="29" y="47"/>
                  </a:cubicBezTo>
                  <a:cubicBezTo>
                    <a:pt x="29" y="44"/>
                    <a:pt x="28" y="42"/>
                    <a:pt x="26" y="40"/>
                  </a:cubicBezTo>
                  <a:cubicBezTo>
                    <a:pt x="25" y="40"/>
                    <a:pt x="24" y="38"/>
                    <a:pt x="22" y="36"/>
                  </a:cubicBezTo>
                  <a:cubicBezTo>
                    <a:pt x="10" y="36"/>
                    <a:pt x="0" y="27"/>
                    <a:pt x="0" y="2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2"/>
                    <a:pt x="2" y="11"/>
                    <a:pt x="4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9" y="0"/>
                    <a:pt x="22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3"/>
                    <a:pt x="52" y="7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7" y="12"/>
                    <a:pt x="67" y="15"/>
                  </a:cubicBezTo>
                  <a:lnTo>
                    <a:pt x="67" y="20"/>
                  </a:lnTo>
                  <a:close/>
                  <a:moveTo>
                    <a:pt x="16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4"/>
                    <a:pt x="11" y="29"/>
                    <a:pt x="19" y="31"/>
                  </a:cubicBezTo>
                  <a:cubicBezTo>
                    <a:pt x="17" y="27"/>
                    <a:pt x="16" y="22"/>
                    <a:pt x="16" y="16"/>
                  </a:cubicBezTo>
                  <a:close/>
                  <a:moveTo>
                    <a:pt x="62" y="16"/>
                  </a:moveTo>
                  <a:cubicBezTo>
                    <a:pt x="52" y="16"/>
                    <a:pt x="52" y="16"/>
                    <a:pt x="52" y="16"/>
                  </a:cubicBezTo>
                  <a:cubicBezTo>
                    <a:pt x="52" y="22"/>
                    <a:pt x="51" y="27"/>
                    <a:pt x="49" y="31"/>
                  </a:cubicBezTo>
                  <a:cubicBezTo>
                    <a:pt x="57" y="29"/>
                    <a:pt x="62" y="24"/>
                    <a:pt x="62" y="20"/>
                  </a:cubicBezTo>
                  <a:lnTo>
                    <a:pt x="62" y="16"/>
                  </a:ln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6016409" y="1132752"/>
            <a:ext cx="905504" cy="905504"/>
            <a:chOff x="6016409" y="1132752"/>
            <a:chExt cx="905504" cy="905504"/>
          </a:xfrm>
        </p:grpSpPr>
        <p:sp>
          <p:nvSpPr>
            <p:cNvPr id="53" name="Freeform 52"/>
            <p:cNvSpPr/>
            <p:nvPr/>
          </p:nvSpPr>
          <p:spPr>
            <a:xfrm>
              <a:off x="6016409" y="1132752"/>
              <a:ext cx="905504" cy="905504"/>
            </a:xfrm>
            <a:custGeom>
              <a:avLst/>
              <a:gdLst>
                <a:gd name="connsiteX0" fmla="*/ 0 w 905504"/>
                <a:gd name="connsiteY0" fmla="*/ 452752 h 905504"/>
                <a:gd name="connsiteX1" fmla="*/ 132608 w 905504"/>
                <a:gd name="connsiteY1" fmla="*/ 132608 h 905504"/>
                <a:gd name="connsiteX2" fmla="*/ 452752 w 905504"/>
                <a:gd name="connsiteY2" fmla="*/ 0 h 905504"/>
                <a:gd name="connsiteX3" fmla="*/ 772896 w 905504"/>
                <a:gd name="connsiteY3" fmla="*/ 132608 h 905504"/>
                <a:gd name="connsiteX4" fmla="*/ 905504 w 905504"/>
                <a:gd name="connsiteY4" fmla="*/ 452752 h 905504"/>
                <a:gd name="connsiteX5" fmla="*/ 772896 w 905504"/>
                <a:gd name="connsiteY5" fmla="*/ 772896 h 905504"/>
                <a:gd name="connsiteX6" fmla="*/ 452752 w 905504"/>
                <a:gd name="connsiteY6" fmla="*/ 905504 h 905504"/>
                <a:gd name="connsiteX7" fmla="*/ 132608 w 905504"/>
                <a:gd name="connsiteY7" fmla="*/ 772896 h 905504"/>
                <a:gd name="connsiteX8" fmla="*/ 0 w 905504"/>
                <a:gd name="connsiteY8" fmla="*/ 452752 h 90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504" h="905504">
                  <a:moveTo>
                    <a:pt x="0" y="452752"/>
                  </a:moveTo>
                  <a:cubicBezTo>
                    <a:pt x="0" y="332675"/>
                    <a:pt x="47701" y="217515"/>
                    <a:pt x="132608" y="132608"/>
                  </a:cubicBezTo>
                  <a:cubicBezTo>
                    <a:pt x="217516" y="47701"/>
                    <a:pt x="332675" y="0"/>
                    <a:pt x="452752" y="0"/>
                  </a:cubicBezTo>
                  <a:cubicBezTo>
                    <a:pt x="572829" y="0"/>
                    <a:pt x="687989" y="47701"/>
                    <a:pt x="772896" y="132608"/>
                  </a:cubicBezTo>
                  <a:cubicBezTo>
                    <a:pt x="857803" y="217516"/>
                    <a:pt x="905504" y="332675"/>
                    <a:pt x="905504" y="452752"/>
                  </a:cubicBezTo>
                  <a:cubicBezTo>
                    <a:pt x="905504" y="572829"/>
                    <a:pt x="857803" y="687989"/>
                    <a:pt x="772896" y="772896"/>
                  </a:cubicBezTo>
                  <a:cubicBezTo>
                    <a:pt x="687988" y="857803"/>
                    <a:pt x="572829" y="905504"/>
                    <a:pt x="452752" y="905504"/>
                  </a:cubicBezTo>
                  <a:cubicBezTo>
                    <a:pt x="332675" y="905504"/>
                    <a:pt x="217515" y="857803"/>
                    <a:pt x="132608" y="772896"/>
                  </a:cubicBezTo>
                  <a:cubicBezTo>
                    <a:pt x="47701" y="687988"/>
                    <a:pt x="0" y="572829"/>
                    <a:pt x="0" y="4527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82880" tIns="182880" rIns="182880" bIns="27432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kern="1200" dirty="0">
                <a:latin typeface="FontAwesome" pitchFamily="2" charset="0"/>
              </a:endParaRPr>
            </a:p>
          </p:txBody>
        </p:sp>
        <p:sp>
          <p:nvSpPr>
            <p:cNvPr id="85" name="Freeform 135"/>
            <p:cNvSpPr>
              <a:spLocks noEditPoints="1"/>
            </p:cNvSpPr>
            <p:nvPr/>
          </p:nvSpPr>
          <p:spPr bwMode="auto">
            <a:xfrm>
              <a:off x="6256252" y="1386070"/>
              <a:ext cx="425819" cy="398868"/>
            </a:xfrm>
            <a:custGeom>
              <a:avLst/>
              <a:gdLst/>
              <a:ahLst/>
              <a:cxnLst>
                <a:cxn ang="0">
                  <a:pos x="13" y="39"/>
                </a:cxn>
                <a:cxn ang="0">
                  <a:pos x="8" y="39"/>
                </a:cxn>
                <a:cxn ang="0">
                  <a:pos x="0" y="33"/>
                </a:cxn>
                <a:cxn ang="0">
                  <a:pos x="5" y="19"/>
                </a:cxn>
                <a:cxn ang="0">
                  <a:pos x="15" y="22"/>
                </a:cxn>
                <a:cxn ang="0">
                  <a:pos x="20" y="21"/>
                </a:cxn>
                <a:cxn ang="0">
                  <a:pos x="20" y="24"/>
                </a:cxn>
                <a:cxn ang="0">
                  <a:pos x="23" y="34"/>
                </a:cxn>
                <a:cxn ang="0">
                  <a:pos x="13" y="39"/>
                </a:cxn>
                <a:cxn ang="0">
                  <a:pos x="15" y="19"/>
                </a:cxn>
                <a:cxn ang="0">
                  <a:pos x="5" y="9"/>
                </a:cxn>
                <a:cxn ang="0">
                  <a:pos x="15" y="0"/>
                </a:cxn>
                <a:cxn ang="0">
                  <a:pos x="25" y="9"/>
                </a:cxn>
                <a:cxn ang="0">
                  <a:pos x="15" y="19"/>
                </a:cxn>
                <a:cxn ang="0">
                  <a:pos x="53" y="68"/>
                </a:cxn>
                <a:cxn ang="0">
                  <a:pos x="20" y="68"/>
                </a:cxn>
                <a:cxn ang="0">
                  <a:pos x="10" y="58"/>
                </a:cxn>
                <a:cxn ang="0">
                  <a:pos x="23" y="36"/>
                </a:cxn>
                <a:cxn ang="0">
                  <a:pos x="37" y="41"/>
                </a:cxn>
                <a:cxn ang="0">
                  <a:pos x="50" y="36"/>
                </a:cxn>
                <a:cxn ang="0">
                  <a:pos x="64" y="58"/>
                </a:cxn>
                <a:cxn ang="0">
                  <a:pos x="53" y="68"/>
                </a:cxn>
                <a:cxn ang="0">
                  <a:pos x="37" y="39"/>
                </a:cxn>
                <a:cxn ang="0">
                  <a:pos x="22" y="24"/>
                </a:cxn>
                <a:cxn ang="0">
                  <a:pos x="37" y="9"/>
                </a:cxn>
                <a:cxn ang="0">
                  <a:pos x="51" y="24"/>
                </a:cxn>
                <a:cxn ang="0">
                  <a:pos x="37" y="39"/>
                </a:cxn>
                <a:cxn ang="0">
                  <a:pos x="59" y="19"/>
                </a:cxn>
                <a:cxn ang="0">
                  <a:pos x="49" y="9"/>
                </a:cxn>
                <a:cxn ang="0">
                  <a:pos x="59" y="0"/>
                </a:cxn>
                <a:cxn ang="0">
                  <a:pos x="68" y="9"/>
                </a:cxn>
                <a:cxn ang="0">
                  <a:pos x="59" y="19"/>
                </a:cxn>
                <a:cxn ang="0">
                  <a:pos x="66" y="39"/>
                </a:cxn>
                <a:cxn ang="0">
                  <a:pos x="61" y="39"/>
                </a:cxn>
                <a:cxn ang="0">
                  <a:pos x="51" y="34"/>
                </a:cxn>
                <a:cxn ang="0">
                  <a:pos x="54" y="24"/>
                </a:cxn>
                <a:cxn ang="0">
                  <a:pos x="54" y="21"/>
                </a:cxn>
                <a:cxn ang="0">
                  <a:pos x="59" y="22"/>
                </a:cxn>
                <a:cxn ang="0">
                  <a:pos x="69" y="19"/>
                </a:cxn>
                <a:cxn ang="0">
                  <a:pos x="73" y="33"/>
                </a:cxn>
                <a:cxn ang="0">
                  <a:pos x="66" y="39"/>
                </a:cxn>
              </a:cxnLst>
              <a:rect l="0" t="0" r="r" b="b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7" name="Slide Number Placeholder 8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6B7D2-B98C-44FD-8D04-7EC62A56497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7" name="Title 1"/>
          <p:cNvSpPr>
            <a:spLocks noGrp="1"/>
          </p:cNvSpPr>
          <p:nvPr>
            <p:ph type="title"/>
          </p:nvPr>
        </p:nvSpPr>
        <p:spPr>
          <a:xfrm>
            <a:off x="628650" y="94649"/>
            <a:ext cx="7886700" cy="644842"/>
          </a:xfrm>
        </p:spPr>
        <p:txBody>
          <a:bodyPr/>
          <a:lstStyle/>
          <a:p>
            <a:r>
              <a:rPr lang="zh-CN" altLang="en-US" sz="3000" dirty="0" smtClean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点击此处输入标题</a:t>
            </a:r>
            <a:endParaRPr lang="en-US" sz="300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81731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0"/>
                            </p:stCondLst>
                            <p:childTnLst>
                              <p:par>
                                <p:cTn id="6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6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500"/>
                            </p:stCondLst>
                            <p:childTnLst>
                              <p:par>
                                <p:cTn id="64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500"/>
                            </p:stCondLst>
                            <p:childTnLst>
                              <p:par>
                                <p:cTn id="7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8000"/>
                            </p:stCondLst>
                            <p:childTnLst>
                              <p:par>
                                <p:cTn id="7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500"/>
                            </p:stCondLst>
                            <p:childTnLst>
                              <p:par>
                                <p:cTn id="8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8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000"/>
                            </p:stCondLst>
                            <p:childTnLst>
                              <p:par>
                                <p:cTn id="8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500"/>
                            </p:stCondLst>
                            <p:childTnLst>
                              <p:par>
                                <p:cTn id="93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9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0000"/>
                            </p:stCondLst>
                            <p:childTnLst>
                              <p:par>
                                <p:cTn id="97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9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0500"/>
                            </p:stCondLst>
                            <p:childTnLst>
                              <p:par>
                                <p:cTn id="10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1000"/>
                            </p:stCondLst>
                            <p:childTnLst>
                              <p:par>
                                <p:cTn id="10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0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1500"/>
                            </p:stCondLst>
                            <p:childTnLst>
                              <p:par>
                                <p:cTn id="110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2000"/>
                            </p:stCondLst>
                            <p:childTnLst>
                              <p:par>
                                <p:cTn id="116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3000"/>
                            </p:stCondLst>
                            <p:childTnLst>
                              <p:par>
                                <p:cTn id="12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3500"/>
                            </p:stCondLst>
                            <p:childTnLst>
                              <p:par>
                                <p:cTn id="12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3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4000"/>
                            </p:stCondLst>
                            <p:childTnLst>
                              <p:par>
                                <p:cTn id="133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4500"/>
                            </p:stCondLst>
                            <p:childTnLst>
                              <p:par>
                                <p:cTn id="139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4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5000"/>
                            </p:stCondLst>
                            <p:childTnLst>
                              <p:par>
                                <p:cTn id="143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38" grpId="0" animBg="1"/>
      <p:bldP spid="40" grpId="0" animBg="1"/>
      <p:bldP spid="34" grpId="0"/>
      <p:bldP spid="41" grpId="0" animBg="1"/>
      <p:bldP spid="43" grpId="0"/>
      <p:bldP spid="42" grpId="0" animBg="1"/>
      <p:bldP spid="45" grpId="0"/>
      <p:bldP spid="54" grpId="0" animBg="1"/>
      <p:bldP spid="57" grpId="0"/>
      <p:bldP spid="75" grpId="0" animBg="1"/>
      <p:bldP spid="7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点击此处输入标题</a:t>
            </a:r>
            <a:endParaRPr 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28650" y="1314325"/>
            <a:ext cx="3943350" cy="120820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7132" tIns="68567" rIns="137132" bIns="68567"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72000" y="1314325"/>
            <a:ext cx="3943350" cy="1208201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7132" tIns="68567" rIns="137132" bIns="68567"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28650" y="2522525"/>
            <a:ext cx="3943350" cy="1208201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7132" tIns="68567" rIns="137132" bIns="68567"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72000" y="2522525"/>
            <a:ext cx="3943350" cy="1208201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7132" tIns="68567" rIns="137132" bIns="68567"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8" name="Oval 7"/>
          <p:cNvSpPr/>
          <p:nvPr/>
        </p:nvSpPr>
        <p:spPr>
          <a:xfrm>
            <a:off x="3364113" y="1313510"/>
            <a:ext cx="2416588" cy="2417217"/>
          </a:xfrm>
          <a:prstGeom prst="ellipse">
            <a:avLst/>
          </a:prstGeom>
          <a:solidFill>
            <a:schemeClr val="bg2">
              <a:alpha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39" tIns="91419" rIns="182839" bIns="91419"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69733" y="1659227"/>
            <a:ext cx="2635643" cy="91563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id-ID" sz="1100" b="1" dirty="0">
                <a:solidFill>
                  <a:schemeClr val="bg2"/>
                </a:solidFill>
                <a:cs typeface="+mn-ea"/>
                <a:sym typeface="+mn-lt"/>
              </a:rPr>
              <a:t>, </a:t>
            </a:r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Suitable for all categories business presentation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69732" y="1454423"/>
            <a:ext cx="754053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200" b="1" dirty="0" smtClean="0">
                <a:solidFill>
                  <a:schemeClr val="bg2"/>
                </a:solidFill>
                <a:cs typeface="+mn-ea"/>
                <a:sym typeface="+mn-lt"/>
              </a:rPr>
              <a:t>输入标题</a:t>
            </a:r>
            <a:endParaRPr lang="id-ID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69733" y="2834313"/>
            <a:ext cx="2635643" cy="91563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id-ID" sz="1100" b="1" dirty="0">
                <a:solidFill>
                  <a:schemeClr val="bg2"/>
                </a:solidFill>
                <a:cs typeface="+mn-ea"/>
                <a:sym typeface="+mn-lt"/>
              </a:rPr>
              <a:t>, </a:t>
            </a:r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Suitable for all categories business presentation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69732" y="2629509"/>
            <a:ext cx="754053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200" b="1" dirty="0" smtClean="0">
                <a:solidFill>
                  <a:schemeClr val="bg2"/>
                </a:solidFill>
                <a:cs typeface="+mn-ea"/>
                <a:sym typeface="+mn-lt"/>
              </a:rPr>
              <a:t>输入标题</a:t>
            </a:r>
            <a:endParaRPr lang="id-ID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759719" y="1659227"/>
            <a:ext cx="2635643" cy="91563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id-ID" sz="1100" b="1" dirty="0">
                <a:solidFill>
                  <a:schemeClr val="bg2"/>
                </a:solidFill>
                <a:cs typeface="+mn-ea"/>
                <a:sym typeface="+mn-lt"/>
              </a:rPr>
              <a:t>, </a:t>
            </a:r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Suitable for all categories business presentation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759719" y="1454423"/>
            <a:ext cx="754053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200" b="1" dirty="0" smtClean="0">
                <a:solidFill>
                  <a:schemeClr val="bg2"/>
                </a:solidFill>
                <a:cs typeface="+mn-ea"/>
                <a:sym typeface="+mn-lt"/>
              </a:rPr>
              <a:t>输入标题</a:t>
            </a:r>
            <a:endParaRPr lang="id-ID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759719" y="2834313"/>
            <a:ext cx="2635643" cy="91563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id-ID" sz="1100" b="1" dirty="0">
                <a:solidFill>
                  <a:schemeClr val="bg2"/>
                </a:solidFill>
                <a:cs typeface="+mn-ea"/>
                <a:sym typeface="+mn-lt"/>
              </a:rPr>
              <a:t>, </a:t>
            </a:r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Suitable for all categories business presentation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759719" y="2629509"/>
            <a:ext cx="754053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200" b="1" dirty="0" smtClean="0">
                <a:solidFill>
                  <a:schemeClr val="bg2"/>
                </a:solidFill>
                <a:cs typeface="+mn-ea"/>
                <a:sym typeface="+mn-lt"/>
              </a:rPr>
              <a:t>输入标题</a:t>
            </a:r>
            <a:endParaRPr lang="id-ID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95971" y="3849832"/>
            <a:ext cx="7919379" cy="108491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dirty="0">
                <a:cs typeface="+mn-ea"/>
                <a:sym typeface="+mn-lt"/>
              </a:rPr>
              <a:t>Lorem ipsum dolor sit </a:t>
            </a:r>
            <a:r>
              <a:rPr lang="en-US" sz="1100" dirty="0" err="1">
                <a:cs typeface="+mn-ea"/>
                <a:sym typeface="+mn-lt"/>
              </a:rPr>
              <a:t>amet</a:t>
            </a:r>
            <a:r>
              <a:rPr lang="en-US" sz="1100" dirty="0">
                <a:cs typeface="+mn-ea"/>
                <a:sym typeface="+mn-lt"/>
              </a:rPr>
              <a:t>, </a:t>
            </a:r>
            <a:r>
              <a:rPr lang="en-US" sz="1100" dirty="0" err="1">
                <a:cs typeface="+mn-ea"/>
                <a:sym typeface="+mn-lt"/>
              </a:rPr>
              <a:t>consectetur</a:t>
            </a:r>
            <a:r>
              <a:rPr lang="en-US" sz="1100" dirty="0">
                <a:cs typeface="+mn-ea"/>
                <a:sym typeface="+mn-lt"/>
              </a:rPr>
              <a:t> </a:t>
            </a:r>
            <a:r>
              <a:rPr lang="en-US" sz="1100" dirty="0" err="1">
                <a:cs typeface="+mn-ea"/>
                <a:sym typeface="+mn-lt"/>
              </a:rPr>
              <a:t>adipiscing</a:t>
            </a:r>
            <a:r>
              <a:rPr lang="en-US" sz="1100" dirty="0">
                <a:cs typeface="+mn-ea"/>
                <a:sym typeface="+mn-lt"/>
              </a:rPr>
              <a:t> </a:t>
            </a:r>
            <a:r>
              <a:rPr lang="en-US" sz="1100" dirty="0" err="1">
                <a:cs typeface="+mn-ea"/>
                <a:sym typeface="+mn-lt"/>
              </a:rPr>
              <a:t>elit</a:t>
            </a:r>
            <a:r>
              <a:rPr lang="en-US" sz="1100" dirty="0">
                <a:cs typeface="+mn-ea"/>
                <a:sym typeface="+mn-lt"/>
              </a:rPr>
              <a:t>. </a:t>
            </a:r>
            <a:r>
              <a:rPr lang="en-US" sz="1100" dirty="0" err="1">
                <a:cs typeface="+mn-ea"/>
                <a:sym typeface="+mn-lt"/>
              </a:rPr>
              <a:t>Nulla</a:t>
            </a:r>
            <a:r>
              <a:rPr lang="en-US" sz="1100" dirty="0">
                <a:cs typeface="+mn-ea"/>
                <a:sym typeface="+mn-lt"/>
              </a:rPr>
              <a:t> </a:t>
            </a:r>
            <a:r>
              <a:rPr lang="en-US" sz="1100" dirty="0" err="1">
                <a:cs typeface="+mn-ea"/>
                <a:sym typeface="+mn-lt"/>
              </a:rPr>
              <a:t>venenatis</a:t>
            </a:r>
            <a:r>
              <a:rPr lang="en-US" sz="1100" dirty="0">
                <a:cs typeface="+mn-ea"/>
                <a:sym typeface="+mn-lt"/>
              </a:rPr>
              <a:t> </a:t>
            </a:r>
            <a:r>
              <a:rPr lang="en-US" sz="1100" dirty="0" err="1">
                <a:cs typeface="+mn-ea"/>
                <a:sym typeface="+mn-lt"/>
              </a:rPr>
              <a:t>metus</a:t>
            </a:r>
            <a:r>
              <a:rPr lang="en-US" sz="1100" dirty="0">
                <a:cs typeface="+mn-ea"/>
                <a:sym typeface="+mn-lt"/>
              </a:rPr>
              <a:t> </a:t>
            </a:r>
            <a:r>
              <a:rPr lang="en-US" sz="1100" dirty="0" err="1">
                <a:cs typeface="+mn-ea"/>
                <a:sym typeface="+mn-lt"/>
              </a:rPr>
              <a:t>metus</a:t>
            </a:r>
            <a:r>
              <a:rPr lang="en-US" sz="1100" dirty="0">
                <a:cs typeface="+mn-ea"/>
                <a:sym typeface="+mn-lt"/>
              </a:rPr>
              <a:t>, </a:t>
            </a:r>
            <a:r>
              <a:rPr lang="en-US" sz="1100" dirty="0" err="1">
                <a:cs typeface="+mn-ea"/>
                <a:sym typeface="+mn-lt"/>
              </a:rPr>
              <a:t>ut</a:t>
            </a:r>
            <a:r>
              <a:rPr lang="en-US" sz="1100" dirty="0">
                <a:cs typeface="+mn-ea"/>
                <a:sym typeface="+mn-lt"/>
              </a:rPr>
              <a:t> </a:t>
            </a:r>
            <a:r>
              <a:rPr lang="en-US" sz="1100" dirty="0" err="1">
                <a:cs typeface="+mn-ea"/>
                <a:sym typeface="+mn-lt"/>
              </a:rPr>
              <a:t>congue</a:t>
            </a:r>
            <a:r>
              <a:rPr lang="en-US" sz="1100" dirty="0">
                <a:cs typeface="+mn-ea"/>
                <a:sym typeface="+mn-lt"/>
              </a:rPr>
              <a:t> mi </a:t>
            </a:r>
            <a:r>
              <a:rPr lang="en-US" sz="1100" dirty="0" err="1">
                <a:cs typeface="+mn-ea"/>
                <a:sym typeface="+mn-lt"/>
              </a:rPr>
              <a:t>iaculis</a:t>
            </a:r>
            <a:r>
              <a:rPr lang="en-US" sz="1100" dirty="0">
                <a:cs typeface="+mn-ea"/>
                <a:sym typeface="+mn-lt"/>
              </a:rPr>
              <a:t> vel. </a:t>
            </a:r>
            <a:r>
              <a:rPr lang="en-US" sz="1100" dirty="0" err="1">
                <a:cs typeface="+mn-ea"/>
                <a:sym typeface="+mn-lt"/>
              </a:rPr>
              <a:t>Vestibulum</a:t>
            </a:r>
            <a:r>
              <a:rPr lang="en-US" sz="1100" dirty="0">
                <a:cs typeface="+mn-ea"/>
                <a:sym typeface="+mn-lt"/>
              </a:rPr>
              <a:t> in </a:t>
            </a:r>
            <a:r>
              <a:rPr lang="en-US" sz="1100" dirty="0" err="1">
                <a:cs typeface="+mn-ea"/>
                <a:sym typeface="+mn-lt"/>
              </a:rPr>
              <a:t>enim</a:t>
            </a:r>
            <a:r>
              <a:rPr lang="en-US" sz="1100" dirty="0">
                <a:cs typeface="+mn-ea"/>
                <a:sym typeface="+mn-lt"/>
              </a:rPr>
              <a:t> </a:t>
            </a:r>
            <a:r>
              <a:rPr lang="en-US" sz="1100" dirty="0" err="1">
                <a:cs typeface="+mn-ea"/>
                <a:sym typeface="+mn-lt"/>
              </a:rPr>
              <a:t>urna</a:t>
            </a:r>
            <a:r>
              <a:rPr lang="en-US" sz="1100" dirty="0">
                <a:cs typeface="+mn-ea"/>
                <a:sym typeface="+mn-lt"/>
              </a:rPr>
              <a:t>. </a:t>
            </a:r>
            <a:r>
              <a:rPr lang="en-US" sz="1100" dirty="0" err="1">
                <a:cs typeface="+mn-ea"/>
                <a:sym typeface="+mn-lt"/>
              </a:rPr>
              <a:t>Cras</a:t>
            </a:r>
            <a:r>
              <a:rPr lang="en-US" sz="1100" dirty="0">
                <a:cs typeface="+mn-ea"/>
                <a:sym typeface="+mn-lt"/>
              </a:rPr>
              <a:t> </a:t>
            </a:r>
            <a:r>
              <a:rPr lang="en-US" sz="1100" dirty="0" err="1">
                <a:cs typeface="+mn-ea"/>
                <a:sym typeface="+mn-lt"/>
              </a:rPr>
              <a:t>quis</a:t>
            </a:r>
            <a:r>
              <a:rPr lang="en-US" sz="1100" dirty="0">
                <a:cs typeface="+mn-ea"/>
                <a:sym typeface="+mn-lt"/>
              </a:rPr>
              <a:t> </a:t>
            </a:r>
            <a:r>
              <a:rPr lang="en-US" sz="1100" dirty="0" err="1">
                <a:cs typeface="+mn-ea"/>
                <a:sym typeface="+mn-lt"/>
              </a:rPr>
              <a:t>venenatis</a:t>
            </a:r>
            <a:r>
              <a:rPr lang="en-US" sz="1100" dirty="0">
                <a:cs typeface="+mn-ea"/>
                <a:sym typeface="+mn-lt"/>
              </a:rPr>
              <a:t> </a:t>
            </a:r>
            <a:r>
              <a:rPr lang="en-US" sz="1100" dirty="0" err="1">
                <a:cs typeface="+mn-ea"/>
                <a:sym typeface="+mn-lt"/>
              </a:rPr>
              <a:t>turpis</a:t>
            </a:r>
            <a:r>
              <a:rPr lang="en-US" sz="1100" dirty="0">
                <a:cs typeface="+mn-ea"/>
                <a:sym typeface="+mn-lt"/>
              </a:rPr>
              <a:t>, non </a:t>
            </a:r>
            <a:r>
              <a:rPr lang="en-US" sz="1100" dirty="0" err="1">
                <a:cs typeface="+mn-ea"/>
                <a:sym typeface="+mn-lt"/>
              </a:rPr>
              <a:t>sodales</a:t>
            </a:r>
            <a:r>
              <a:rPr lang="en-US" sz="1100" dirty="0">
                <a:cs typeface="+mn-ea"/>
                <a:sym typeface="+mn-lt"/>
              </a:rPr>
              <a:t> </a:t>
            </a:r>
            <a:r>
              <a:rPr lang="en-US" sz="1100" dirty="0" err="1">
                <a:cs typeface="+mn-ea"/>
                <a:sym typeface="+mn-lt"/>
              </a:rPr>
              <a:t>velit</a:t>
            </a:r>
            <a:r>
              <a:rPr lang="en-US" sz="1100" dirty="0">
                <a:cs typeface="+mn-ea"/>
                <a:sym typeface="+mn-lt"/>
              </a:rPr>
              <a:t>. Aenean </a:t>
            </a:r>
            <a:r>
              <a:rPr lang="en-US" sz="1100" dirty="0" err="1">
                <a:cs typeface="+mn-ea"/>
                <a:sym typeface="+mn-lt"/>
              </a:rPr>
              <a:t>vel</a:t>
            </a:r>
            <a:r>
              <a:rPr lang="en-US" sz="1100" dirty="0">
                <a:cs typeface="+mn-ea"/>
                <a:sym typeface="+mn-lt"/>
              </a:rPr>
              <a:t> </a:t>
            </a:r>
            <a:r>
              <a:rPr lang="en-US" sz="1100" dirty="0" err="1">
                <a:cs typeface="+mn-ea"/>
                <a:sym typeface="+mn-lt"/>
              </a:rPr>
              <a:t>turpis</a:t>
            </a:r>
            <a:r>
              <a:rPr lang="en-US" sz="1100" dirty="0">
                <a:cs typeface="+mn-ea"/>
                <a:sym typeface="+mn-lt"/>
              </a:rPr>
              <a:t> </a:t>
            </a:r>
            <a:r>
              <a:rPr lang="en-US" sz="1100" dirty="0" err="1">
                <a:cs typeface="+mn-ea"/>
                <a:sym typeface="+mn-lt"/>
              </a:rPr>
              <a:t>vestibulum</a:t>
            </a:r>
            <a:r>
              <a:rPr lang="en-US" sz="1100" dirty="0">
                <a:cs typeface="+mn-ea"/>
                <a:sym typeface="+mn-lt"/>
              </a:rPr>
              <a:t>, </a:t>
            </a:r>
            <a:r>
              <a:rPr lang="en-US" sz="1100" dirty="0" err="1">
                <a:cs typeface="+mn-ea"/>
                <a:sym typeface="+mn-lt"/>
              </a:rPr>
              <a:t>elementum</a:t>
            </a:r>
            <a:r>
              <a:rPr lang="en-US" sz="1100" dirty="0">
                <a:cs typeface="+mn-ea"/>
                <a:sym typeface="+mn-lt"/>
              </a:rPr>
              <a:t> </a:t>
            </a:r>
            <a:r>
              <a:rPr lang="en-US" sz="1100" dirty="0" err="1">
                <a:cs typeface="+mn-ea"/>
                <a:sym typeface="+mn-lt"/>
              </a:rPr>
              <a:t>metus</a:t>
            </a:r>
            <a:r>
              <a:rPr lang="en-US" sz="1100" dirty="0">
                <a:cs typeface="+mn-ea"/>
                <a:sym typeface="+mn-lt"/>
              </a:rPr>
              <a:t> ac.</a:t>
            </a:r>
            <a:r>
              <a:rPr lang="id-ID" sz="1100" dirty="0">
                <a:cs typeface="+mn-ea"/>
                <a:sym typeface="+mn-lt"/>
              </a:rPr>
              <a:t>Donec condimentum mi mi, nec lobortis metus porta vulputate. Etiam id lobortis ipsum. Aliquam erat volutpat. Aenean egestas leo id tincidunt posuere. Nulla vitae magna.</a:t>
            </a:r>
          </a:p>
        </p:txBody>
      </p:sp>
      <p:sp>
        <p:nvSpPr>
          <p:cNvPr id="42" name="Freeform 93"/>
          <p:cNvSpPr>
            <a:spLocks noEditPoints="1"/>
          </p:cNvSpPr>
          <p:nvPr/>
        </p:nvSpPr>
        <p:spPr bwMode="auto">
          <a:xfrm>
            <a:off x="4846502" y="2820602"/>
            <a:ext cx="568283" cy="445288"/>
          </a:xfrm>
          <a:custGeom>
            <a:avLst/>
            <a:gdLst>
              <a:gd name="T0" fmla="*/ 52 w 211"/>
              <a:gd name="T1" fmla="*/ 154 h 165"/>
              <a:gd name="T2" fmla="*/ 41 w 211"/>
              <a:gd name="T3" fmla="*/ 165 h 165"/>
              <a:gd name="T4" fmla="*/ 31 w 211"/>
              <a:gd name="T5" fmla="*/ 154 h 165"/>
              <a:gd name="T6" fmla="*/ 41 w 211"/>
              <a:gd name="T7" fmla="*/ 144 h 165"/>
              <a:gd name="T8" fmla="*/ 52 w 211"/>
              <a:gd name="T9" fmla="*/ 154 h 165"/>
              <a:gd name="T10" fmla="*/ 127 w 211"/>
              <a:gd name="T11" fmla="*/ 144 h 165"/>
              <a:gd name="T12" fmla="*/ 116 w 211"/>
              <a:gd name="T13" fmla="*/ 154 h 165"/>
              <a:gd name="T14" fmla="*/ 127 w 211"/>
              <a:gd name="T15" fmla="*/ 165 h 165"/>
              <a:gd name="T16" fmla="*/ 137 w 211"/>
              <a:gd name="T17" fmla="*/ 154 h 165"/>
              <a:gd name="T18" fmla="*/ 127 w 211"/>
              <a:gd name="T19" fmla="*/ 144 h 165"/>
              <a:gd name="T20" fmla="*/ 205 w 211"/>
              <a:gd name="T21" fmla="*/ 20 h 165"/>
              <a:gd name="T22" fmla="*/ 180 w 211"/>
              <a:gd name="T23" fmla="*/ 20 h 165"/>
              <a:gd name="T24" fmla="*/ 176 w 211"/>
              <a:gd name="T25" fmla="*/ 22 h 165"/>
              <a:gd name="T26" fmla="*/ 168 w 211"/>
              <a:gd name="T27" fmla="*/ 22 h 165"/>
              <a:gd name="T28" fmla="*/ 164 w 211"/>
              <a:gd name="T29" fmla="*/ 25 h 165"/>
              <a:gd name="T30" fmla="*/ 143 w 211"/>
              <a:gd name="T31" fmla="*/ 96 h 165"/>
              <a:gd name="T32" fmla="*/ 31 w 211"/>
              <a:gd name="T33" fmla="*/ 109 h 165"/>
              <a:gd name="T34" fmla="*/ 8 w 211"/>
              <a:gd name="T35" fmla="*/ 53 h 165"/>
              <a:gd name="T36" fmla="*/ 2 w 211"/>
              <a:gd name="T37" fmla="*/ 51 h 165"/>
              <a:gd name="T38" fmla="*/ 0 w 211"/>
              <a:gd name="T39" fmla="*/ 56 h 165"/>
              <a:gd name="T40" fmla="*/ 25 w 211"/>
              <a:gd name="T41" fmla="*/ 113 h 165"/>
              <a:gd name="T42" fmla="*/ 19 w 211"/>
              <a:gd name="T43" fmla="*/ 134 h 165"/>
              <a:gd name="T44" fmla="*/ 19 w 211"/>
              <a:gd name="T45" fmla="*/ 138 h 165"/>
              <a:gd name="T46" fmla="*/ 22 w 211"/>
              <a:gd name="T47" fmla="*/ 140 h 165"/>
              <a:gd name="T48" fmla="*/ 149 w 211"/>
              <a:gd name="T49" fmla="*/ 140 h 165"/>
              <a:gd name="T50" fmla="*/ 153 w 211"/>
              <a:gd name="T51" fmla="*/ 136 h 165"/>
              <a:gd name="T52" fmla="*/ 149 w 211"/>
              <a:gd name="T53" fmla="*/ 132 h 165"/>
              <a:gd name="T54" fmla="*/ 28 w 211"/>
              <a:gd name="T55" fmla="*/ 132 h 165"/>
              <a:gd name="T56" fmla="*/ 31 w 211"/>
              <a:gd name="T57" fmla="*/ 117 h 165"/>
              <a:gd name="T58" fmla="*/ 146 w 211"/>
              <a:gd name="T59" fmla="*/ 104 h 165"/>
              <a:gd name="T60" fmla="*/ 149 w 211"/>
              <a:gd name="T61" fmla="*/ 101 h 165"/>
              <a:gd name="T62" fmla="*/ 171 w 211"/>
              <a:gd name="T63" fmla="*/ 30 h 165"/>
              <a:gd name="T64" fmla="*/ 176 w 211"/>
              <a:gd name="T65" fmla="*/ 30 h 165"/>
              <a:gd name="T66" fmla="*/ 180 w 211"/>
              <a:gd name="T67" fmla="*/ 32 h 165"/>
              <a:gd name="T68" fmla="*/ 205 w 211"/>
              <a:gd name="T69" fmla="*/ 32 h 165"/>
              <a:gd name="T70" fmla="*/ 211 w 211"/>
              <a:gd name="T71" fmla="*/ 26 h 165"/>
              <a:gd name="T72" fmla="*/ 205 w 211"/>
              <a:gd name="T73" fmla="*/ 20 h 165"/>
              <a:gd name="T74" fmla="*/ 100 w 211"/>
              <a:gd name="T75" fmla="*/ 19 h 165"/>
              <a:gd name="T76" fmla="*/ 75 w 211"/>
              <a:gd name="T77" fmla="*/ 19 h 165"/>
              <a:gd name="T78" fmla="*/ 75 w 211"/>
              <a:gd name="T79" fmla="*/ 73 h 165"/>
              <a:gd name="T80" fmla="*/ 100 w 211"/>
              <a:gd name="T81" fmla="*/ 73 h 165"/>
              <a:gd name="T82" fmla="*/ 100 w 211"/>
              <a:gd name="T83" fmla="*/ 19 h 165"/>
              <a:gd name="T84" fmla="*/ 139 w 211"/>
              <a:gd name="T85" fmla="*/ 0 h 165"/>
              <a:gd name="T86" fmla="*/ 114 w 211"/>
              <a:gd name="T87" fmla="*/ 0 h 165"/>
              <a:gd name="T88" fmla="*/ 114 w 211"/>
              <a:gd name="T89" fmla="*/ 73 h 165"/>
              <a:gd name="T90" fmla="*/ 139 w 211"/>
              <a:gd name="T91" fmla="*/ 73 h 165"/>
              <a:gd name="T92" fmla="*/ 139 w 211"/>
              <a:gd name="T93" fmla="*/ 0 h 165"/>
              <a:gd name="T94" fmla="*/ 62 w 211"/>
              <a:gd name="T95" fmla="*/ 38 h 165"/>
              <a:gd name="T96" fmla="*/ 37 w 211"/>
              <a:gd name="T97" fmla="*/ 38 h 165"/>
              <a:gd name="T98" fmla="*/ 37 w 211"/>
              <a:gd name="T99" fmla="*/ 73 h 165"/>
              <a:gd name="T100" fmla="*/ 62 w 211"/>
              <a:gd name="T101" fmla="*/ 73 h 165"/>
              <a:gd name="T102" fmla="*/ 62 w 211"/>
              <a:gd name="T103" fmla="*/ 38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11" h="165">
                <a:moveTo>
                  <a:pt x="52" y="154"/>
                </a:moveTo>
                <a:cubicBezTo>
                  <a:pt x="52" y="160"/>
                  <a:pt x="47" y="165"/>
                  <a:pt x="41" y="165"/>
                </a:cubicBezTo>
                <a:cubicBezTo>
                  <a:pt x="35" y="165"/>
                  <a:pt x="31" y="160"/>
                  <a:pt x="31" y="154"/>
                </a:cubicBezTo>
                <a:cubicBezTo>
                  <a:pt x="31" y="149"/>
                  <a:pt x="35" y="144"/>
                  <a:pt x="41" y="144"/>
                </a:cubicBezTo>
                <a:cubicBezTo>
                  <a:pt x="47" y="144"/>
                  <a:pt x="52" y="149"/>
                  <a:pt x="52" y="154"/>
                </a:cubicBezTo>
                <a:close/>
                <a:moveTo>
                  <a:pt x="127" y="144"/>
                </a:moveTo>
                <a:cubicBezTo>
                  <a:pt x="121" y="144"/>
                  <a:pt x="116" y="149"/>
                  <a:pt x="116" y="154"/>
                </a:cubicBezTo>
                <a:cubicBezTo>
                  <a:pt x="116" y="160"/>
                  <a:pt x="121" y="165"/>
                  <a:pt x="127" y="165"/>
                </a:cubicBezTo>
                <a:cubicBezTo>
                  <a:pt x="133" y="165"/>
                  <a:pt x="137" y="160"/>
                  <a:pt x="137" y="154"/>
                </a:cubicBezTo>
                <a:cubicBezTo>
                  <a:pt x="137" y="149"/>
                  <a:pt x="133" y="144"/>
                  <a:pt x="127" y="144"/>
                </a:cubicBezTo>
                <a:close/>
                <a:moveTo>
                  <a:pt x="205" y="20"/>
                </a:moveTo>
                <a:cubicBezTo>
                  <a:pt x="180" y="20"/>
                  <a:pt x="180" y="20"/>
                  <a:pt x="180" y="20"/>
                </a:cubicBezTo>
                <a:cubicBezTo>
                  <a:pt x="179" y="20"/>
                  <a:pt x="177" y="21"/>
                  <a:pt x="176" y="22"/>
                </a:cubicBezTo>
                <a:cubicBezTo>
                  <a:pt x="168" y="22"/>
                  <a:pt x="168" y="22"/>
                  <a:pt x="168" y="22"/>
                </a:cubicBezTo>
                <a:cubicBezTo>
                  <a:pt x="166" y="22"/>
                  <a:pt x="165" y="23"/>
                  <a:pt x="164" y="25"/>
                </a:cubicBezTo>
                <a:cubicBezTo>
                  <a:pt x="143" y="96"/>
                  <a:pt x="143" y="96"/>
                  <a:pt x="143" y="96"/>
                </a:cubicBezTo>
                <a:cubicBezTo>
                  <a:pt x="31" y="109"/>
                  <a:pt x="31" y="109"/>
                  <a:pt x="31" y="109"/>
                </a:cubicBezTo>
                <a:cubicBezTo>
                  <a:pt x="8" y="53"/>
                  <a:pt x="8" y="53"/>
                  <a:pt x="8" y="53"/>
                </a:cubicBezTo>
                <a:cubicBezTo>
                  <a:pt x="7" y="51"/>
                  <a:pt x="4" y="50"/>
                  <a:pt x="2" y="51"/>
                </a:cubicBezTo>
                <a:cubicBezTo>
                  <a:pt x="1" y="52"/>
                  <a:pt x="0" y="54"/>
                  <a:pt x="0" y="56"/>
                </a:cubicBezTo>
                <a:cubicBezTo>
                  <a:pt x="25" y="113"/>
                  <a:pt x="25" y="113"/>
                  <a:pt x="25" y="113"/>
                </a:cubicBezTo>
                <a:cubicBezTo>
                  <a:pt x="19" y="134"/>
                  <a:pt x="19" y="134"/>
                  <a:pt x="19" y="134"/>
                </a:cubicBezTo>
                <a:cubicBezTo>
                  <a:pt x="18" y="136"/>
                  <a:pt x="18" y="137"/>
                  <a:pt x="19" y="138"/>
                </a:cubicBezTo>
                <a:cubicBezTo>
                  <a:pt x="20" y="139"/>
                  <a:pt x="21" y="140"/>
                  <a:pt x="22" y="140"/>
                </a:cubicBezTo>
                <a:cubicBezTo>
                  <a:pt x="149" y="140"/>
                  <a:pt x="149" y="140"/>
                  <a:pt x="149" y="140"/>
                </a:cubicBezTo>
                <a:cubicBezTo>
                  <a:pt x="151" y="140"/>
                  <a:pt x="153" y="138"/>
                  <a:pt x="153" y="136"/>
                </a:cubicBezTo>
                <a:cubicBezTo>
                  <a:pt x="153" y="134"/>
                  <a:pt x="151" y="132"/>
                  <a:pt x="149" y="132"/>
                </a:cubicBezTo>
                <a:cubicBezTo>
                  <a:pt x="28" y="132"/>
                  <a:pt x="28" y="132"/>
                  <a:pt x="28" y="132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146" y="104"/>
                  <a:pt x="146" y="104"/>
                  <a:pt x="146" y="104"/>
                </a:cubicBezTo>
                <a:cubicBezTo>
                  <a:pt x="148" y="103"/>
                  <a:pt x="149" y="102"/>
                  <a:pt x="149" y="101"/>
                </a:cubicBezTo>
                <a:cubicBezTo>
                  <a:pt x="171" y="30"/>
                  <a:pt x="171" y="30"/>
                  <a:pt x="171" y="30"/>
                </a:cubicBezTo>
                <a:cubicBezTo>
                  <a:pt x="176" y="30"/>
                  <a:pt x="176" y="30"/>
                  <a:pt x="176" y="30"/>
                </a:cubicBezTo>
                <a:cubicBezTo>
                  <a:pt x="177" y="31"/>
                  <a:pt x="179" y="32"/>
                  <a:pt x="180" y="32"/>
                </a:cubicBezTo>
                <a:cubicBezTo>
                  <a:pt x="205" y="32"/>
                  <a:pt x="205" y="32"/>
                  <a:pt x="205" y="32"/>
                </a:cubicBezTo>
                <a:cubicBezTo>
                  <a:pt x="209" y="32"/>
                  <a:pt x="211" y="29"/>
                  <a:pt x="211" y="26"/>
                </a:cubicBezTo>
                <a:cubicBezTo>
                  <a:pt x="211" y="23"/>
                  <a:pt x="209" y="20"/>
                  <a:pt x="205" y="20"/>
                </a:cubicBezTo>
                <a:close/>
                <a:moveTo>
                  <a:pt x="100" y="19"/>
                </a:moveTo>
                <a:cubicBezTo>
                  <a:pt x="75" y="19"/>
                  <a:pt x="75" y="19"/>
                  <a:pt x="75" y="19"/>
                </a:cubicBezTo>
                <a:cubicBezTo>
                  <a:pt x="75" y="73"/>
                  <a:pt x="75" y="73"/>
                  <a:pt x="75" y="73"/>
                </a:cubicBezTo>
                <a:cubicBezTo>
                  <a:pt x="100" y="73"/>
                  <a:pt x="100" y="73"/>
                  <a:pt x="100" y="73"/>
                </a:cubicBezTo>
                <a:lnTo>
                  <a:pt x="100" y="19"/>
                </a:lnTo>
                <a:close/>
                <a:moveTo>
                  <a:pt x="139" y="0"/>
                </a:moveTo>
                <a:cubicBezTo>
                  <a:pt x="114" y="0"/>
                  <a:pt x="114" y="0"/>
                  <a:pt x="114" y="0"/>
                </a:cubicBezTo>
                <a:cubicBezTo>
                  <a:pt x="114" y="73"/>
                  <a:pt x="114" y="73"/>
                  <a:pt x="114" y="73"/>
                </a:cubicBezTo>
                <a:cubicBezTo>
                  <a:pt x="139" y="73"/>
                  <a:pt x="139" y="73"/>
                  <a:pt x="139" y="73"/>
                </a:cubicBezTo>
                <a:lnTo>
                  <a:pt x="139" y="0"/>
                </a:lnTo>
                <a:close/>
                <a:moveTo>
                  <a:pt x="62" y="38"/>
                </a:moveTo>
                <a:cubicBezTo>
                  <a:pt x="37" y="38"/>
                  <a:pt x="37" y="38"/>
                  <a:pt x="37" y="38"/>
                </a:cubicBezTo>
                <a:cubicBezTo>
                  <a:pt x="37" y="73"/>
                  <a:pt x="37" y="73"/>
                  <a:pt x="37" y="73"/>
                </a:cubicBezTo>
                <a:cubicBezTo>
                  <a:pt x="62" y="73"/>
                  <a:pt x="62" y="73"/>
                  <a:pt x="62" y="73"/>
                </a:cubicBezTo>
                <a:lnTo>
                  <a:pt x="62" y="3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43" name="Freeform 94"/>
          <p:cNvSpPr>
            <a:spLocks noEditPoints="1"/>
          </p:cNvSpPr>
          <p:nvPr/>
        </p:nvSpPr>
        <p:spPr bwMode="auto">
          <a:xfrm>
            <a:off x="4840808" y="1736479"/>
            <a:ext cx="579671" cy="550062"/>
          </a:xfrm>
          <a:custGeom>
            <a:avLst/>
            <a:gdLst>
              <a:gd name="T0" fmla="*/ 131 w 215"/>
              <a:gd name="T1" fmla="*/ 204 h 204"/>
              <a:gd name="T2" fmla="*/ 131 w 215"/>
              <a:gd name="T3" fmla="*/ 183 h 204"/>
              <a:gd name="T4" fmla="*/ 16 w 215"/>
              <a:gd name="T5" fmla="*/ 74 h 204"/>
              <a:gd name="T6" fmla="*/ 74 w 215"/>
              <a:gd name="T7" fmla="*/ 16 h 204"/>
              <a:gd name="T8" fmla="*/ 81 w 215"/>
              <a:gd name="T9" fmla="*/ 70 h 204"/>
              <a:gd name="T10" fmla="*/ 88 w 215"/>
              <a:gd name="T11" fmla="*/ 69 h 204"/>
              <a:gd name="T12" fmla="*/ 128 w 215"/>
              <a:gd name="T13" fmla="*/ 116 h 204"/>
              <a:gd name="T14" fmla="*/ 128 w 215"/>
              <a:gd name="T15" fmla="*/ 117 h 204"/>
              <a:gd name="T16" fmla="*/ 121 w 215"/>
              <a:gd name="T17" fmla="*/ 128 h 204"/>
              <a:gd name="T18" fmla="*/ 117 w 215"/>
              <a:gd name="T19" fmla="*/ 128 h 204"/>
              <a:gd name="T20" fmla="*/ 110 w 215"/>
              <a:gd name="T21" fmla="*/ 128 h 204"/>
              <a:gd name="T22" fmla="*/ 69 w 215"/>
              <a:gd name="T23" fmla="*/ 82 h 204"/>
              <a:gd name="T24" fmla="*/ 68 w 215"/>
              <a:gd name="T25" fmla="*/ 79 h 204"/>
              <a:gd name="T26" fmla="*/ 26 w 215"/>
              <a:gd name="T27" fmla="*/ 65 h 204"/>
              <a:gd name="T28" fmla="*/ 65 w 215"/>
              <a:gd name="T29" fmla="*/ 26 h 204"/>
              <a:gd name="T30" fmla="*/ 26 w 215"/>
              <a:gd name="T31" fmla="*/ 65 h 204"/>
              <a:gd name="T32" fmla="*/ 35 w 215"/>
              <a:gd name="T33" fmla="*/ 194 h 204"/>
              <a:gd name="T34" fmla="*/ 56 w 215"/>
              <a:gd name="T35" fmla="*/ 194 h 204"/>
              <a:gd name="T36" fmla="*/ 209 w 215"/>
              <a:gd name="T37" fmla="*/ 60 h 204"/>
              <a:gd name="T38" fmla="*/ 180 w 215"/>
              <a:gd name="T39" fmla="*/ 62 h 204"/>
              <a:gd name="T40" fmla="*/ 168 w 215"/>
              <a:gd name="T41" fmla="*/ 65 h 204"/>
              <a:gd name="T42" fmla="*/ 35 w 215"/>
              <a:gd name="T43" fmla="*/ 148 h 204"/>
              <a:gd name="T44" fmla="*/ 6 w 215"/>
              <a:gd name="T45" fmla="*/ 90 h 204"/>
              <a:gd name="T46" fmla="*/ 29 w 215"/>
              <a:gd name="T47" fmla="*/ 153 h 204"/>
              <a:gd name="T48" fmla="*/ 23 w 215"/>
              <a:gd name="T49" fmla="*/ 178 h 204"/>
              <a:gd name="T50" fmla="*/ 153 w 215"/>
              <a:gd name="T51" fmla="*/ 179 h 204"/>
              <a:gd name="T52" fmla="*/ 153 w 215"/>
              <a:gd name="T53" fmla="*/ 172 h 204"/>
              <a:gd name="T54" fmla="*/ 35 w 215"/>
              <a:gd name="T55" fmla="*/ 156 h 204"/>
              <a:gd name="T56" fmla="*/ 153 w 215"/>
              <a:gd name="T57" fmla="*/ 140 h 204"/>
              <a:gd name="T58" fmla="*/ 180 w 215"/>
              <a:gd name="T59" fmla="*/ 69 h 204"/>
              <a:gd name="T60" fmla="*/ 209 w 215"/>
              <a:gd name="T61" fmla="*/ 71 h 204"/>
              <a:gd name="T62" fmla="*/ 209 w 215"/>
              <a:gd name="T63" fmla="*/ 60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15" h="204">
                <a:moveTo>
                  <a:pt x="141" y="194"/>
                </a:moveTo>
                <a:cubicBezTo>
                  <a:pt x="141" y="200"/>
                  <a:pt x="137" y="204"/>
                  <a:pt x="131" y="204"/>
                </a:cubicBezTo>
                <a:cubicBezTo>
                  <a:pt x="125" y="204"/>
                  <a:pt x="120" y="200"/>
                  <a:pt x="120" y="194"/>
                </a:cubicBezTo>
                <a:cubicBezTo>
                  <a:pt x="120" y="188"/>
                  <a:pt x="125" y="183"/>
                  <a:pt x="131" y="183"/>
                </a:cubicBezTo>
                <a:cubicBezTo>
                  <a:pt x="137" y="183"/>
                  <a:pt x="141" y="188"/>
                  <a:pt x="141" y="194"/>
                </a:cubicBezTo>
                <a:close/>
                <a:moveTo>
                  <a:pt x="16" y="74"/>
                </a:moveTo>
                <a:cubicBezTo>
                  <a:pt x="0" y="58"/>
                  <a:pt x="0" y="32"/>
                  <a:pt x="16" y="16"/>
                </a:cubicBezTo>
                <a:cubicBezTo>
                  <a:pt x="32" y="0"/>
                  <a:pt x="58" y="0"/>
                  <a:pt x="74" y="16"/>
                </a:cubicBezTo>
                <a:cubicBezTo>
                  <a:pt x="89" y="30"/>
                  <a:pt x="90" y="52"/>
                  <a:pt x="79" y="68"/>
                </a:cubicBezTo>
                <a:cubicBezTo>
                  <a:pt x="81" y="70"/>
                  <a:pt x="81" y="70"/>
                  <a:pt x="81" y="70"/>
                </a:cubicBezTo>
                <a:cubicBezTo>
                  <a:pt x="82" y="69"/>
                  <a:pt x="82" y="69"/>
                  <a:pt x="82" y="69"/>
                </a:cubicBezTo>
                <a:cubicBezTo>
                  <a:pt x="83" y="68"/>
                  <a:pt x="86" y="68"/>
                  <a:pt x="88" y="69"/>
                </a:cubicBezTo>
                <a:cubicBezTo>
                  <a:pt x="128" y="110"/>
                  <a:pt x="128" y="110"/>
                  <a:pt x="128" y="110"/>
                </a:cubicBezTo>
                <a:cubicBezTo>
                  <a:pt x="130" y="112"/>
                  <a:pt x="130" y="115"/>
                  <a:pt x="128" y="116"/>
                </a:cubicBezTo>
                <a:cubicBezTo>
                  <a:pt x="128" y="117"/>
                  <a:pt x="128" y="117"/>
                  <a:pt x="128" y="117"/>
                </a:cubicBezTo>
                <a:cubicBezTo>
                  <a:pt x="128" y="117"/>
                  <a:pt x="128" y="117"/>
                  <a:pt x="128" y="117"/>
                </a:cubicBezTo>
                <a:cubicBezTo>
                  <a:pt x="129" y="118"/>
                  <a:pt x="129" y="120"/>
                  <a:pt x="128" y="121"/>
                </a:cubicBezTo>
                <a:cubicBezTo>
                  <a:pt x="121" y="128"/>
                  <a:pt x="121" y="128"/>
                  <a:pt x="121" y="128"/>
                </a:cubicBezTo>
                <a:cubicBezTo>
                  <a:pt x="120" y="129"/>
                  <a:pt x="118" y="129"/>
                  <a:pt x="117" y="128"/>
                </a:cubicBezTo>
                <a:cubicBezTo>
                  <a:pt x="117" y="128"/>
                  <a:pt x="117" y="128"/>
                  <a:pt x="117" y="128"/>
                </a:cubicBezTo>
                <a:cubicBezTo>
                  <a:pt x="116" y="128"/>
                  <a:pt x="116" y="128"/>
                  <a:pt x="116" y="128"/>
                </a:cubicBezTo>
                <a:cubicBezTo>
                  <a:pt x="115" y="130"/>
                  <a:pt x="112" y="130"/>
                  <a:pt x="110" y="128"/>
                </a:cubicBezTo>
                <a:cubicBezTo>
                  <a:pt x="69" y="88"/>
                  <a:pt x="69" y="88"/>
                  <a:pt x="69" y="88"/>
                </a:cubicBezTo>
                <a:cubicBezTo>
                  <a:pt x="68" y="86"/>
                  <a:pt x="68" y="83"/>
                  <a:pt x="69" y="82"/>
                </a:cubicBezTo>
                <a:cubicBezTo>
                  <a:pt x="70" y="81"/>
                  <a:pt x="70" y="81"/>
                  <a:pt x="70" y="81"/>
                </a:cubicBezTo>
                <a:cubicBezTo>
                  <a:pt x="68" y="79"/>
                  <a:pt x="68" y="79"/>
                  <a:pt x="68" y="79"/>
                </a:cubicBezTo>
                <a:cubicBezTo>
                  <a:pt x="52" y="90"/>
                  <a:pt x="30" y="88"/>
                  <a:pt x="16" y="74"/>
                </a:cubicBezTo>
                <a:close/>
                <a:moveTo>
                  <a:pt x="26" y="65"/>
                </a:moveTo>
                <a:cubicBezTo>
                  <a:pt x="37" y="75"/>
                  <a:pt x="54" y="75"/>
                  <a:pt x="65" y="65"/>
                </a:cubicBezTo>
                <a:cubicBezTo>
                  <a:pt x="75" y="54"/>
                  <a:pt x="75" y="36"/>
                  <a:pt x="65" y="26"/>
                </a:cubicBezTo>
                <a:cubicBezTo>
                  <a:pt x="54" y="15"/>
                  <a:pt x="37" y="15"/>
                  <a:pt x="26" y="26"/>
                </a:cubicBezTo>
                <a:cubicBezTo>
                  <a:pt x="15" y="36"/>
                  <a:pt x="15" y="54"/>
                  <a:pt x="26" y="65"/>
                </a:cubicBezTo>
                <a:close/>
                <a:moveTo>
                  <a:pt x="45" y="183"/>
                </a:moveTo>
                <a:cubicBezTo>
                  <a:pt x="39" y="183"/>
                  <a:pt x="35" y="188"/>
                  <a:pt x="35" y="194"/>
                </a:cubicBezTo>
                <a:cubicBezTo>
                  <a:pt x="35" y="200"/>
                  <a:pt x="39" y="204"/>
                  <a:pt x="45" y="204"/>
                </a:cubicBezTo>
                <a:cubicBezTo>
                  <a:pt x="51" y="204"/>
                  <a:pt x="56" y="200"/>
                  <a:pt x="56" y="194"/>
                </a:cubicBezTo>
                <a:cubicBezTo>
                  <a:pt x="56" y="188"/>
                  <a:pt x="51" y="183"/>
                  <a:pt x="45" y="183"/>
                </a:cubicBezTo>
                <a:close/>
                <a:moveTo>
                  <a:pt x="209" y="60"/>
                </a:moveTo>
                <a:cubicBezTo>
                  <a:pt x="184" y="60"/>
                  <a:pt x="184" y="60"/>
                  <a:pt x="184" y="60"/>
                </a:cubicBezTo>
                <a:cubicBezTo>
                  <a:pt x="183" y="60"/>
                  <a:pt x="181" y="61"/>
                  <a:pt x="180" y="62"/>
                </a:cubicBezTo>
                <a:cubicBezTo>
                  <a:pt x="172" y="62"/>
                  <a:pt x="172" y="62"/>
                  <a:pt x="172" y="62"/>
                </a:cubicBezTo>
                <a:cubicBezTo>
                  <a:pt x="170" y="62"/>
                  <a:pt x="169" y="63"/>
                  <a:pt x="168" y="65"/>
                </a:cubicBezTo>
                <a:cubicBezTo>
                  <a:pt x="147" y="136"/>
                  <a:pt x="147" y="136"/>
                  <a:pt x="147" y="136"/>
                </a:cubicBezTo>
                <a:cubicBezTo>
                  <a:pt x="35" y="148"/>
                  <a:pt x="35" y="148"/>
                  <a:pt x="35" y="148"/>
                </a:cubicBezTo>
                <a:cubicBezTo>
                  <a:pt x="12" y="93"/>
                  <a:pt x="12" y="93"/>
                  <a:pt x="12" y="93"/>
                </a:cubicBezTo>
                <a:cubicBezTo>
                  <a:pt x="11" y="91"/>
                  <a:pt x="8" y="90"/>
                  <a:pt x="6" y="90"/>
                </a:cubicBezTo>
                <a:cubicBezTo>
                  <a:pt x="5" y="91"/>
                  <a:pt x="4" y="94"/>
                  <a:pt x="4" y="96"/>
                </a:cubicBezTo>
                <a:cubicBezTo>
                  <a:pt x="29" y="153"/>
                  <a:pt x="29" y="153"/>
                  <a:pt x="29" y="153"/>
                </a:cubicBezTo>
                <a:cubicBezTo>
                  <a:pt x="23" y="174"/>
                  <a:pt x="23" y="174"/>
                  <a:pt x="23" y="174"/>
                </a:cubicBezTo>
                <a:cubicBezTo>
                  <a:pt x="22" y="175"/>
                  <a:pt x="22" y="177"/>
                  <a:pt x="23" y="178"/>
                </a:cubicBezTo>
                <a:cubicBezTo>
                  <a:pt x="24" y="179"/>
                  <a:pt x="25" y="179"/>
                  <a:pt x="26" y="179"/>
                </a:cubicBezTo>
                <a:cubicBezTo>
                  <a:pt x="153" y="179"/>
                  <a:pt x="153" y="179"/>
                  <a:pt x="153" y="179"/>
                </a:cubicBezTo>
                <a:cubicBezTo>
                  <a:pt x="155" y="179"/>
                  <a:pt x="157" y="178"/>
                  <a:pt x="157" y="175"/>
                </a:cubicBezTo>
                <a:cubicBezTo>
                  <a:pt x="157" y="173"/>
                  <a:pt x="155" y="172"/>
                  <a:pt x="153" y="172"/>
                </a:cubicBezTo>
                <a:cubicBezTo>
                  <a:pt x="32" y="172"/>
                  <a:pt x="32" y="172"/>
                  <a:pt x="32" y="172"/>
                </a:cubicBezTo>
                <a:cubicBezTo>
                  <a:pt x="35" y="156"/>
                  <a:pt x="35" y="156"/>
                  <a:pt x="35" y="156"/>
                </a:cubicBezTo>
                <a:cubicBezTo>
                  <a:pt x="150" y="143"/>
                  <a:pt x="150" y="143"/>
                  <a:pt x="150" y="143"/>
                </a:cubicBezTo>
                <a:cubicBezTo>
                  <a:pt x="152" y="143"/>
                  <a:pt x="153" y="142"/>
                  <a:pt x="153" y="140"/>
                </a:cubicBezTo>
                <a:cubicBezTo>
                  <a:pt x="175" y="69"/>
                  <a:pt x="175" y="69"/>
                  <a:pt x="175" y="69"/>
                </a:cubicBezTo>
                <a:cubicBezTo>
                  <a:pt x="180" y="69"/>
                  <a:pt x="180" y="69"/>
                  <a:pt x="180" y="69"/>
                </a:cubicBezTo>
                <a:cubicBezTo>
                  <a:pt x="181" y="71"/>
                  <a:pt x="183" y="71"/>
                  <a:pt x="184" y="7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13" y="71"/>
                  <a:pt x="215" y="69"/>
                  <a:pt x="215" y="66"/>
                </a:cubicBezTo>
                <a:cubicBezTo>
                  <a:pt x="215" y="62"/>
                  <a:pt x="213" y="60"/>
                  <a:pt x="209" y="6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44" name="Freeform 96"/>
          <p:cNvSpPr>
            <a:spLocks noEditPoints="1"/>
          </p:cNvSpPr>
          <p:nvPr/>
        </p:nvSpPr>
        <p:spPr bwMode="auto">
          <a:xfrm>
            <a:off x="3829006" y="1771213"/>
            <a:ext cx="578533" cy="480593"/>
          </a:xfrm>
          <a:custGeom>
            <a:avLst/>
            <a:gdLst>
              <a:gd name="T0" fmla="*/ 54 w 215"/>
              <a:gd name="T1" fmla="*/ 168 h 178"/>
              <a:gd name="T2" fmla="*/ 43 w 215"/>
              <a:gd name="T3" fmla="*/ 178 h 178"/>
              <a:gd name="T4" fmla="*/ 33 w 215"/>
              <a:gd name="T5" fmla="*/ 168 h 178"/>
              <a:gd name="T6" fmla="*/ 43 w 215"/>
              <a:gd name="T7" fmla="*/ 157 h 178"/>
              <a:gd name="T8" fmla="*/ 54 w 215"/>
              <a:gd name="T9" fmla="*/ 168 h 178"/>
              <a:gd name="T10" fmla="*/ 129 w 215"/>
              <a:gd name="T11" fmla="*/ 157 h 178"/>
              <a:gd name="T12" fmla="*/ 118 w 215"/>
              <a:gd name="T13" fmla="*/ 168 h 178"/>
              <a:gd name="T14" fmla="*/ 129 w 215"/>
              <a:gd name="T15" fmla="*/ 178 h 178"/>
              <a:gd name="T16" fmla="*/ 139 w 215"/>
              <a:gd name="T17" fmla="*/ 168 h 178"/>
              <a:gd name="T18" fmla="*/ 129 w 215"/>
              <a:gd name="T19" fmla="*/ 157 h 178"/>
              <a:gd name="T20" fmla="*/ 207 w 215"/>
              <a:gd name="T21" fmla="*/ 32 h 178"/>
              <a:gd name="T22" fmla="*/ 182 w 215"/>
              <a:gd name="T23" fmla="*/ 32 h 178"/>
              <a:gd name="T24" fmla="*/ 178 w 215"/>
              <a:gd name="T25" fmla="*/ 34 h 178"/>
              <a:gd name="T26" fmla="*/ 170 w 215"/>
              <a:gd name="T27" fmla="*/ 34 h 178"/>
              <a:gd name="T28" fmla="*/ 165 w 215"/>
              <a:gd name="T29" fmla="*/ 38 h 178"/>
              <a:gd name="T30" fmla="*/ 144 w 215"/>
              <a:gd name="T31" fmla="*/ 108 h 178"/>
              <a:gd name="T32" fmla="*/ 34 w 215"/>
              <a:gd name="T33" fmla="*/ 121 h 178"/>
              <a:gd name="T34" fmla="*/ 11 w 215"/>
              <a:gd name="T35" fmla="*/ 66 h 178"/>
              <a:gd name="T36" fmla="*/ 4 w 215"/>
              <a:gd name="T37" fmla="*/ 63 h 178"/>
              <a:gd name="T38" fmla="*/ 1 w 215"/>
              <a:gd name="T39" fmla="*/ 66 h 178"/>
              <a:gd name="T40" fmla="*/ 1 w 215"/>
              <a:gd name="T41" fmla="*/ 70 h 178"/>
              <a:gd name="T42" fmla="*/ 25 w 215"/>
              <a:gd name="T43" fmla="*/ 127 h 178"/>
              <a:gd name="T44" fmla="*/ 19 w 215"/>
              <a:gd name="T45" fmla="*/ 147 h 178"/>
              <a:gd name="T46" fmla="*/ 20 w 215"/>
              <a:gd name="T47" fmla="*/ 152 h 178"/>
              <a:gd name="T48" fmla="*/ 24 w 215"/>
              <a:gd name="T49" fmla="*/ 155 h 178"/>
              <a:gd name="T50" fmla="*/ 151 w 215"/>
              <a:gd name="T51" fmla="*/ 155 h 178"/>
              <a:gd name="T52" fmla="*/ 156 w 215"/>
              <a:gd name="T53" fmla="*/ 149 h 178"/>
              <a:gd name="T54" fmla="*/ 151 w 215"/>
              <a:gd name="T55" fmla="*/ 144 h 178"/>
              <a:gd name="T56" fmla="*/ 32 w 215"/>
              <a:gd name="T57" fmla="*/ 144 h 178"/>
              <a:gd name="T58" fmla="*/ 35 w 215"/>
              <a:gd name="T59" fmla="*/ 132 h 178"/>
              <a:gd name="T60" fmla="*/ 148 w 215"/>
              <a:gd name="T61" fmla="*/ 119 h 178"/>
              <a:gd name="T62" fmla="*/ 153 w 215"/>
              <a:gd name="T63" fmla="*/ 115 h 178"/>
              <a:gd name="T64" fmla="*/ 174 w 215"/>
              <a:gd name="T65" fmla="*/ 45 h 178"/>
              <a:gd name="T66" fmla="*/ 178 w 215"/>
              <a:gd name="T67" fmla="*/ 45 h 178"/>
              <a:gd name="T68" fmla="*/ 182 w 215"/>
              <a:gd name="T69" fmla="*/ 47 h 178"/>
              <a:gd name="T70" fmla="*/ 207 w 215"/>
              <a:gd name="T71" fmla="*/ 47 h 178"/>
              <a:gd name="T72" fmla="*/ 215 w 215"/>
              <a:gd name="T73" fmla="*/ 40 h 178"/>
              <a:gd name="T74" fmla="*/ 207 w 215"/>
              <a:gd name="T75" fmla="*/ 32 h 178"/>
              <a:gd name="T76" fmla="*/ 116 w 215"/>
              <a:gd name="T77" fmla="*/ 46 h 178"/>
              <a:gd name="T78" fmla="*/ 106 w 215"/>
              <a:gd name="T79" fmla="*/ 46 h 178"/>
              <a:gd name="T80" fmla="*/ 106 w 215"/>
              <a:gd name="T81" fmla="*/ 0 h 178"/>
              <a:gd name="T82" fmla="*/ 67 w 215"/>
              <a:gd name="T83" fmla="*/ 0 h 178"/>
              <a:gd name="T84" fmla="*/ 67 w 215"/>
              <a:gd name="T85" fmla="*/ 46 h 178"/>
              <a:gd name="T86" fmla="*/ 56 w 215"/>
              <a:gd name="T87" fmla="*/ 46 h 178"/>
              <a:gd name="T88" fmla="*/ 86 w 215"/>
              <a:gd name="T89" fmla="*/ 76 h 178"/>
              <a:gd name="T90" fmla="*/ 116 w 215"/>
              <a:gd name="T91" fmla="*/ 46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15" h="178">
                <a:moveTo>
                  <a:pt x="54" y="168"/>
                </a:moveTo>
                <a:cubicBezTo>
                  <a:pt x="54" y="174"/>
                  <a:pt x="49" y="178"/>
                  <a:pt x="43" y="178"/>
                </a:cubicBezTo>
                <a:cubicBezTo>
                  <a:pt x="37" y="178"/>
                  <a:pt x="33" y="174"/>
                  <a:pt x="33" y="168"/>
                </a:cubicBezTo>
                <a:cubicBezTo>
                  <a:pt x="33" y="162"/>
                  <a:pt x="37" y="157"/>
                  <a:pt x="43" y="157"/>
                </a:cubicBezTo>
                <a:cubicBezTo>
                  <a:pt x="49" y="157"/>
                  <a:pt x="54" y="162"/>
                  <a:pt x="54" y="168"/>
                </a:cubicBezTo>
                <a:close/>
                <a:moveTo>
                  <a:pt x="129" y="157"/>
                </a:moveTo>
                <a:cubicBezTo>
                  <a:pt x="123" y="157"/>
                  <a:pt x="118" y="162"/>
                  <a:pt x="118" y="168"/>
                </a:cubicBezTo>
                <a:cubicBezTo>
                  <a:pt x="118" y="174"/>
                  <a:pt x="123" y="178"/>
                  <a:pt x="129" y="178"/>
                </a:cubicBezTo>
                <a:cubicBezTo>
                  <a:pt x="135" y="178"/>
                  <a:pt x="139" y="174"/>
                  <a:pt x="139" y="168"/>
                </a:cubicBezTo>
                <a:cubicBezTo>
                  <a:pt x="139" y="162"/>
                  <a:pt x="135" y="157"/>
                  <a:pt x="129" y="157"/>
                </a:cubicBezTo>
                <a:close/>
                <a:moveTo>
                  <a:pt x="207" y="32"/>
                </a:moveTo>
                <a:cubicBezTo>
                  <a:pt x="182" y="32"/>
                  <a:pt x="182" y="32"/>
                  <a:pt x="182" y="32"/>
                </a:cubicBezTo>
                <a:cubicBezTo>
                  <a:pt x="181" y="32"/>
                  <a:pt x="179" y="33"/>
                  <a:pt x="178" y="34"/>
                </a:cubicBezTo>
                <a:cubicBezTo>
                  <a:pt x="170" y="34"/>
                  <a:pt x="170" y="34"/>
                  <a:pt x="170" y="34"/>
                </a:cubicBezTo>
                <a:cubicBezTo>
                  <a:pt x="168" y="34"/>
                  <a:pt x="165" y="36"/>
                  <a:pt x="165" y="38"/>
                </a:cubicBezTo>
                <a:cubicBezTo>
                  <a:pt x="144" y="108"/>
                  <a:pt x="144" y="108"/>
                  <a:pt x="144" y="108"/>
                </a:cubicBezTo>
                <a:cubicBezTo>
                  <a:pt x="34" y="121"/>
                  <a:pt x="34" y="121"/>
                  <a:pt x="34" y="121"/>
                </a:cubicBezTo>
                <a:cubicBezTo>
                  <a:pt x="11" y="66"/>
                  <a:pt x="11" y="66"/>
                  <a:pt x="11" y="66"/>
                </a:cubicBezTo>
                <a:cubicBezTo>
                  <a:pt x="10" y="63"/>
                  <a:pt x="7" y="62"/>
                  <a:pt x="4" y="63"/>
                </a:cubicBezTo>
                <a:cubicBezTo>
                  <a:pt x="3" y="64"/>
                  <a:pt x="2" y="65"/>
                  <a:pt x="1" y="66"/>
                </a:cubicBezTo>
                <a:cubicBezTo>
                  <a:pt x="0" y="67"/>
                  <a:pt x="0" y="69"/>
                  <a:pt x="1" y="70"/>
                </a:cubicBezTo>
                <a:cubicBezTo>
                  <a:pt x="25" y="127"/>
                  <a:pt x="25" y="127"/>
                  <a:pt x="25" y="127"/>
                </a:cubicBezTo>
                <a:cubicBezTo>
                  <a:pt x="19" y="147"/>
                  <a:pt x="19" y="147"/>
                  <a:pt x="19" y="147"/>
                </a:cubicBezTo>
                <a:cubicBezTo>
                  <a:pt x="19" y="149"/>
                  <a:pt x="19" y="151"/>
                  <a:pt x="20" y="152"/>
                </a:cubicBezTo>
                <a:cubicBezTo>
                  <a:pt x="21" y="154"/>
                  <a:pt x="22" y="155"/>
                  <a:pt x="24" y="155"/>
                </a:cubicBezTo>
                <a:cubicBezTo>
                  <a:pt x="151" y="155"/>
                  <a:pt x="151" y="155"/>
                  <a:pt x="151" y="155"/>
                </a:cubicBezTo>
                <a:cubicBezTo>
                  <a:pt x="154" y="155"/>
                  <a:pt x="156" y="152"/>
                  <a:pt x="156" y="149"/>
                </a:cubicBezTo>
                <a:cubicBezTo>
                  <a:pt x="156" y="146"/>
                  <a:pt x="154" y="144"/>
                  <a:pt x="151" y="144"/>
                </a:cubicBezTo>
                <a:cubicBezTo>
                  <a:pt x="32" y="144"/>
                  <a:pt x="32" y="144"/>
                  <a:pt x="32" y="144"/>
                </a:cubicBezTo>
                <a:cubicBezTo>
                  <a:pt x="35" y="132"/>
                  <a:pt x="35" y="132"/>
                  <a:pt x="35" y="132"/>
                </a:cubicBezTo>
                <a:cubicBezTo>
                  <a:pt x="148" y="119"/>
                  <a:pt x="148" y="119"/>
                  <a:pt x="148" y="119"/>
                </a:cubicBezTo>
                <a:cubicBezTo>
                  <a:pt x="150" y="118"/>
                  <a:pt x="152" y="117"/>
                  <a:pt x="153" y="115"/>
                </a:cubicBezTo>
                <a:cubicBezTo>
                  <a:pt x="174" y="45"/>
                  <a:pt x="174" y="45"/>
                  <a:pt x="174" y="45"/>
                </a:cubicBezTo>
                <a:cubicBezTo>
                  <a:pt x="178" y="45"/>
                  <a:pt x="178" y="45"/>
                  <a:pt x="178" y="45"/>
                </a:cubicBezTo>
                <a:cubicBezTo>
                  <a:pt x="179" y="46"/>
                  <a:pt x="181" y="47"/>
                  <a:pt x="182" y="47"/>
                </a:cubicBezTo>
                <a:cubicBezTo>
                  <a:pt x="207" y="47"/>
                  <a:pt x="207" y="47"/>
                  <a:pt x="207" y="47"/>
                </a:cubicBezTo>
                <a:cubicBezTo>
                  <a:pt x="211" y="47"/>
                  <a:pt x="215" y="44"/>
                  <a:pt x="215" y="40"/>
                </a:cubicBezTo>
                <a:cubicBezTo>
                  <a:pt x="215" y="36"/>
                  <a:pt x="211" y="32"/>
                  <a:pt x="207" y="32"/>
                </a:cubicBezTo>
                <a:close/>
                <a:moveTo>
                  <a:pt x="116" y="46"/>
                </a:moveTo>
                <a:cubicBezTo>
                  <a:pt x="106" y="46"/>
                  <a:pt x="106" y="46"/>
                  <a:pt x="106" y="46"/>
                </a:cubicBezTo>
                <a:cubicBezTo>
                  <a:pt x="106" y="0"/>
                  <a:pt x="106" y="0"/>
                  <a:pt x="106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67" y="46"/>
                  <a:pt x="67" y="46"/>
                  <a:pt x="67" y="46"/>
                </a:cubicBezTo>
                <a:cubicBezTo>
                  <a:pt x="56" y="46"/>
                  <a:pt x="56" y="46"/>
                  <a:pt x="56" y="46"/>
                </a:cubicBezTo>
                <a:cubicBezTo>
                  <a:pt x="86" y="76"/>
                  <a:pt x="86" y="76"/>
                  <a:pt x="86" y="76"/>
                </a:cubicBezTo>
                <a:lnTo>
                  <a:pt x="116" y="46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45" name="Freeform 106"/>
          <p:cNvSpPr>
            <a:spLocks noEditPoints="1"/>
          </p:cNvSpPr>
          <p:nvPr/>
        </p:nvSpPr>
        <p:spPr bwMode="auto">
          <a:xfrm>
            <a:off x="3834700" y="2804657"/>
            <a:ext cx="567144" cy="477176"/>
          </a:xfrm>
          <a:custGeom>
            <a:avLst/>
            <a:gdLst>
              <a:gd name="T0" fmla="*/ 210 w 211"/>
              <a:gd name="T1" fmla="*/ 158 h 177"/>
              <a:gd name="T2" fmla="*/ 164 w 211"/>
              <a:gd name="T3" fmla="*/ 120 h 177"/>
              <a:gd name="T4" fmla="*/ 102 w 211"/>
              <a:gd name="T5" fmla="*/ 68 h 177"/>
              <a:gd name="T6" fmla="*/ 154 w 211"/>
              <a:gd name="T7" fmla="*/ 130 h 177"/>
              <a:gd name="T8" fmla="*/ 192 w 211"/>
              <a:gd name="T9" fmla="*/ 176 h 177"/>
              <a:gd name="T10" fmla="*/ 199 w 211"/>
              <a:gd name="T11" fmla="*/ 176 h 177"/>
              <a:gd name="T12" fmla="*/ 210 w 211"/>
              <a:gd name="T13" fmla="*/ 165 h 177"/>
              <a:gd name="T14" fmla="*/ 109 w 211"/>
              <a:gd name="T15" fmla="*/ 117 h 177"/>
              <a:gd name="T16" fmla="*/ 151 w 211"/>
              <a:gd name="T17" fmla="*/ 117 h 177"/>
              <a:gd name="T18" fmla="*/ 100 w 211"/>
              <a:gd name="T19" fmla="*/ 130 h 177"/>
              <a:gd name="T20" fmla="*/ 86 w 211"/>
              <a:gd name="T21" fmla="*/ 106 h 177"/>
              <a:gd name="T22" fmla="*/ 71 w 211"/>
              <a:gd name="T23" fmla="*/ 151 h 177"/>
              <a:gd name="T24" fmla="*/ 30 w 211"/>
              <a:gd name="T25" fmla="*/ 151 h 177"/>
              <a:gd name="T26" fmla="*/ 32 w 211"/>
              <a:gd name="T27" fmla="*/ 83 h 177"/>
              <a:gd name="T28" fmla="*/ 59 w 211"/>
              <a:gd name="T29" fmla="*/ 83 h 177"/>
              <a:gd name="T30" fmla="*/ 85 w 211"/>
              <a:gd name="T31" fmla="*/ 83 h 177"/>
              <a:gd name="T32" fmla="*/ 88 w 211"/>
              <a:gd name="T33" fmla="*/ 75 h 177"/>
              <a:gd name="T34" fmla="*/ 98 w 211"/>
              <a:gd name="T35" fmla="*/ 64 h 177"/>
              <a:gd name="T36" fmla="*/ 88 w 211"/>
              <a:gd name="T37" fmla="*/ 46 h 177"/>
              <a:gd name="T38" fmla="*/ 112 w 211"/>
              <a:gd name="T39" fmla="*/ 54 h 177"/>
              <a:gd name="T40" fmla="*/ 130 w 211"/>
              <a:gd name="T41" fmla="*/ 50 h 177"/>
              <a:gd name="T42" fmla="*/ 150 w 211"/>
              <a:gd name="T43" fmla="*/ 46 h 177"/>
              <a:gd name="T44" fmla="*/ 170 w 211"/>
              <a:gd name="T45" fmla="*/ 74 h 177"/>
              <a:gd name="T46" fmla="*/ 170 w 211"/>
              <a:gd name="T47" fmla="*/ 64 h 177"/>
              <a:gd name="T48" fmla="*/ 168 w 211"/>
              <a:gd name="T49" fmla="*/ 61 h 177"/>
              <a:gd name="T50" fmla="*/ 155 w 211"/>
              <a:gd name="T51" fmla="*/ 0 h 177"/>
              <a:gd name="T52" fmla="*/ 12 w 211"/>
              <a:gd name="T53" fmla="*/ 41 h 177"/>
              <a:gd name="T54" fmla="*/ 1 w 211"/>
              <a:gd name="T55" fmla="*/ 62 h 177"/>
              <a:gd name="T56" fmla="*/ 0 w 211"/>
              <a:gd name="T57" fmla="*/ 65 h 177"/>
              <a:gd name="T58" fmla="*/ 12 w 211"/>
              <a:gd name="T59" fmla="*/ 149 h 177"/>
              <a:gd name="T60" fmla="*/ 1 w 211"/>
              <a:gd name="T61" fmla="*/ 174 h 177"/>
              <a:gd name="T62" fmla="*/ 169 w 211"/>
              <a:gd name="T63" fmla="*/ 174 h 177"/>
              <a:gd name="T64" fmla="*/ 149 w 211"/>
              <a:gd name="T65" fmla="*/ 151 h 177"/>
              <a:gd name="T66" fmla="*/ 83 w 211"/>
              <a:gd name="T67" fmla="*/ 61 h 177"/>
              <a:gd name="T68" fmla="*/ 61 w 211"/>
              <a:gd name="T69" fmla="*/ 68 h 177"/>
              <a:gd name="T70" fmla="*/ 72 w 211"/>
              <a:gd name="T71" fmla="*/ 85 h 177"/>
              <a:gd name="T72" fmla="*/ 61 w 211"/>
              <a:gd name="T73" fmla="*/ 68 h 177"/>
              <a:gd name="T74" fmla="*/ 66 w 211"/>
              <a:gd name="T75" fmla="*/ 151 h 177"/>
              <a:gd name="T76" fmla="*/ 56 w 211"/>
              <a:gd name="T77" fmla="*/ 75 h 177"/>
              <a:gd name="T78" fmla="*/ 35 w 211"/>
              <a:gd name="T79" fmla="*/ 75 h 177"/>
              <a:gd name="T80" fmla="*/ 56 w 211"/>
              <a:gd name="T81" fmla="*/ 75 h 177"/>
              <a:gd name="T82" fmla="*/ 36 w 211"/>
              <a:gd name="T83" fmla="*/ 61 h 177"/>
              <a:gd name="T84" fmla="*/ 20 w 211"/>
              <a:gd name="T85" fmla="*/ 46 h 177"/>
              <a:gd name="T86" fmla="*/ 11 w 211"/>
              <a:gd name="T87" fmla="*/ 61 h 177"/>
              <a:gd name="T88" fmla="*/ 8 w 211"/>
              <a:gd name="T89" fmla="*/ 68 h 177"/>
              <a:gd name="T90" fmla="*/ 19 w 211"/>
              <a:gd name="T91" fmla="*/ 85 h 177"/>
              <a:gd name="T92" fmla="*/ 160 w 211"/>
              <a:gd name="T93" fmla="*/ 168 h 177"/>
              <a:gd name="T94" fmla="*/ 160 w 211"/>
              <a:gd name="T95" fmla="*/ 158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11" h="177">
                <a:moveTo>
                  <a:pt x="209" y="164"/>
                </a:moveTo>
                <a:cubicBezTo>
                  <a:pt x="210" y="164"/>
                  <a:pt x="210" y="164"/>
                  <a:pt x="210" y="164"/>
                </a:cubicBezTo>
                <a:cubicBezTo>
                  <a:pt x="211" y="162"/>
                  <a:pt x="211" y="160"/>
                  <a:pt x="210" y="158"/>
                </a:cubicBezTo>
                <a:cubicBezTo>
                  <a:pt x="171" y="119"/>
                  <a:pt x="171" y="119"/>
                  <a:pt x="171" y="119"/>
                </a:cubicBezTo>
                <a:cubicBezTo>
                  <a:pt x="169" y="118"/>
                  <a:pt x="167" y="118"/>
                  <a:pt x="165" y="119"/>
                </a:cubicBezTo>
                <a:cubicBezTo>
                  <a:pt x="164" y="120"/>
                  <a:pt x="164" y="120"/>
                  <a:pt x="164" y="120"/>
                </a:cubicBezTo>
                <a:cubicBezTo>
                  <a:pt x="163" y="118"/>
                  <a:pt x="163" y="118"/>
                  <a:pt x="163" y="118"/>
                </a:cubicBezTo>
                <a:cubicBezTo>
                  <a:pt x="173" y="103"/>
                  <a:pt x="171" y="82"/>
                  <a:pt x="158" y="68"/>
                </a:cubicBezTo>
                <a:cubicBezTo>
                  <a:pt x="143" y="53"/>
                  <a:pt x="118" y="53"/>
                  <a:pt x="102" y="68"/>
                </a:cubicBezTo>
                <a:cubicBezTo>
                  <a:pt x="87" y="84"/>
                  <a:pt x="87" y="109"/>
                  <a:pt x="102" y="124"/>
                </a:cubicBezTo>
                <a:cubicBezTo>
                  <a:pt x="116" y="137"/>
                  <a:pt x="137" y="139"/>
                  <a:pt x="152" y="129"/>
                </a:cubicBezTo>
                <a:cubicBezTo>
                  <a:pt x="154" y="130"/>
                  <a:pt x="154" y="130"/>
                  <a:pt x="154" y="130"/>
                </a:cubicBezTo>
                <a:cubicBezTo>
                  <a:pt x="153" y="131"/>
                  <a:pt x="153" y="131"/>
                  <a:pt x="153" y="131"/>
                </a:cubicBezTo>
                <a:cubicBezTo>
                  <a:pt x="152" y="132"/>
                  <a:pt x="152" y="135"/>
                  <a:pt x="153" y="137"/>
                </a:cubicBezTo>
                <a:cubicBezTo>
                  <a:pt x="192" y="176"/>
                  <a:pt x="192" y="176"/>
                  <a:pt x="192" y="176"/>
                </a:cubicBezTo>
                <a:cubicBezTo>
                  <a:pt x="194" y="177"/>
                  <a:pt x="196" y="177"/>
                  <a:pt x="198" y="176"/>
                </a:cubicBezTo>
                <a:cubicBezTo>
                  <a:pt x="198" y="175"/>
                  <a:pt x="198" y="175"/>
                  <a:pt x="198" y="175"/>
                </a:cubicBezTo>
                <a:cubicBezTo>
                  <a:pt x="199" y="176"/>
                  <a:pt x="199" y="176"/>
                  <a:pt x="199" y="176"/>
                </a:cubicBezTo>
                <a:cubicBezTo>
                  <a:pt x="200" y="177"/>
                  <a:pt x="201" y="177"/>
                  <a:pt x="202" y="176"/>
                </a:cubicBezTo>
                <a:cubicBezTo>
                  <a:pt x="210" y="168"/>
                  <a:pt x="210" y="168"/>
                  <a:pt x="210" y="168"/>
                </a:cubicBezTo>
                <a:cubicBezTo>
                  <a:pt x="211" y="167"/>
                  <a:pt x="211" y="166"/>
                  <a:pt x="210" y="165"/>
                </a:cubicBezTo>
                <a:lnTo>
                  <a:pt x="209" y="164"/>
                </a:lnTo>
                <a:close/>
                <a:moveTo>
                  <a:pt x="151" y="117"/>
                </a:moveTo>
                <a:cubicBezTo>
                  <a:pt x="139" y="128"/>
                  <a:pt x="121" y="128"/>
                  <a:pt x="109" y="117"/>
                </a:cubicBezTo>
                <a:cubicBezTo>
                  <a:pt x="98" y="105"/>
                  <a:pt x="98" y="87"/>
                  <a:pt x="109" y="75"/>
                </a:cubicBezTo>
                <a:cubicBezTo>
                  <a:pt x="121" y="64"/>
                  <a:pt x="139" y="64"/>
                  <a:pt x="151" y="75"/>
                </a:cubicBezTo>
                <a:cubicBezTo>
                  <a:pt x="162" y="87"/>
                  <a:pt x="162" y="105"/>
                  <a:pt x="151" y="117"/>
                </a:cubicBezTo>
                <a:close/>
                <a:moveTo>
                  <a:pt x="91" y="119"/>
                </a:moveTo>
                <a:cubicBezTo>
                  <a:pt x="91" y="130"/>
                  <a:pt x="91" y="130"/>
                  <a:pt x="91" y="130"/>
                </a:cubicBezTo>
                <a:cubicBezTo>
                  <a:pt x="100" y="130"/>
                  <a:pt x="100" y="130"/>
                  <a:pt x="100" y="130"/>
                </a:cubicBezTo>
                <a:cubicBezTo>
                  <a:pt x="102" y="132"/>
                  <a:pt x="104" y="134"/>
                  <a:pt x="107" y="135"/>
                </a:cubicBezTo>
                <a:cubicBezTo>
                  <a:pt x="86" y="135"/>
                  <a:pt x="86" y="135"/>
                  <a:pt x="86" y="135"/>
                </a:cubicBezTo>
                <a:cubicBezTo>
                  <a:pt x="86" y="106"/>
                  <a:pt x="86" y="106"/>
                  <a:pt x="86" y="106"/>
                </a:cubicBezTo>
                <a:cubicBezTo>
                  <a:pt x="87" y="110"/>
                  <a:pt x="88" y="115"/>
                  <a:pt x="91" y="119"/>
                </a:cubicBezTo>
                <a:close/>
                <a:moveTo>
                  <a:pt x="149" y="151"/>
                </a:moveTo>
                <a:cubicBezTo>
                  <a:pt x="71" y="151"/>
                  <a:pt x="71" y="151"/>
                  <a:pt x="71" y="151"/>
                </a:cubicBezTo>
                <a:cubicBezTo>
                  <a:pt x="71" y="100"/>
                  <a:pt x="71" y="100"/>
                  <a:pt x="71" y="100"/>
                </a:cubicBezTo>
                <a:cubicBezTo>
                  <a:pt x="30" y="100"/>
                  <a:pt x="30" y="100"/>
                  <a:pt x="30" y="100"/>
                </a:cubicBezTo>
                <a:cubicBezTo>
                  <a:pt x="30" y="151"/>
                  <a:pt x="30" y="151"/>
                  <a:pt x="30" y="151"/>
                </a:cubicBezTo>
                <a:cubicBezTo>
                  <a:pt x="21" y="151"/>
                  <a:pt x="21" y="151"/>
                  <a:pt x="21" y="151"/>
                </a:cubicBezTo>
                <a:cubicBezTo>
                  <a:pt x="21" y="90"/>
                  <a:pt x="21" y="90"/>
                  <a:pt x="21" y="90"/>
                </a:cubicBezTo>
                <a:cubicBezTo>
                  <a:pt x="26" y="89"/>
                  <a:pt x="30" y="87"/>
                  <a:pt x="32" y="83"/>
                </a:cubicBezTo>
                <a:cubicBezTo>
                  <a:pt x="35" y="87"/>
                  <a:pt x="40" y="90"/>
                  <a:pt x="45" y="90"/>
                </a:cubicBezTo>
                <a:cubicBezTo>
                  <a:pt x="45" y="90"/>
                  <a:pt x="45" y="90"/>
                  <a:pt x="45" y="90"/>
                </a:cubicBezTo>
                <a:cubicBezTo>
                  <a:pt x="51" y="90"/>
                  <a:pt x="56" y="87"/>
                  <a:pt x="59" y="83"/>
                </a:cubicBezTo>
                <a:cubicBezTo>
                  <a:pt x="61" y="87"/>
                  <a:pt x="66" y="90"/>
                  <a:pt x="72" y="90"/>
                </a:cubicBezTo>
                <a:cubicBezTo>
                  <a:pt x="72" y="90"/>
                  <a:pt x="72" y="90"/>
                  <a:pt x="72" y="90"/>
                </a:cubicBezTo>
                <a:cubicBezTo>
                  <a:pt x="77" y="90"/>
                  <a:pt x="82" y="87"/>
                  <a:pt x="85" y="83"/>
                </a:cubicBezTo>
                <a:cubicBezTo>
                  <a:pt x="85" y="83"/>
                  <a:pt x="86" y="84"/>
                  <a:pt x="86" y="84"/>
                </a:cubicBezTo>
                <a:cubicBezTo>
                  <a:pt x="87" y="82"/>
                  <a:pt x="87" y="80"/>
                  <a:pt x="88" y="78"/>
                </a:cubicBezTo>
                <a:cubicBezTo>
                  <a:pt x="88" y="77"/>
                  <a:pt x="88" y="76"/>
                  <a:pt x="88" y="75"/>
                </a:cubicBezTo>
                <a:cubicBezTo>
                  <a:pt x="88" y="68"/>
                  <a:pt x="88" y="68"/>
                  <a:pt x="88" y="68"/>
                </a:cubicBezTo>
                <a:cubicBezTo>
                  <a:pt x="94" y="68"/>
                  <a:pt x="94" y="68"/>
                  <a:pt x="94" y="68"/>
                </a:cubicBezTo>
                <a:cubicBezTo>
                  <a:pt x="95" y="66"/>
                  <a:pt x="97" y="65"/>
                  <a:pt x="98" y="64"/>
                </a:cubicBezTo>
                <a:cubicBezTo>
                  <a:pt x="99" y="63"/>
                  <a:pt x="100" y="62"/>
                  <a:pt x="101" y="61"/>
                </a:cubicBezTo>
                <a:cubicBezTo>
                  <a:pt x="88" y="61"/>
                  <a:pt x="88" y="61"/>
                  <a:pt x="88" y="61"/>
                </a:cubicBezTo>
                <a:cubicBezTo>
                  <a:pt x="88" y="46"/>
                  <a:pt x="88" y="46"/>
                  <a:pt x="88" y="46"/>
                </a:cubicBezTo>
                <a:cubicBezTo>
                  <a:pt x="106" y="46"/>
                  <a:pt x="106" y="46"/>
                  <a:pt x="106" y="46"/>
                </a:cubicBezTo>
                <a:cubicBezTo>
                  <a:pt x="108" y="56"/>
                  <a:pt x="108" y="56"/>
                  <a:pt x="108" y="56"/>
                </a:cubicBezTo>
                <a:cubicBezTo>
                  <a:pt x="109" y="56"/>
                  <a:pt x="111" y="55"/>
                  <a:pt x="112" y="54"/>
                </a:cubicBezTo>
                <a:cubicBezTo>
                  <a:pt x="111" y="46"/>
                  <a:pt x="111" y="46"/>
                  <a:pt x="111" y="46"/>
                </a:cubicBezTo>
                <a:cubicBezTo>
                  <a:pt x="129" y="46"/>
                  <a:pt x="129" y="46"/>
                  <a:pt x="129" y="46"/>
                </a:cubicBezTo>
                <a:cubicBezTo>
                  <a:pt x="130" y="50"/>
                  <a:pt x="130" y="50"/>
                  <a:pt x="130" y="50"/>
                </a:cubicBezTo>
                <a:cubicBezTo>
                  <a:pt x="132" y="50"/>
                  <a:pt x="134" y="51"/>
                  <a:pt x="136" y="51"/>
                </a:cubicBezTo>
                <a:cubicBezTo>
                  <a:pt x="134" y="46"/>
                  <a:pt x="134" y="46"/>
                  <a:pt x="134" y="46"/>
                </a:cubicBezTo>
                <a:cubicBezTo>
                  <a:pt x="150" y="46"/>
                  <a:pt x="150" y="46"/>
                  <a:pt x="150" y="46"/>
                </a:cubicBezTo>
                <a:cubicBezTo>
                  <a:pt x="158" y="60"/>
                  <a:pt x="158" y="60"/>
                  <a:pt x="158" y="60"/>
                </a:cubicBezTo>
                <a:cubicBezTo>
                  <a:pt x="160" y="61"/>
                  <a:pt x="161" y="63"/>
                  <a:pt x="162" y="64"/>
                </a:cubicBezTo>
                <a:cubicBezTo>
                  <a:pt x="165" y="67"/>
                  <a:pt x="168" y="70"/>
                  <a:pt x="170" y="74"/>
                </a:cubicBezTo>
                <a:cubicBezTo>
                  <a:pt x="170" y="65"/>
                  <a:pt x="170" y="65"/>
                  <a:pt x="170" y="65"/>
                </a:cubicBezTo>
                <a:cubicBezTo>
                  <a:pt x="170" y="64"/>
                  <a:pt x="170" y="64"/>
                  <a:pt x="170" y="64"/>
                </a:cubicBezTo>
                <a:cubicBezTo>
                  <a:pt x="170" y="64"/>
                  <a:pt x="170" y="64"/>
                  <a:pt x="170" y="64"/>
                </a:cubicBezTo>
                <a:cubicBezTo>
                  <a:pt x="170" y="63"/>
                  <a:pt x="169" y="63"/>
                  <a:pt x="169" y="62"/>
                </a:cubicBezTo>
                <a:cubicBezTo>
                  <a:pt x="169" y="62"/>
                  <a:pt x="169" y="62"/>
                  <a:pt x="169" y="62"/>
                </a:cubicBezTo>
                <a:cubicBezTo>
                  <a:pt x="169" y="61"/>
                  <a:pt x="169" y="61"/>
                  <a:pt x="168" y="61"/>
                </a:cubicBezTo>
                <a:cubicBezTo>
                  <a:pt x="157" y="41"/>
                  <a:pt x="157" y="41"/>
                  <a:pt x="157" y="41"/>
                </a:cubicBezTo>
                <a:cubicBezTo>
                  <a:pt x="157" y="2"/>
                  <a:pt x="157" y="2"/>
                  <a:pt x="157" y="2"/>
                </a:cubicBezTo>
                <a:cubicBezTo>
                  <a:pt x="157" y="0"/>
                  <a:pt x="157" y="0"/>
                  <a:pt x="155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3" y="0"/>
                  <a:pt x="12" y="0"/>
                  <a:pt x="12" y="2"/>
                </a:cubicBezTo>
                <a:cubicBezTo>
                  <a:pt x="12" y="41"/>
                  <a:pt x="12" y="41"/>
                  <a:pt x="12" y="41"/>
                </a:cubicBezTo>
                <a:cubicBezTo>
                  <a:pt x="2" y="61"/>
                  <a:pt x="2" y="61"/>
                  <a:pt x="2" y="61"/>
                </a:cubicBezTo>
                <a:cubicBezTo>
                  <a:pt x="2" y="61"/>
                  <a:pt x="1" y="61"/>
                  <a:pt x="1" y="61"/>
                </a:cubicBezTo>
                <a:cubicBezTo>
                  <a:pt x="1" y="62"/>
                  <a:pt x="1" y="62"/>
                  <a:pt x="1" y="62"/>
                </a:cubicBezTo>
                <a:cubicBezTo>
                  <a:pt x="1" y="62"/>
                  <a:pt x="1" y="63"/>
                  <a:pt x="1" y="64"/>
                </a:cubicBezTo>
                <a:cubicBezTo>
                  <a:pt x="1" y="64"/>
                  <a:pt x="0" y="64"/>
                  <a:pt x="0" y="64"/>
                </a:cubicBezTo>
                <a:cubicBezTo>
                  <a:pt x="0" y="64"/>
                  <a:pt x="0" y="64"/>
                  <a:pt x="0" y="65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82"/>
                  <a:pt x="5" y="89"/>
                  <a:pt x="12" y="92"/>
                </a:cubicBezTo>
                <a:cubicBezTo>
                  <a:pt x="12" y="149"/>
                  <a:pt x="12" y="149"/>
                  <a:pt x="12" y="149"/>
                </a:cubicBezTo>
                <a:cubicBezTo>
                  <a:pt x="3" y="149"/>
                  <a:pt x="3" y="149"/>
                  <a:pt x="3" y="149"/>
                </a:cubicBezTo>
                <a:cubicBezTo>
                  <a:pt x="2" y="149"/>
                  <a:pt x="1" y="150"/>
                  <a:pt x="1" y="151"/>
                </a:cubicBezTo>
                <a:cubicBezTo>
                  <a:pt x="1" y="174"/>
                  <a:pt x="1" y="174"/>
                  <a:pt x="1" y="174"/>
                </a:cubicBezTo>
                <a:cubicBezTo>
                  <a:pt x="1" y="175"/>
                  <a:pt x="2" y="176"/>
                  <a:pt x="3" y="176"/>
                </a:cubicBezTo>
                <a:cubicBezTo>
                  <a:pt x="167" y="176"/>
                  <a:pt x="167" y="176"/>
                  <a:pt x="167" y="176"/>
                </a:cubicBezTo>
                <a:cubicBezTo>
                  <a:pt x="168" y="176"/>
                  <a:pt x="169" y="175"/>
                  <a:pt x="169" y="174"/>
                </a:cubicBezTo>
                <a:cubicBezTo>
                  <a:pt x="169" y="161"/>
                  <a:pt x="169" y="161"/>
                  <a:pt x="169" y="161"/>
                </a:cubicBezTo>
                <a:cubicBezTo>
                  <a:pt x="149" y="141"/>
                  <a:pt x="149" y="141"/>
                  <a:pt x="149" y="141"/>
                </a:cubicBezTo>
                <a:lnTo>
                  <a:pt x="149" y="151"/>
                </a:lnTo>
                <a:close/>
                <a:moveTo>
                  <a:pt x="65" y="46"/>
                </a:moveTo>
                <a:cubicBezTo>
                  <a:pt x="83" y="46"/>
                  <a:pt x="83" y="46"/>
                  <a:pt x="83" y="46"/>
                </a:cubicBezTo>
                <a:cubicBezTo>
                  <a:pt x="83" y="61"/>
                  <a:pt x="83" y="61"/>
                  <a:pt x="83" y="61"/>
                </a:cubicBezTo>
                <a:cubicBezTo>
                  <a:pt x="62" y="61"/>
                  <a:pt x="62" y="61"/>
                  <a:pt x="62" y="61"/>
                </a:cubicBezTo>
                <a:lnTo>
                  <a:pt x="65" y="46"/>
                </a:lnTo>
                <a:close/>
                <a:moveTo>
                  <a:pt x="61" y="68"/>
                </a:moveTo>
                <a:cubicBezTo>
                  <a:pt x="83" y="68"/>
                  <a:pt x="83" y="68"/>
                  <a:pt x="83" y="68"/>
                </a:cubicBezTo>
                <a:cubicBezTo>
                  <a:pt x="83" y="75"/>
                  <a:pt x="83" y="75"/>
                  <a:pt x="83" y="75"/>
                </a:cubicBezTo>
                <a:cubicBezTo>
                  <a:pt x="83" y="80"/>
                  <a:pt x="78" y="85"/>
                  <a:pt x="72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66" y="85"/>
                  <a:pt x="61" y="80"/>
                  <a:pt x="61" y="75"/>
                </a:cubicBezTo>
                <a:lnTo>
                  <a:pt x="61" y="68"/>
                </a:lnTo>
                <a:close/>
                <a:moveTo>
                  <a:pt x="35" y="105"/>
                </a:moveTo>
                <a:cubicBezTo>
                  <a:pt x="66" y="105"/>
                  <a:pt x="66" y="105"/>
                  <a:pt x="66" y="105"/>
                </a:cubicBezTo>
                <a:cubicBezTo>
                  <a:pt x="66" y="151"/>
                  <a:pt x="66" y="151"/>
                  <a:pt x="66" y="151"/>
                </a:cubicBezTo>
                <a:cubicBezTo>
                  <a:pt x="35" y="151"/>
                  <a:pt x="35" y="151"/>
                  <a:pt x="35" y="151"/>
                </a:cubicBezTo>
                <a:lnTo>
                  <a:pt x="35" y="105"/>
                </a:lnTo>
                <a:close/>
                <a:moveTo>
                  <a:pt x="56" y="75"/>
                </a:moveTo>
                <a:cubicBezTo>
                  <a:pt x="56" y="80"/>
                  <a:pt x="51" y="85"/>
                  <a:pt x="45" y="85"/>
                </a:cubicBezTo>
                <a:cubicBezTo>
                  <a:pt x="45" y="85"/>
                  <a:pt x="45" y="85"/>
                  <a:pt x="45" y="85"/>
                </a:cubicBezTo>
                <a:cubicBezTo>
                  <a:pt x="40" y="85"/>
                  <a:pt x="35" y="80"/>
                  <a:pt x="35" y="75"/>
                </a:cubicBezTo>
                <a:cubicBezTo>
                  <a:pt x="35" y="68"/>
                  <a:pt x="35" y="68"/>
                  <a:pt x="35" y="68"/>
                </a:cubicBezTo>
                <a:cubicBezTo>
                  <a:pt x="56" y="68"/>
                  <a:pt x="56" y="68"/>
                  <a:pt x="56" y="68"/>
                </a:cubicBezTo>
                <a:lnTo>
                  <a:pt x="56" y="75"/>
                </a:lnTo>
                <a:close/>
                <a:moveTo>
                  <a:pt x="60" y="46"/>
                </a:moveTo>
                <a:cubicBezTo>
                  <a:pt x="57" y="61"/>
                  <a:pt x="57" y="61"/>
                  <a:pt x="57" y="61"/>
                </a:cubicBezTo>
                <a:cubicBezTo>
                  <a:pt x="36" y="61"/>
                  <a:pt x="36" y="61"/>
                  <a:pt x="36" y="61"/>
                </a:cubicBezTo>
                <a:cubicBezTo>
                  <a:pt x="42" y="46"/>
                  <a:pt x="42" y="46"/>
                  <a:pt x="42" y="46"/>
                </a:cubicBezTo>
                <a:lnTo>
                  <a:pt x="60" y="46"/>
                </a:lnTo>
                <a:close/>
                <a:moveTo>
                  <a:pt x="20" y="46"/>
                </a:moveTo>
                <a:cubicBezTo>
                  <a:pt x="36" y="46"/>
                  <a:pt x="36" y="46"/>
                  <a:pt x="36" y="46"/>
                </a:cubicBezTo>
                <a:cubicBezTo>
                  <a:pt x="31" y="61"/>
                  <a:pt x="31" y="61"/>
                  <a:pt x="31" y="61"/>
                </a:cubicBezTo>
                <a:cubicBezTo>
                  <a:pt x="11" y="61"/>
                  <a:pt x="11" y="61"/>
                  <a:pt x="11" y="61"/>
                </a:cubicBezTo>
                <a:lnTo>
                  <a:pt x="20" y="46"/>
                </a:lnTo>
                <a:close/>
                <a:moveTo>
                  <a:pt x="8" y="75"/>
                </a:moveTo>
                <a:cubicBezTo>
                  <a:pt x="8" y="68"/>
                  <a:pt x="8" y="68"/>
                  <a:pt x="8" y="68"/>
                </a:cubicBezTo>
                <a:cubicBezTo>
                  <a:pt x="30" y="68"/>
                  <a:pt x="30" y="68"/>
                  <a:pt x="30" y="68"/>
                </a:cubicBezTo>
                <a:cubicBezTo>
                  <a:pt x="30" y="75"/>
                  <a:pt x="30" y="75"/>
                  <a:pt x="30" y="75"/>
                </a:cubicBezTo>
                <a:cubicBezTo>
                  <a:pt x="30" y="80"/>
                  <a:pt x="25" y="85"/>
                  <a:pt x="19" y="85"/>
                </a:cubicBezTo>
                <a:cubicBezTo>
                  <a:pt x="19" y="85"/>
                  <a:pt x="19" y="85"/>
                  <a:pt x="19" y="85"/>
                </a:cubicBezTo>
                <a:cubicBezTo>
                  <a:pt x="13" y="85"/>
                  <a:pt x="8" y="80"/>
                  <a:pt x="8" y="75"/>
                </a:cubicBezTo>
                <a:close/>
                <a:moveTo>
                  <a:pt x="160" y="168"/>
                </a:moveTo>
                <a:cubicBezTo>
                  <a:pt x="10" y="168"/>
                  <a:pt x="10" y="168"/>
                  <a:pt x="10" y="168"/>
                </a:cubicBezTo>
                <a:cubicBezTo>
                  <a:pt x="10" y="158"/>
                  <a:pt x="10" y="158"/>
                  <a:pt x="10" y="158"/>
                </a:cubicBezTo>
                <a:cubicBezTo>
                  <a:pt x="160" y="158"/>
                  <a:pt x="160" y="158"/>
                  <a:pt x="160" y="158"/>
                </a:cubicBezTo>
                <a:lnTo>
                  <a:pt x="160" y="16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446770" y="308848"/>
            <a:ext cx="480060" cy="273844"/>
          </a:xfrm>
        </p:spPr>
        <p:txBody>
          <a:bodyPr/>
          <a:lstStyle/>
          <a:p>
            <a:fld id="{EA01570A-8480-497D-96D4-D725A6D7C6AA}" type="slidenum">
              <a:rPr lang="en-US" smtClean="0">
                <a:cs typeface="+mn-ea"/>
                <a:sym typeface="+mn-lt"/>
              </a:rPr>
              <a:t>30</a:t>
            </a:fld>
            <a:endParaRPr 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10101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4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7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" grpId="0" animBg="1"/>
          <p:bldP spid="6" grpId="0" animBg="1"/>
          <p:bldP spid="7" grpId="0" animBg="1"/>
          <p:bldP spid="8" grpId="0" animBg="1"/>
          <p:bldP spid="30" grpId="0"/>
          <p:bldP spid="31" grpId="0"/>
          <p:bldP spid="32" grpId="0"/>
          <p:bldP spid="33" grpId="0"/>
          <p:bldP spid="34" grpId="0"/>
          <p:bldP spid="35" grpId="0"/>
          <p:bldP spid="36" grpId="0"/>
          <p:bldP spid="37" grpId="0"/>
          <p:bldP spid="41" grpId="0"/>
          <p:bldP spid="42" grpId="0" animBg="1"/>
          <p:bldP spid="43" grpId="0" animBg="1"/>
          <p:bldP spid="44" grpId="0" animBg="1"/>
          <p:bldP spid="45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4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7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" grpId="0" animBg="1"/>
          <p:bldP spid="6" grpId="0" animBg="1"/>
          <p:bldP spid="7" grpId="0" animBg="1"/>
          <p:bldP spid="8" grpId="0" animBg="1"/>
          <p:bldP spid="30" grpId="0"/>
          <p:bldP spid="31" grpId="0"/>
          <p:bldP spid="32" grpId="0"/>
          <p:bldP spid="33" grpId="0"/>
          <p:bldP spid="34" grpId="0"/>
          <p:bldP spid="35" grpId="0"/>
          <p:bldP spid="36" grpId="0"/>
          <p:bldP spid="37" grpId="0"/>
          <p:bldP spid="41" grpId="0"/>
          <p:bldP spid="42" grpId="0" animBg="1"/>
          <p:bldP spid="43" grpId="0" animBg="1"/>
          <p:bldP spid="44" grpId="0" animBg="1"/>
          <p:bldP spid="45" grpId="0" animBg="1"/>
        </p:bldLst>
      </p:timing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nip Diagonal Corner Rectangle 21"/>
          <p:cNvSpPr/>
          <p:nvPr/>
        </p:nvSpPr>
        <p:spPr>
          <a:xfrm rot="10800000" flipH="1">
            <a:off x="1196347" y="2974218"/>
            <a:ext cx="3351273" cy="1715670"/>
          </a:xfrm>
          <a:prstGeom prst="snip2DiagRect">
            <a:avLst/>
          </a:prstGeom>
          <a:solidFill>
            <a:schemeClr val="accent4">
              <a:lumMod val="75000"/>
            </a:schemeClr>
          </a:solidFill>
          <a:ln w="25400"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6081" tIns="126081" rIns="615438" bIns="390241" numCol="1" spcCol="953" anchor="t" anchorCtr="0">
            <a:noAutofit/>
          </a:bodyPr>
          <a:lstStyle/>
          <a:p>
            <a:pPr marL="228594" lvl="1" indent="-228594" defTabSz="933427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id-ID" sz="2100">
              <a:cs typeface="+mn-ea"/>
              <a:sym typeface="+mn-lt"/>
            </a:endParaRPr>
          </a:p>
        </p:txBody>
      </p:sp>
      <p:sp>
        <p:nvSpPr>
          <p:cNvPr id="23" name="Snip Diagonal Corner Rectangle 22"/>
          <p:cNvSpPr/>
          <p:nvPr/>
        </p:nvSpPr>
        <p:spPr>
          <a:xfrm flipH="1">
            <a:off x="4597772" y="1208397"/>
            <a:ext cx="3351273" cy="1715670"/>
          </a:xfrm>
          <a:prstGeom prst="snip2DiagRect">
            <a:avLst/>
          </a:prstGeom>
          <a:solidFill>
            <a:schemeClr val="accent2">
              <a:lumMod val="75000"/>
            </a:schemeClr>
          </a:solidFill>
          <a:ln w="25400"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6081" tIns="126081" rIns="615438" bIns="390241" numCol="1" spcCol="953" anchor="t" anchorCtr="0">
            <a:noAutofit/>
          </a:bodyPr>
          <a:lstStyle/>
          <a:p>
            <a:pPr marL="228594" lvl="1" indent="-228594" defTabSz="933427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id-ID" sz="2100">
              <a:cs typeface="+mn-ea"/>
              <a:sym typeface="+mn-lt"/>
            </a:endParaRPr>
          </a:p>
        </p:txBody>
      </p:sp>
      <p:sp>
        <p:nvSpPr>
          <p:cNvPr id="21" name="Snip Diagonal Corner Rectangle 20"/>
          <p:cNvSpPr/>
          <p:nvPr/>
        </p:nvSpPr>
        <p:spPr>
          <a:xfrm rot="10800000">
            <a:off x="4595556" y="2972003"/>
            <a:ext cx="3351273" cy="1715670"/>
          </a:xfrm>
          <a:prstGeom prst="snip2DiagRect">
            <a:avLst/>
          </a:prstGeom>
          <a:solidFill>
            <a:schemeClr val="accent3">
              <a:lumMod val="75000"/>
            </a:schemeClr>
          </a:solidFill>
          <a:ln w="25400"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6081" tIns="126081" rIns="615438" bIns="390241" numCol="1" spcCol="953" anchor="t" anchorCtr="0">
            <a:noAutofit/>
          </a:bodyPr>
          <a:lstStyle/>
          <a:p>
            <a:pPr marL="228594" lvl="1" indent="-228594" defTabSz="933427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id-ID" sz="2100">
              <a:cs typeface="+mn-ea"/>
              <a:sym typeface="+mn-lt"/>
            </a:endParaRPr>
          </a:p>
        </p:txBody>
      </p:sp>
      <p:sp>
        <p:nvSpPr>
          <p:cNvPr id="20" name="Snip Diagonal Corner Rectangle 19"/>
          <p:cNvSpPr/>
          <p:nvPr/>
        </p:nvSpPr>
        <p:spPr>
          <a:xfrm>
            <a:off x="1194131" y="1206182"/>
            <a:ext cx="3351273" cy="1715670"/>
          </a:xfrm>
          <a:prstGeom prst="snip2DiagRect">
            <a:avLst/>
          </a:prstGeom>
          <a:solidFill>
            <a:schemeClr val="accent1">
              <a:lumMod val="75000"/>
            </a:schemeClr>
          </a:solidFill>
          <a:ln w="25400"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6081" tIns="126081" rIns="615438" bIns="390241" numCol="1" spcCol="953" anchor="t" anchorCtr="0">
            <a:noAutofit/>
          </a:bodyPr>
          <a:lstStyle/>
          <a:p>
            <a:pPr marL="228594" lvl="1" indent="-228594" defTabSz="933427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id-ID" sz="2100">
              <a:cs typeface="+mn-ea"/>
              <a:sym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点击此处输入标题</a:t>
            </a:r>
            <a:endParaRPr 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Up Arrow 2"/>
          <p:cNvSpPr/>
          <p:nvPr/>
        </p:nvSpPr>
        <p:spPr>
          <a:xfrm rot="18900000" flipH="1" flipV="1">
            <a:off x="5259096" y="3559431"/>
            <a:ext cx="677092" cy="647007"/>
          </a:xfrm>
          <a:prstGeom prst="upArrow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4" name="Up Arrow 3"/>
          <p:cNvSpPr/>
          <p:nvPr/>
        </p:nvSpPr>
        <p:spPr>
          <a:xfrm rot="2700000" flipV="1">
            <a:off x="3207814" y="3559431"/>
            <a:ext cx="677092" cy="647007"/>
          </a:xfrm>
          <a:prstGeom prst="upArrow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5" name="Up Arrow 4"/>
          <p:cNvSpPr/>
          <p:nvPr/>
        </p:nvSpPr>
        <p:spPr>
          <a:xfrm rot="2700000" flipH="1">
            <a:off x="5259096" y="1653342"/>
            <a:ext cx="677092" cy="647007"/>
          </a:xfrm>
          <a:prstGeom prst="upArrow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6" name="Up Arrow 5"/>
          <p:cNvSpPr/>
          <p:nvPr/>
        </p:nvSpPr>
        <p:spPr>
          <a:xfrm rot="18900000">
            <a:off x="3207814" y="1653342"/>
            <a:ext cx="677092" cy="647007"/>
          </a:xfrm>
          <a:prstGeom prst="up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8" name="Pie 7"/>
          <p:cNvSpPr/>
          <p:nvPr/>
        </p:nvSpPr>
        <p:spPr>
          <a:xfrm>
            <a:off x="3459616" y="1836063"/>
            <a:ext cx="1085789" cy="1085789"/>
          </a:xfrm>
          <a:prstGeom prst="pieWedg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68580" tIns="34290" rIns="68580" bIns="34290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Pie 10"/>
          <p:cNvSpPr/>
          <p:nvPr/>
        </p:nvSpPr>
        <p:spPr>
          <a:xfrm rot="5400000">
            <a:off x="4595557" y="1836064"/>
            <a:ext cx="1085789" cy="1085789"/>
          </a:xfrm>
          <a:prstGeom prst="pieWedg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68580" tIns="34290" rIns="68580" bIns="34290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Pie 13"/>
          <p:cNvSpPr/>
          <p:nvPr/>
        </p:nvSpPr>
        <p:spPr>
          <a:xfrm rot="16200000">
            <a:off x="3459616" y="2972003"/>
            <a:ext cx="1085789" cy="1085789"/>
          </a:xfrm>
          <a:prstGeom prst="pieWedg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68580" tIns="34290" rIns="68580" bIns="34290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Pie 16"/>
          <p:cNvSpPr/>
          <p:nvPr/>
        </p:nvSpPr>
        <p:spPr>
          <a:xfrm rot="10800000">
            <a:off x="4595559" y="2972003"/>
            <a:ext cx="1085789" cy="1085789"/>
          </a:xfrm>
          <a:prstGeom prst="pieWedg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68580" tIns="34290" rIns="68580" bIns="34290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316909" y="1781477"/>
            <a:ext cx="1798394" cy="91563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1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16909" y="1576672"/>
            <a:ext cx="754053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200" b="1" dirty="0" smtClean="0">
                <a:solidFill>
                  <a:schemeClr val="bg2"/>
                </a:solidFill>
                <a:cs typeface="+mn-ea"/>
                <a:sym typeface="+mn-lt"/>
              </a:rPr>
              <a:t>输入标题</a:t>
            </a:r>
            <a:endParaRPr lang="id-ID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378857" y="3644474"/>
            <a:ext cx="1804161" cy="91563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1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378856" y="3439670"/>
            <a:ext cx="754053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200" b="1" dirty="0" smtClean="0">
                <a:solidFill>
                  <a:schemeClr val="bg2"/>
                </a:solidFill>
                <a:cs typeface="+mn-ea"/>
                <a:sym typeface="+mn-lt"/>
              </a:rPr>
              <a:t>输入标题</a:t>
            </a:r>
            <a:endParaRPr lang="id-ID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963972" y="1781477"/>
            <a:ext cx="1804161" cy="91563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1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963972" y="1576672"/>
            <a:ext cx="754053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200" b="1" dirty="0" smtClean="0">
                <a:solidFill>
                  <a:schemeClr val="bg2"/>
                </a:solidFill>
                <a:cs typeface="+mn-ea"/>
                <a:sym typeface="+mn-lt"/>
              </a:rPr>
              <a:t>输入标题</a:t>
            </a:r>
            <a:endParaRPr lang="id-ID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963972" y="3644474"/>
            <a:ext cx="1804161" cy="91563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/>
            <a:r>
              <a:rPr lang="id-ID" sz="1100" dirty="0">
                <a:solidFill>
                  <a:schemeClr val="bg2"/>
                </a:solidFill>
                <a:cs typeface="+mn-ea"/>
                <a:sym typeface="+mn-lt"/>
              </a:rPr>
              <a:t>For every 6 emails received, we get 3 Phone calls. Suitable for all categories business and personal presentation</a:t>
            </a:r>
            <a:r>
              <a:rPr lang="en-US" sz="1100" b="1" dirty="0">
                <a:solidFill>
                  <a:schemeClr val="bg2"/>
                </a:solidFill>
                <a:cs typeface="+mn-ea"/>
                <a:sym typeface="+mn-lt"/>
              </a:rPr>
              <a:t>.</a:t>
            </a:r>
            <a:endParaRPr lang="id-ID" sz="1100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963971" y="3439670"/>
            <a:ext cx="754053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200" b="1" dirty="0" smtClean="0">
                <a:solidFill>
                  <a:schemeClr val="bg2"/>
                </a:solidFill>
                <a:cs typeface="+mn-ea"/>
                <a:sym typeface="+mn-lt"/>
              </a:rPr>
              <a:t>输入标题</a:t>
            </a:r>
            <a:endParaRPr lang="id-ID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3" name="Freeform 8"/>
          <p:cNvSpPr>
            <a:spLocks noEditPoints="1"/>
          </p:cNvSpPr>
          <p:nvPr/>
        </p:nvSpPr>
        <p:spPr bwMode="auto">
          <a:xfrm>
            <a:off x="3797611" y="2202992"/>
            <a:ext cx="592738" cy="534626"/>
          </a:xfrm>
          <a:custGeom>
            <a:avLst/>
            <a:gdLst>
              <a:gd name="T0" fmla="*/ 48 w 108"/>
              <a:gd name="T1" fmla="*/ 2 h 97"/>
              <a:gd name="T2" fmla="*/ 48 w 108"/>
              <a:gd name="T3" fmla="*/ 95 h 97"/>
              <a:gd name="T4" fmla="*/ 46 w 108"/>
              <a:gd name="T5" fmla="*/ 97 h 97"/>
              <a:gd name="T6" fmla="*/ 41 w 108"/>
              <a:gd name="T7" fmla="*/ 97 h 97"/>
              <a:gd name="T8" fmla="*/ 39 w 108"/>
              <a:gd name="T9" fmla="*/ 95 h 97"/>
              <a:gd name="T10" fmla="*/ 39 w 108"/>
              <a:gd name="T11" fmla="*/ 48 h 97"/>
              <a:gd name="T12" fmla="*/ 20 w 108"/>
              <a:gd name="T13" fmla="*/ 48 h 97"/>
              <a:gd name="T14" fmla="*/ 17 w 108"/>
              <a:gd name="T15" fmla="*/ 47 h 97"/>
              <a:gd name="T16" fmla="*/ 14 w 108"/>
              <a:gd name="T17" fmla="*/ 46 h 97"/>
              <a:gd name="T18" fmla="*/ 1 w 108"/>
              <a:gd name="T19" fmla="*/ 37 h 97"/>
              <a:gd name="T20" fmla="*/ 0 w 108"/>
              <a:gd name="T21" fmla="*/ 35 h 97"/>
              <a:gd name="T22" fmla="*/ 1 w 108"/>
              <a:gd name="T23" fmla="*/ 34 h 97"/>
              <a:gd name="T24" fmla="*/ 14 w 108"/>
              <a:gd name="T25" fmla="*/ 25 h 97"/>
              <a:gd name="T26" fmla="*/ 17 w 108"/>
              <a:gd name="T27" fmla="*/ 24 h 97"/>
              <a:gd name="T28" fmla="*/ 20 w 108"/>
              <a:gd name="T29" fmla="*/ 23 h 97"/>
              <a:gd name="T30" fmla="*/ 39 w 108"/>
              <a:gd name="T31" fmla="*/ 23 h 97"/>
              <a:gd name="T32" fmla="*/ 39 w 108"/>
              <a:gd name="T33" fmla="*/ 2 h 97"/>
              <a:gd name="T34" fmla="*/ 41 w 108"/>
              <a:gd name="T35" fmla="*/ 0 h 97"/>
              <a:gd name="T36" fmla="*/ 46 w 108"/>
              <a:gd name="T37" fmla="*/ 0 h 97"/>
              <a:gd name="T38" fmla="*/ 48 w 108"/>
              <a:gd name="T39" fmla="*/ 2 h 97"/>
              <a:gd name="T40" fmla="*/ 108 w 108"/>
              <a:gd name="T41" fmla="*/ 25 h 97"/>
              <a:gd name="T42" fmla="*/ 107 w 108"/>
              <a:gd name="T43" fmla="*/ 26 h 97"/>
              <a:gd name="T44" fmla="*/ 94 w 108"/>
              <a:gd name="T45" fmla="*/ 35 h 97"/>
              <a:gd name="T46" fmla="*/ 92 w 108"/>
              <a:gd name="T47" fmla="*/ 37 h 97"/>
              <a:gd name="T48" fmla="*/ 88 w 108"/>
              <a:gd name="T49" fmla="*/ 37 h 97"/>
              <a:gd name="T50" fmla="*/ 56 w 108"/>
              <a:gd name="T51" fmla="*/ 37 h 97"/>
              <a:gd name="T52" fmla="*/ 52 w 108"/>
              <a:gd name="T53" fmla="*/ 12 h 97"/>
              <a:gd name="T54" fmla="*/ 88 w 108"/>
              <a:gd name="T55" fmla="*/ 12 h 97"/>
              <a:gd name="T56" fmla="*/ 92 w 108"/>
              <a:gd name="T57" fmla="*/ 13 h 97"/>
              <a:gd name="T58" fmla="*/ 94 w 108"/>
              <a:gd name="T59" fmla="*/ 14 h 97"/>
              <a:gd name="T60" fmla="*/ 107 w 108"/>
              <a:gd name="T61" fmla="*/ 23 h 97"/>
              <a:gd name="T62" fmla="*/ 108 w 108"/>
              <a:gd name="T63" fmla="*/ 25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08" h="97">
                <a:moveTo>
                  <a:pt x="48" y="2"/>
                </a:moveTo>
                <a:cubicBezTo>
                  <a:pt x="48" y="95"/>
                  <a:pt x="48" y="95"/>
                  <a:pt x="48" y="95"/>
                </a:cubicBezTo>
                <a:cubicBezTo>
                  <a:pt x="48" y="97"/>
                  <a:pt x="47" y="97"/>
                  <a:pt x="46" y="97"/>
                </a:cubicBezTo>
                <a:cubicBezTo>
                  <a:pt x="41" y="97"/>
                  <a:pt x="41" y="97"/>
                  <a:pt x="41" y="97"/>
                </a:cubicBezTo>
                <a:cubicBezTo>
                  <a:pt x="40" y="97"/>
                  <a:pt x="39" y="97"/>
                  <a:pt x="39" y="95"/>
                </a:cubicBezTo>
                <a:cubicBezTo>
                  <a:pt x="39" y="48"/>
                  <a:pt x="39" y="48"/>
                  <a:pt x="39" y="48"/>
                </a:cubicBezTo>
                <a:cubicBezTo>
                  <a:pt x="20" y="48"/>
                  <a:pt x="20" y="48"/>
                  <a:pt x="20" y="48"/>
                </a:cubicBezTo>
                <a:cubicBezTo>
                  <a:pt x="19" y="48"/>
                  <a:pt x="18" y="48"/>
                  <a:pt x="17" y="47"/>
                </a:cubicBezTo>
                <a:cubicBezTo>
                  <a:pt x="16" y="47"/>
                  <a:pt x="15" y="46"/>
                  <a:pt x="14" y="46"/>
                </a:cubicBezTo>
                <a:cubicBezTo>
                  <a:pt x="1" y="37"/>
                  <a:pt x="1" y="37"/>
                  <a:pt x="1" y="37"/>
                </a:cubicBezTo>
                <a:cubicBezTo>
                  <a:pt x="1" y="37"/>
                  <a:pt x="0" y="36"/>
                  <a:pt x="0" y="35"/>
                </a:cubicBezTo>
                <a:cubicBezTo>
                  <a:pt x="0" y="35"/>
                  <a:pt x="1" y="34"/>
                  <a:pt x="1" y="34"/>
                </a:cubicBezTo>
                <a:cubicBezTo>
                  <a:pt x="14" y="25"/>
                  <a:pt x="14" y="25"/>
                  <a:pt x="14" y="25"/>
                </a:cubicBezTo>
                <a:cubicBezTo>
                  <a:pt x="15" y="24"/>
                  <a:pt x="16" y="24"/>
                  <a:pt x="17" y="24"/>
                </a:cubicBezTo>
                <a:cubicBezTo>
                  <a:pt x="18" y="23"/>
                  <a:pt x="19" y="23"/>
                  <a:pt x="20" y="23"/>
                </a:cubicBezTo>
                <a:cubicBezTo>
                  <a:pt x="39" y="23"/>
                  <a:pt x="39" y="23"/>
                  <a:pt x="39" y="23"/>
                </a:cubicBezTo>
                <a:cubicBezTo>
                  <a:pt x="39" y="2"/>
                  <a:pt x="39" y="2"/>
                  <a:pt x="39" y="2"/>
                </a:cubicBezTo>
                <a:cubicBezTo>
                  <a:pt x="39" y="1"/>
                  <a:pt x="40" y="0"/>
                  <a:pt x="41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7" y="0"/>
                  <a:pt x="48" y="1"/>
                  <a:pt x="48" y="2"/>
                </a:cubicBezTo>
                <a:close/>
                <a:moveTo>
                  <a:pt x="108" y="25"/>
                </a:moveTo>
                <a:cubicBezTo>
                  <a:pt x="108" y="25"/>
                  <a:pt x="108" y="26"/>
                  <a:pt x="107" y="26"/>
                </a:cubicBezTo>
                <a:cubicBezTo>
                  <a:pt x="94" y="35"/>
                  <a:pt x="94" y="35"/>
                  <a:pt x="94" y="35"/>
                </a:cubicBezTo>
                <a:cubicBezTo>
                  <a:pt x="94" y="36"/>
                  <a:pt x="93" y="36"/>
                  <a:pt x="92" y="37"/>
                </a:cubicBezTo>
                <a:cubicBezTo>
                  <a:pt x="90" y="37"/>
                  <a:pt x="89" y="37"/>
                  <a:pt x="88" y="37"/>
                </a:cubicBezTo>
                <a:cubicBezTo>
                  <a:pt x="56" y="37"/>
                  <a:pt x="56" y="37"/>
                  <a:pt x="56" y="37"/>
                </a:cubicBezTo>
                <a:cubicBezTo>
                  <a:pt x="52" y="12"/>
                  <a:pt x="52" y="12"/>
                  <a:pt x="52" y="12"/>
                </a:cubicBezTo>
                <a:cubicBezTo>
                  <a:pt x="88" y="12"/>
                  <a:pt x="88" y="12"/>
                  <a:pt x="88" y="12"/>
                </a:cubicBezTo>
                <a:cubicBezTo>
                  <a:pt x="89" y="12"/>
                  <a:pt x="90" y="12"/>
                  <a:pt x="92" y="13"/>
                </a:cubicBezTo>
                <a:cubicBezTo>
                  <a:pt x="93" y="13"/>
                  <a:pt x="94" y="13"/>
                  <a:pt x="94" y="14"/>
                </a:cubicBezTo>
                <a:cubicBezTo>
                  <a:pt x="107" y="23"/>
                  <a:pt x="107" y="23"/>
                  <a:pt x="107" y="23"/>
                </a:cubicBezTo>
                <a:cubicBezTo>
                  <a:pt x="108" y="23"/>
                  <a:pt x="108" y="24"/>
                  <a:pt x="108" y="25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4" name="Freeform 23"/>
          <p:cNvSpPr>
            <a:spLocks noEditPoints="1"/>
          </p:cNvSpPr>
          <p:nvPr/>
        </p:nvSpPr>
        <p:spPr bwMode="auto">
          <a:xfrm>
            <a:off x="4754112" y="2245778"/>
            <a:ext cx="520679" cy="525328"/>
          </a:xfrm>
          <a:custGeom>
            <a:avLst/>
            <a:gdLst>
              <a:gd name="T0" fmla="*/ 87 w 95"/>
              <a:gd name="T1" fmla="*/ 20 h 95"/>
              <a:gd name="T2" fmla="*/ 47 w 95"/>
              <a:gd name="T3" fmla="*/ 95 h 95"/>
              <a:gd name="T4" fmla="*/ 41 w 95"/>
              <a:gd name="T5" fmla="*/ 54 h 95"/>
              <a:gd name="T6" fmla="*/ 0 w 95"/>
              <a:gd name="T7" fmla="*/ 48 h 95"/>
              <a:gd name="T8" fmla="*/ 75 w 95"/>
              <a:gd name="T9" fmla="*/ 8 h 95"/>
              <a:gd name="T10" fmla="*/ 91 w 95"/>
              <a:gd name="T11" fmla="*/ 3 h 95"/>
              <a:gd name="T12" fmla="*/ 87 w 95"/>
              <a:gd name="T13" fmla="*/ 20 h 95"/>
              <a:gd name="T14" fmla="*/ 49 w 95"/>
              <a:gd name="T15" fmla="*/ 44 h 95"/>
              <a:gd name="T16" fmla="*/ 52 w 95"/>
              <a:gd name="T17" fmla="*/ 69 h 95"/>
              <a:gd name="T18" fmla="*/ 82 w 95"/>
              <a:gd name="T19" fmla="*/ 14 h 95"/>
              <a:gd name="T20" fmla="*/ 49 w 95"/>
              <a:gd name="T21" fmla="*/ 44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5" h="95">
                <a:moveTo>
                  <a:pt x="87" y="20"/>
                </a:moveTo>
                <a:cubicBezTo>
                  <a:pt x="74" y="47"/>
                  <a:pt x="47" y="95"/>
                  <a:pt x="47" y="95"/>
                </a:cubicBezTo>
                <a:cubicBezTo>
                  <a:pt x="41" y="54"/>
                  <a:pt x="41" y="54"/>
                  <a:pt x="41" y="54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48"/>
                  <a:pt x="48" y="21"/>
                  <a:pt x="75" y="8"/>
                </a:cubicBezTo>
                <a:cubicBezTo>
                  <a:pt x="85" y="3"/>
                  <a:pt x="88" y="0"/>
                  <a:pt x="91" y="3"/>
                </a:cubicBezTo>
                <a:cubicBezTo>
                  <a:pt x="95" y="7"/>
                  <a:pt x="92" y="10"/>
                  <a:pt x="87" y="20"/>
                </a:cubicBezTo>
                <a:close/>
                <a:moveTo>
                  <a:pt x="49" y="44"/>
                </a:moveTo>
                <a:cubicBezTo>
                  <a:pt x="52" y="69"/>
                  <a:pt x="52" y="69"/>
                  <a:pt x="52" y="69"/>
                </a:cubicBezTo>
                <a:cubicBezTo>
                  <a:pt x="82" y="14"/>
                  <a:pt x="82" y="14"/>
                  <a:pt x="82" y="14"/>
                </a:cubicBezTo>
                <a:lnTo>
                  <a:pt x="49" y="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5" name="Freeform 29"/>
          <p:cNvSpPr>
            <a:spLocks noEditPoints="1"/>
          </p:cNvSpPr>
          <p:nvPr/>
        </p:nvSpPr>
        <p:spPr bwMode="auto">
          <a:xfrm>
            <a:off x="4718082" y="3132983"/>
            <a:ext cx="592738" cy="534626"/>
          </a:xfrm>
          <a:custGeom>
            <a:avLst/>
            <a:gdLst>
              <a:gd name="T0" fmla="*/ 69 w 108"/>
              <a:gd name="T1" fmla="*/ 60 h 97"/>
              <a:gd name="T2" fmla="*/ 70 w 108"/>
              <a:gd name="T3" fmla="*/ 60 h 97"/>
              <a:gd name="T4" fmla="*/ 70 w 108"/>
              <a:gd name="T5" fmla="*/ 70 h 97"/>
              <a:gd name="T6" fmla="*/ 59 w 108"/>
              <a:gd name="T7" fmla="*/ 81 h 97"/>
              <a:gd name="T8" fmla="*/ 32 w 108"/>
              <a:gd name="T9" fmla="*/ 81 h 97"/>
              <a:gd name="T10" fmla="*/ 16 w 108"/>
              <a:gd name="T11" fmla="*/ 97 h 97"/>
              <a:gd name="T12" fmla="*/ 16 w 108"/>
              <a:gd name="T13" fmla="*/ 81 h 97"/>
              <a:gd name="T14" fmla="*/ 11 w 108"/>
              <a:gd name="T15" fmla="*/ 81 h 97"/>
              <a:gd name="T16" fmla="*/ 0 w 108"/>
              <a:gd name="T17" fmla="*/ 70 h 97"/>
              <a:gd name="T18" fmla="*/ 0 w 108"/>
              <a:gd name="T19" fmla="*/ 38 h 97"/>
              <a:gd name="T20" fmla="*/ 11 w 108"/>
              <a:gd name="T21" fmla="*/ 27 h 97"/>
              <a:gd name="T22" fmla="*/ 31 w 108"/>
              <a:gd name="T23" fmla="*/ 27 h 97"/>
              <a:gd name="T24" fmla="*/ 31 w 108"/>
              <a:gd name="T25" fmla="*/ 60 h 97"/>
              <a:gd name="T26" fmla="*/ 69 w 108"/>
              <a:gd name="T27" fmla="*/ 60 h 97"/>
              <a:gd name="T28" fmla="*/ 108 w 108"/>
              <a:gd name="T29" fmla="*/ 11 h 97"/>
              <a:gd name="T30" fmla="*/ 108 w 108"/>
              <a:gd name="T31" fmla="*/ 43 h 97"/>
              <a:gd name="T32" fmla="*/ 97 w 108"/>
              <a:gd name="T33" fmla="*/ 54 h 97"/>
              <a:gd name="T34" fmla="*/ 92 w 108"/>
              <a:gd name="T35" fmla="*/ 54 h 97"/>
              <a:gd name="T36" fmla="*/ 92 w 108"/>
              <a:gd name="T37" fmla="*/ 70 h 97"/>
              <a:gd name="T38" fmla="*/ 76 w 108"/>
              <a:gd name="T39" fmla="*/ 54 h 97"/>
              <a:gd name="T40" fmla="*/ 38 w 108"/>
              <a:gd name="T41" fmla="*/ 54 h 97"/>
              <a:gd name="T42" fmla="*/ 38 w 108"/>
              <a:gd name="T43" fmla="*/ 11 h 97"/>
              <a:gd name="T44" fmla="*/ 49 w 108"/>
              <a:gd name="T45" fmla="*/ 0 h 97"/>
              <a:gd name="T46" fmla="*/ 97 w 108"/>
              <a:gd name="T47" fmla="*/ 0 h 97"/>
              <a:gd name="T48" fmla="*/ 108 w 108"/>
              <a:gd name="T49" fmla="*/ 11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8" h="97">
                <a:moveTo>
                  <a:pt x="69" y="60"/>
                </a:moveTo>
                <a:cubicBezTo>
                  <a:pt x="70" y="60"/>
                  <a:pt x="70" y="60"/>
                  <a:pt x="70" y="60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76"/>
                  <a:pt x="66" y="81"/>
                  <a:pt x="59" y="81"/>
                </a:cubicBezTo>
                <a:cubicBezTo>
                  <a:pt x="32" y="81"/>
                  <a:pt x="32" y="81"/>
                  <a:pt x="32" y="81"/>
                </a:cubicBezTo>
                <a:cubicBezTo>
                  <a:pt x="16" y="97"/>
                  <a:pt x="16" y="97"/>
                  <a:pt x="16" y="97"/>
                </a:cubicBezTo>
                <a:cubicBezTo>
                  <a:pt x="16" y="81"/>
                  <a:pt x="16" y="81"/>
                  <a:pt x="16" y="81"/>
                </a:cubicBezTo>
                <a:cubicBezTo>
                  <a:pt x="11" y="81"/>
                  <a:pt x="11" y="81"/>
                  <a:pt x="11" y="81"/>
                </a:cubicBezTo>
                <a:cubicBezTo>
                  <a:pt x="5" y="81"/>
                  <a:pt x="0" y="76"/>
                  <a:pt x="0" y="70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32"/>
                  <a:pt x="5" y="27"/>
                  <a:pt x="11" y="27"/>
                </a:cubicBezTo>
                <a:cubicBezTo>
                  <a:pt x="31" y="27"/>
                  <a:pt x="31" y="27"/>
                  <a:pt x="31" y="27"/>
                </a:cubicBezTo>
                <a:cubicBezTo>
                  <a:pt x="31" y="60"/>
                  <a:pt x="31" y="60"/>
                  <a:pt x="31" y="60"/>
                </a:cubicBezTo>
                <a:lnTo>
                  <a:pt x="69" y="60"/>
                </a:lnTo>
                <a:close/>
                <a:moveTo>
                  <a:pt x="108" y="11"/>
                </a:moveTo>
                <a:cubicBezTo>
                  <a:pt x="108" y="43"/>
                  <a:pt x="108" y="43"/>
                  <a:pt x="108" y="43"/>
                </a:cubicBezTo>
                <a:cubicBezTo>
                  <a:pt x="108" y="49"/>
                  <a:pt x="103" y="54"/>
                  <a:pt x="97" y="54"/>
                </a:cubicBezTo>
                <a:cubicBezTo>
                  <a:pt x="92" y="54"/>
                  <a:pt x="92" y="54"/>
                  <a:pt x="92" y="54"/>
                </a:cubicBezTo>
                <a:cubicBezTo>
                  <a:pt x="92" y="70"/>
                  <a:pt x="92" y="70"/>
                  <a:pt x="92" y="70"/>
                </a:cubicBezTo>
                <a:cubicBezTo>
                  <a:pt x="76" y="54"/>
                  <a:pt x="76" y="54"/>
                  <a:pt x="76" y="54"/>
                </a:cubicBezTo>
                <a:cubicBezTo>
                  <a:pt x="38" y="54"/>
                  <a:pt x="38" y="54"/>
                  <a:pt x="38" y="54"/>
                </a:cubicBezTo>
                <a:cubicBezTo>
                  <a:pt x="38" y="11"/>
                  <a:pt x="38" y="11"/>
                  <a:pt x="38" y="11"/>
                </a:cubicBezTo>
                <a:cubicBezTo>
                  <a:pt x="38" y="5"/>
                  <a:pt x="43" y="0"/>
                  <a:pt x="49" y="0"/>
                </a:cubicBezTo>
                <a:cubicBezTo>
                  <a:pt x="97" y="0"/>
                  <a:pt x="97" y="0"/>
                  <a:pt x="97" y="0"/>
                </a:cubicBezTo>
                <a:cubicBezTo>
                  <a:pt x="103" y="0"/>
                  <a:pt x="108" y="5"/>
                  <a:pt x="108" y="1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6" name="Freeform 38"/>
          <p:cNvSpPr>
            <a:spLocks noEditPoints="1"/>
          </p:cNvSpPr>
          <p:nvPr/>
        </p:nvSpPr>
        <p:spPr bwMode="auto">
          <a:xfrm>
            <a:off x="3803169" y="3132984"/>
            <a:ext cx="534626" cy="543923"/>
          </a:xfrm>
          <a:custGeom>
            <a:avLst/>
            <a:gdLst>
              <a:gd name="T0" fmla="*/ 55 w 97"/>
              <a:gd name="T1" fmla="*/ 80 h 99"/>
              <a:gd name="T2" fmla="*/ 72 w 97"/>
              <a:gd name="T3" fmla="*/ 89 h 99"/>
              <a:gd name="T4" fmla="*/ 48 w 97"/>
              <a:gd name="T5" fmla="*/ 99 h 99"/>
              <a:gd name="T6" fmla="*/ 24 w 97"/>
              <a:gd name="T7" fmla="*/ 89 h 99"/>
              <a:gd name="T8" fmla="*/ 42 w 97"/>
              <a:gd name="T9" fmla="*/ 80 h 99"/>
              <a:gd name="T10" fmla="*/ 42 w 97"/>
              <a:gd name="T11" fmla="*/ 73 h 99"/>
              <a:gd name="T12" fmla="*/ 26 w 97"/>
              <a:gd name="T13" fmla="*/ 54 h 99"/>
              <a:gd name="T14" fmla="*/ 0 w 97"/>
              <a:gd name="T15" fmla="*/ 14 h 99"/>
              <a:gd name="T16" fmla="*/ 4 w 97"/>
              <a:gd name="T17" fmla="*/ 10 h 99"/>
              <a:gd name="T18" fmla="*/ 22 w 97"/>
              <a:gd name="T19" fmla="*/ 10 h 99"/>
              <a:gd name="T20" fmla="*/ 48 w 97"/>
              <a:gd name="T21" fmla="*/ 0 h 99"/>
              <a:gd name="T22" fmla="*/ 75 w 97"/>
              <a:gd name="T23" fmla="*/ 10 h 99"/>
              <a:gd name="T24" fmla="*/ 93 w 97"/>
              <a:gd name="T25" fmla="*/ 10 h 99"/>
              <a:gd name="T26" fmla="*/ 97 w 97"/>
              <a:gd name="T27" fmla="*/ 14 h 99"/>
              <a:gd name="T28" fmla="*/ 70 w 97"/>
              <a:gd name="T29" fmla="*/ 54 h 99"/>
              <a:gd name="T30" fmla="*/ 55 w 97"/>
              <a:gd name="T31" fmla="*/ 73 h 99"/>
              <a:gd name="T32" fmla="*/ 55 w 97"/>
              <a:gd name="T33" fmla="*/ 80 h 99"/>
              <a:gd name="T34" fmla="*/ 27 w 97"/>
              <a:gd name="T35" fmla="*/ 46 h 99"/>
              <a:gd name="T36" fmla="*/ 21 w 97"/>
              <a:gd name="T37" fmla="*/ 17 h 99"/>
              <a:gd name="T38" fmla="*/ 7 w 97"/>
              <a:gd name="T39" fmla="*/ 17 h 99"/>
              <a:gd name="T40" fmla="*/ 27 w 97"/>
              <a:gd name="T41" fmla="*/ 46 h 99"/>
              <a:gd name="T42" fmla="*/ 28 w 97"/>
              <a:gd name="T43" fmla="*/ 15 h 99"/>
              <a:gd name="T44" fmla="*/ 48 w 97"/>
              <a:gd name="T45" fmla="*/ 23 h 99"/>
              <a:gd name="T46" fmla="*/ 69 w 97"/>
              <a:gd name="T47" fmla="*/ 15 h 99"/>
              <a:gd name="T48" fmla="*/ 48 w 97"/>
              <a:gd name="T49" fmla="*/ 7 h 99"/>
              <a:gd name="T50" fmla="*/ 28 w 97"/>
              <a:gd name="T51" fmla="*/ 15 h 99"/>
              <a:gd name="T52" fmla="*/ 89 w 97"/>
              <a:gd name="T53" fmla="*/ 17 h 99"/>
              <a:gd name="T54" fmla="*/ 75 w 97"/>
              <a:gd name="T55" fmla="*/ 17 h 99"/>
              <a:gd name="T56" fmla="*/ 70 w 97"/>
              <a:gd name="T57" fmla="*/ 46 h 99"/>
              <a:gd name="T58" fmla="*/ 89 w 97"/>
              <a:gd name="T59" fmla="*/ 17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97" h="99">
                <a:moveTo>
                  <a:pt x="55" y="80"/>
                </a:moveTo>
                <a:cubicBezTo>
                  <a:pt x="65" y="81"/>
                  <a:pt x="72" y="85"/>
                  <a:pt x="72" y="89"/>
                </a:cubicBezTo>
                <a:cubicBezTo>
                  <a:pt x="72" y="95"/>
                  <a:pt x="62" y="99"/>
                  <a:pt x="48" y="99"/>
                </a:cubicBezTo>
                <a:cubicBezTo>
                  <a:pt x="35" y="99"/>
                  <a:pt x="24" y="95"/>
                  <a:pt x="24" y="89"/>
                </a:cubicBezTo>
                <a:cubicBezTo>
                  <a:pt x="24" y="85"/>
                  <a:pt x="32" y="81"/>
                  <a:pt x="42" y="80"/>
                </a:cubicBezTo>
                <a:cubicBezTo>
                  <a:pt x="42" y="73"/>
                  <a:pt x="42" y="73"/>
                  <a:pt x="42" y="73"/>
                </a:cubicBezTo>
                <a:cubicBezTo>
                  <a:pt x="42" y="65"/>
                  <a:pt x="36" y="61"/>
                  <a:pt x="26" y="54"/>
                </a:cubicBezTo>
                <a:cubicBezTo>
                  <a:pt x="15" y="47"/>
                  <a:pt x="0" y="37"/>
                  <a:pt x="0" y="14"/>
                </a:cubicBezTo>
                <a:cubicBezTo>
                  <a:pt x="0" y="11"/>
                  <a:pt x="1" y="10"/>
                  <a:pt x="4" y="10"/>
                </a:cubicBezTo>
                <a:cubicBezTo>
                  <a:pt x="22" y="10"/>
                  <a:pt x="22" y="10"/>
                  <a:pt x="22" y="10"/>
                </a:cubicBezTo>
                <a:cubicBezTo>
                  <a:pt x="25" y="5"/>
                  <a:pt x="32" y="0"/>
                  <a:pt x="48" y="0"/>
                </a:cubicBezTo>
                <a:cubicBezTo>
                  <a:pt x="64" y="0"/>
                  <a:pt x="72" y="5"/>
                  <a:pt x="75" y="10"/>
                </a:cubicBezTo>
                <a:cubicBezTo>
                  <a:pt x="93" y="10"/>
                  <a:pt x="93" y="10"/>
                  <a:pt x="93" y="10"/>
                </a:cubicBezTo>
                <a:cubicBezTo>
                  <a:pt x="95" y="10"/>
                  <a:pt x="97" y="11"/>
                  <a:pt x="97" y="14"/>
                </a:cubicBezTo>
                <a:cubicBezTo>
                  <a:pt x="97" y="37"/>
                  <a:pt x="82" y="47"/>
                  <a:pt x="70" y="54"/>
                </a:cubicBezTo>
                <a:cubicBezTo>
                  <a:pt x="61" y="61"/>
                  <a:pt x="55" y="65"/>
                  <a:pt x="55" y="73"/>
                </a:cubicBezTo>
                <a:lnTo>
                  <a:pt x="55" y="80"/>
                </a:lnTo>
                <a:close/>
                <a:moveTo>
                  <a:pt x="27" y="46"/>
                </a:moveTo>
                <a:cubicBezTo>
                  <a:pt x="24" y="39"/>
                  <a:pt x="21" y="30"/>
                  <a:pt x="21" y="17"/>
                </a:cubicBezTo>
                <a:cubicBezTo>
                  <a:pt x="7" y="17"/>
                  <a:pt x="7" y="17"/>
                  <a:pt x="7" y="17"/>
                </a:cubicBezTo>
                <a:cubicBezTo>
                  <a:pt x="9" y="32"/>
                  <a:pt x="18" y="39"/>
                  <a:pt x="27" y="46"/>
                </a:cubicBezTo>
                <a:close/>
                <a:moveTo>
                  <a:pt x="28" y="15"/>
                </a:moveTo>
                <a:cubicBezTo>
                  <a:pt x="28" y="17"/>
                  <a:pt x="34" y="23"/>
                  <a:pt x="48" y="23"/>
                </a:cubicBezTo>
                <a:cubicBezTo>
                  <a:pt x="63" y="23"/>
                  <a:pt x="69" y="17"/>
                  <a:pt x="69" y="15"/>
                </a:cubicBezTo>
                <a:cubicBezTo>
                  <a:pt x="69" y="13"/>
                  <a:pt x="63" y="7"/>
                  <a:pt x="48" y="7"/>
                </a:cubicBezTo>
                <a:cubicBezTo>
                  <a:pt x="34" y="7"/>
                  <a:pt x="28" y="13"/>
                  <a:pt x="28" y="15"/>
                </a:cubicBezTo>
                <a:close/>
                <a:moveTo>
                  <a:pt x="89" y="17"/>
                </a:moveTo>
                <a:cubicBezTo>
                  <a:pt x="75" y="17"/>
                  <a:pt x="75" y="17"/>
                  <a:pt x="75" y="17"/>
                </a:cubicBezTo>
                <a:cubicBezTo>
                  <a:pt x="75" y="30"/>
                  <a:pt x="73" y="39"/>
                  <a:pt x="70" y="46"/>
                </a:cubicBezTo>
                <a:cubicBezTo>
                  <a:pt x="79" y="39"/>
                  <a:pt x="88" y="32"/>
                  <a:pt x="89" y="1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46770" y="308848"/>
            <a:ext cx="480060" cy="273844"/>
          </a:xfrm>
        </p:spPr>
        <p:txBody>
          <a:bodyPr/>
          <a:lstStyle/>
          <a:p>
            <a:fld id="{EA01570A-8480-497D-96D4-D725A6D7C6AA}" type="slidenum">
              <a:rPr lang="en-US" smtClean="0">
                <a:cs typeface="+mn-ea"/>
                <a:sym typeface="+mn-lt"/>
              </a:rPr>
              <a:t>31</a:t>
            </a:fld>
            <a:endParaRPr 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90395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0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5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1" grpId="0" animBg="1"/>
      <p:bldP spid="20" grpId="0" animBg="1"/>
      <p:bldP spid="3" grpId="0" animBg="1"/>
      <p:bldP spid="4" grpId="0" animBg="1"/>
      <p:bldP spid="5" grpId="0" animBg="1"/>
      <p:bldP spid="6" grpId="0" animBg="1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 animBg="1"/>
      <p:bldP spid="34" grpId="0" animBg="1"/>
      <p:bldP spid="35" grpId="0" animBg="1"/>
      <p:bldP spid="3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点击此处输入标题</a:t>
            </a:r>
            <a:endParaRPr 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>
            <a:off x="280274" y="1180863"/>
            <a:ext cx="3955039" cy="1032073"/>
          </a:xfrm>
          <a:custGeom>
            <a:avLst/>
            <a:gdLst>
              <a:gd name="T0" fmla="*/ 0 w 3330"/>
              <a:gd name="T1" fmla="*/ 581 h 646"/>
              <a:gd name="T2" fmla="*/ 65 w 3330"/>
              <a:gd name="T3" fmla="*/ 646 h 646"/>
              <a:gd name="T4" fmla="*/ 3266 w 3330"/>
              <a:gd name="T5" fmla="*/ 646 h 646"/>
              <a:gd name="T6" fmla="*/ 3330 w 3330"/>
              <a:gd name="T7" fmla="*/ 581 h 646"/>
              <a:gd name="T8" fmla="*/ 3330 w 3330"/>
              <a:gd name="T9" fmla="*/ 64 h 646"/>
              <a:gd name="T10" fmla="*/ 3266 w 3330"/>
              <a:gd name="T11" fmla="*/ 0 h 646"/>
              <a:gd name="T12" fmla="*/ 65 w 3330"/>
              <a:gd name="T13" fmla="*/ 0 h 646"/>
              <a:gd name="T14" fmla="*/ 0 w 3330"/>
              <a:gd name="T15" fmla="*/ 64 h 646"/>
              <a:gd name="T16" fmla="*/ 0 w 3330"/>
              <a:gd name="T17" fmla="*/ 581 h 6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30" h="646">
                <a:moveTo>
                  <a:pt x="0" y="581"/>
                </a:moveTo>
                <a:cubicBezTo>
                  <a:pt x="0" y="617"/>
                  <a:pt x="29" y="646"/>
                  <a:pt x="65" y="646"/>
                </a:cubicBezTo>
                <a:cubicBezTo>
                  <a:pt x="3266" y="646"/>
                  <a:pt x="3266" y="646"/>
                  <a:pt x="3266" y="646"/>
                </a:cubicBezTo>
                <a:cubicBezTo>
                  <a:pt x="3302" y="646"/>
                  <a:pt x="3330" y="617"/>
                  <a:pt x="3330" y="581"/>
                </a:cubicBezTo>
                <a:cubicBezTo>
                  <a:pt x="3330" y="64"/>
                  <a:pt x="3330" y="64"/>
                  <a:pt x="3330" y="64"/>
                </a:cubicBezTo>
                <a:cubicBezTo>
                  <a:pt x="3330" y="28"/>
                  <a:pt x="3302" y="0"/>
                  <a:pt x="3266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29" y="0"/>
                  <a:pt x="0" y="28"/>
                  <a:pt x="0" y="64"/>
                </a:cubicBezTo>
                <a:lnTo>
                  <a:pt x="0" y="581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  <a:ln>
            <a:solidFill>
              <a:schemeClr val="bg2">
                <a:lumMod val="95000"/>
              </a:schemeClr>
            </a:solidFill>
          </a:ln>
          <a:effectLst>
            <a:outerShdw blurRad="50800" dist="38100" dir="5400000" algn="t" rotWithShape="0">
              <a:prstClr val="black">
                <a:alpha val="25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369939" y="1180863"/>
            <a:ext cx="1605863" cy="1032073"/>
          </a:xfrm>
          <a:custGeom>
            <a:avLst/>
            <a:gdLst>
              <a:gd name="T0" fmla="*/ 1495 w 1495"/>
              <a:gd name="T1" fmla="*/ 0 h 1005"/>
              <a:gd name="T2" fmla="*/ 587 w 1495"/>
              <a:gd name="T3" fmla="*/ 0 h 1005"/>
              <a:gd name="T4" fmla="*/ 0 w 1495"/>
              <a:gd name="T5" fmla="*/ 1005 h 1005"/>
              <a:gd name="T6" fmla="*/ 907 w 1495"/>
              <a:gd name="T7" fmla="*/ 1005 h 1005"/>
              <a:gd name="T8" fmla="*/ 1495 w 1495"/>
              <a:gd name="T9" fmla="*/ 0 h 10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5" h="1005">
                <a:moveTo>
                  <a:pt x="1495" y="0"/>
                </a:moveTo>
                <a:lnTo>
                  <a:pt x="587" y="0"/>
                </a:lnTo>
                <a:lnTo>
                  <a:pt x="0" y="1005"/>
                </a:lnTo>
                <a:lnTo>
                  <a:pt x="907" y="1005"/>
                </a:lnTo>
                <a:lnTo>
                  <a:pt x="149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algn="l" rotWithShape="0">
              <a:prstClr val="black">
                <a:alpha val="25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>
            <a:off x="280274" y="2394348"/>
            <a:ext cx="3955039" cy="1032073"/>
          </a:xfrm>
          <a:custGeom>
            <a:avLst/>
            <a:gdLst>
              <a:gd name="T0" fmla="*/ 0 w 3330"/>
              <a:gd name="T1" fmla="*/ 581 h 646"/>
              <a:gd name="T2" fmla="*/ 65 w 3330"/>
              <a:gd name="T3" fmla="*/ 646 h 646"/>
              <a:gd name="T4" fmla="*/ 3266 w 3330"/>
              <a:gd name="T5" fmla="*/ 646 h 646"/>
              <a:gd name="T6" fmla="*/ 3330 w 3330"/>
              <a:gd name="T7" fmla="*/ 581 h 646"/>
              <a:gd name="T8" fmla="*/ 3330 w 3330"/>
              <a:gd name="T9" fmla="*/ 64 h 646"/>
              <a:gd name="T10" fmla="*/ 3266 w 3330"/>
              <a:gd name="T11" fmla="*/ 0 h 646"/>
              <a:gd name="T12" fmla="*/ 65 w 3330"/>
              <a:gd name="T13" fmla="*/ 0 h 646"/>
              <a:gd name="T14" fmla="*/ 0 w 3330"/>
              <a:gd name="T15" fmla="*/ 64 h 646"/>
              <a:gd name="T16" fmla="*/ 0 w 3330"/>
              <a:gd name="T17" fmla="*/ 581 h 6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30" h="646">
                <a:moveTo>
                  <a:pt x="0" y="581"/>
                </a:moveTo>
                <a:cubicBezTo>
                  <a:pt x="0" y="617"/>
                  <a:pt x="29" y="646"/>
                  <a:pt x="65" y="646"/>
                </a:cubicBezTo>
                <a:cubicBezTo>
                  <a:pt x="3266" y="646"/>
                  <a:pt x="3266" y="646"/>
                  <a:pt x="3266" y="646"/>
                </a:cubicBezTo>
                <a:cubicBezTo>
                  <a:pt x="3302" y="646"/>
                  <a:pt x="3330" y="617"/>
                  <a:pt x="3330" y="581"/>
                </a:cubicBezTo>
                <a:cubicBezTo>
                  <a:pt x="3330" y="64"/>
                  <a:pt x="3330" y="64"/>
                  <a:pt x="3330" y="64"/>
                </a:cubicBezTo>
                <a:cubicBezTo>
                  <a:pt x="3330" y="28"/>
                  <a:pt x="3302" y="0"/>
                  <a:pt x="3266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29" y="0"/>
                  <a:pt x="0" y="28"/>
                  <a:pt x="0" y="64"/>
                </a:cubicBezTo>
                <a:lnTo>
                  <a:pt x="0" y="581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  <a:ln>
            <a:solidFill>
              <a:schemeClr val="bg2">
                <a:lumMod val="95000"/>
              </a:schemeClr>
            </a:solidFill>
          </a:ln>
          <a:effectLst>
            <a:outerShdw blurRad="50800" dist="38100" dir="5400000" algn="t" rotWithShape="0">
              <a:prstClr val="black">
                <a:alpha val="25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>
            <a:off x="369939" y="2394348"/>
            <a:ext cx="1605863" cy="1032073"/>
          </a:xfrm>
          <a:custGeom>
            <a:avLst/>
            <a:gdLst>
              <a:gd name="T0" fmla="*/ 1495 w 1495"/>
              <a:gd name="T1" fmla="*/ 0 h 1005"/>
              <a:gd name="T2" fmla="*/ 587 w 1495"/>
              <a:gd name="T3" fmla="*/ 0 h 1005"/>
              <a:gd name="T4" fmla="*/ 0 w 1495"/>
              <a:gd name="T5" fmla="*/ 1005 h 1005"/>
              <a:gd name="T6" fmla="*/ 907 w 1495"/>
              <a:gd name="T7" fmla="*/ 1005 h 1005"/>
              <a:gd name="T8" fmla="*/ 1495 w 1495"/>
              <a:gd name="T9" fmla="*/ 0 h 10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5" h="1005">
                <a:moveTo>
                  <a:pt x="1495" y="0"/>
                </a:moveTo>
                <a:lnTo>
                  <a:pt x="587" y="0"/>
                </a:lnTo>
                <a:lnTo>
                  <a:pt x="0" y="1005"/>
                </a:lnTo>
                <a:lnTo>
                  <a:pt x="907" y="1005"/>
                </a:lnTo>
                <a:lnTo>
                  <a:pt x="149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algn="l" rotWithShape="0">
              <a:prstClr val="black">
                <a:alpha val="25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cs typeface="+mn-ea"/>
              <a:sym typeface="+mn-lt"/>
            </a:endParaRPr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>
            <a:off x="280274" y="3607833"/>
            <a:ext cx="3955039" cy="1032073"/>
          </a:xfrm>
          <a:custGeom>
            <a:avLst/>
            <a:gdLst>
              <a:gd name="T0" fmla="*/ 0 w 3330"/>
              <a:gd name="T1" fmla="*/ 581 h 646"/>
              <a:gd name="T2" fmla="*/ 65 w 3330"/>
              <a:gd name="T3" fmla="*/ 646 h 646"/>
              <a:gd name="T4" fmla="*/ 3266 w 3330"/>
              <a:gd name="T5" fmla="*/ 646 h 646"/>
              <a:gd name="T6" fmla="*/ 3330 w 3330"/>
              <a:gd name="T7" fmla="*/ 581 h 646"/>
              <a:gd name="T8" fmla="*/ 3330 w 3330"/>
              <a:gd name="T9" fmla="*/ 64 h 646"/>
              <a:gd name="T10" fmla="*/ 3266 w 3330"/>
              <a:gd name="T11" fmla="*/ 0 h 646"/>
              <a:gd name="T12" fmla="*/ 65 w 3330"/>
              <a:gd name="T13" fmla="*/ 0 h 646"/>
              <a:gd name="T14" fmla="*/ 0 w 3330"/>
              <a:gd name="T15" fmla="*/ 64 h 646"/>
              <a:gd name="T16" fmla="*/ 0 w 3330"/>
              <a:gd name="T17" fmla="*/ 581 h 6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30" h="646">
                <a:moveTo>
                  <a:pt x="0" y="581"/>
                </a:moveTo>
                <a:cubicBezTo>
                  <a:pt x="0" y="617"/>
                  <a:pt x="29" y="646"/>
                  <a:pt x="65" y="646"/>
                </a:cubicBezTo>
                <a:cubicBezTo>
                  <a:pt x="3266" y="646"/>
                  <a:pt x="3266" y="646"/>
                  <a:pt x="3266" y="646"/>
                </a:cubicBezTo>
                <a:cubicBezTo>
                  <a:pt x="3302" y="646"/>
                  <a:pt x="3330" y="617"/>
                  <a:pt x="3330" y="581"/>
                </a:cubicBezTo>
                <a:cubicBezTo>
                  <a:pt x="3330" y="64"/>
                  <a:pt x="3330" y="64"/>
                  <a:pt x="3330" y="64"/>
                </a:cubicBezTo>
                <a:cubicBezTo>
                  <a:pt x="3330" y="28"/>
                  <a:pt x="3302" y="0"/>
                  <a:pt x="3266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29" y="0"/>
                  <a:pt x="0" y="28"/>
                  <a:pt x="0" y="64"/>
                </a:cubicBezTo>
                <a:lnTo>
                  <a:pt x="0" y="581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  <a:ln>
            <a:solidFill>
              <a:schemeClr val="bg2">
                <a:lumMod val="95000"/>
              </a:schemeClr>
            </a:solidFill>
          </a:ln>
          <a:effectLst>
            <a:outerShdw blurRad="50800" dist="38100" dir="5400000" algn="t" rotWithShape="0">
              <a:prstClr val="black">
                <a:alpha val="25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4" name="Freeform 13"/>
          <p:cNvSpPr>
            <a:spLocks/>
          </p:cNvSpPr>
          <p:nvPr/>
        </p:nvSpPr>
        <p:spPr bwMode="auto">
          <a:xfrm>
            <a:off x="369939" y="3607833"/>
            <a:ext cx="1605863" cy="1032073"/>
          </a:xfrm>
          <a:custGeom>
            <a:avLst/>
            <a:gdLst>
              <a:gd name="T0" fmla="*/ 1495 w 1495"/>
              <a:gd name="T1" fmla="*/ 0 h 1005"/>
              <a:gd name="T2" fmla="*/ 587 w 1495"/>
              <a:gd name="T3" fmla="*/ 0 h 1005"/>
              <a:gd name="T4" fmla="*/ 0 w 1495"/>
              <a:gd name="T5" fmla="*/ 1005 h 1005"/>
              <a:gd name="T6" fmla="*/ 907 w 1495"/>
              <a:gd name="T7" fmla="*/ 1005 h 1005"/>
              <a:gd name="T8" fmla="*/ 1495 w 1495"/>
              <a:gd name="T9" fmla="*/ 0 h 10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5" h="1005">
                <a:moveTo>
                  <a:pt x="1495" y="0"/>
                </a:moveTo>
                <a:lnTo>
                  <a:pt x="587" y="0"/>
                </a:lnTo>
                <a:lnTo>
                  <a:pt x="0" y="1005"/>
                </a:lnTo>
                <a:lnTo>
                  <a:pt x="907" y="1005"/>
                </a:lnTo>
                <a:lnTo>
                  <a:pt x="149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0800" dist="38100" algn="l" rotWithShape="0">
              <a:prstClr val="black">
                <a:alpha val="25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4472681" y="1180863"/>
            <a:ext cx="3955039" cy="1032073"/>
          </a:xfrm>
          <a:custGeom>
            <a:avLst/>
            <a:gdLst>
              <a:gd name="T0" fmla="*/ 0 w 3330"/>
              <a:gd name="T1" fmla="*/ 581 h 646"/>
              <a:gd name="T2" fmla="*/ 65 w 3330"/>
              <a:gd name="T3" fmla="*/ 646 h 646"/>
              <a:gd name="T4" fmla="*/ 3266 w 3330"/>
              <a:gd name="T5" fmla="*/ 646 h 646"/>
              <a:gd name="T6" fmla="*/ 3330 w 3330"/>
              <a:gd name="T7" fmla="*/ 581 h 646"/>
              <a:gd name="T8" fmla="*/ 3330 w 3330"/>
              <a:gd name="T9" fmla="*/ 64 h 646"/>
              <a:gd name="T10" fmla="*/ 3266 w 3330"/>
              <a:gd name="T11" fmla="*/ 0 h 646"/>
              <a:gd name="T12" fmla="*/ 65 w 3330"/>
              <a:gd name="T13" fmla="*/ 0 h 646"/>
              <a:gd name="T14" fmla="*/ 0 w 3330"/>
              <a:gd name="T15" fmla="*/ 64 h 646"/>
              <a:gd name="T16" fmla="*/ 0 w 3330"/>
              <a:gd name="T17" fmla="*/ 581 h 6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30" h="646">
                <a:moveTo>
                  <a:pt x="0" y="581"/>
                </a:moveTo>
                <a:cubicBezTo>
                  <a:pt x="0" y="617"/>
                  <a:pt x="29" y="646"/>
                  <a:pt x="65" y="646"/>
                </a:cubicBezTo>
                <a:cubicBezTo>
                  <a:pt x="3266" y="646"/>
                  <a:pt x="3266" y="646"/>
                  <a:pt x="3266" y="646"/>
                </a:cubicBezTo>
                <a:cubicBezTo>
                  <a:pt x="3302" y="646"/>
                  <a:pt x="3330" y="617"/>
                  <a:pt x="3330" y="581"/>
                </a:cubicBezTo>
                <a:cubicBezTo>
                  <a:pt x="3330" y="64"/>
                  <a:pt x="3330" y="64"/>
                  <a:pt x="3330" y="64"/>
                </a:cubicBezTo>
                <a:cubicBezTo>
                  <a:pt x="3330" y="28"/>
                  <a:pt x="3302" y="0"/>
                  <a:pt x="3266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29" y="0"/>
                  <a:pt x="0" y="28"/>
                  <a:pt x="0" y="64"/>
                </a:cubicBezTo>
                <a:lnTo>
                  <a:pt x="0" y="581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  <a:ln>
            <a:solidFill>
              <a:schemeClr val="bg2">
                <a:lumMod val="95000"/>
              </a:schemeClr>
            </a:solidFill>
          </a:ln>
          <a:effectLst>
            <a:outerShdw blurRad="50800" dist="38100" dir="5400000" algn="t" rotWithShape="0">
              <a:prstClr val="black">
                <a:alpha val="25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4562346" y="1180863"/>
            <a:ext cx="1605863" cy="1032073"/>
          </a:xfrm>
          <a:custGeom>
            <a:avLst/>
            <a:gdLst>
              <a:gd name="T0" fmla="*/ 1495 w 1495"/>
              <a:gd name="T1" fmla="*/ 0 h 1005"/>
              <a:gd name="T2" fmla="*/ 587 w 1495"/>
              <a:gd name="T3" fmla="*/ 0 h 1005"/>
              <a:gd name="T4" fmla="*/ 0 w 1495"/>
              <a:gd name="T5" fmla="*/ 1005 h 1005"/>
              <a:gd name="T6" fmla="*/ 907 w 1495"/>
              <a:gd name="T7" fmla="*/ 1005 h 1005"/>
              <a:gd name="T8" fmla="*/ 1495 w 1495"/>
              <a:gd name="T9" fmla="*/ 0 h 10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5" h="1005">
                <a:moveTo>
                  <a:pt x="1495" y="0"/>
                </a:moveTo>
                <a:lnTo>
                  <a:pt x="587" y="0"/>
                </a:lnTo>
                <a:lnTo>
                  <a:pt x="0" y="1005"/>
                </a:lnTo>
                <a:lnTo>
                  <a:pt x="907" y="1005"/>
                </a:lnTo>
                <a:lnTo>
                  <a:pt x="149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0800" dist="38100" algn="l" rotWithShape="0">
              <a:prstClr val="black">
                <a:alpha val="25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4472681" y="2394348"/>
            <a:ext cx="3955039" cy="1032073"/>
          </a:xfrm>
          <a:custGeom>
            <a:avLst/>
            <a:gdLst>
              <a:gd name="T0" fmla="*/ 0 w 3330"/>
              <a:gd name="T1" fmla="*/ 581 h 646"/>
              <a:gd name="T2" fmla="*/ 65 w 3330"/>
              <a:gd name="T3" fmla="*/ 646 h 646"/>
              <a:gd name="T4" fmla="*/ 3266 w 3330"/>
              <a:gd name="T5" fmla="*/ 646 h 646"/>
              <a:gd name="T6" fmla="*/ 3330 w 3330"/>
              <a:gd name="T7" fmla="*/ 581 h 646"/>
              <a:gd name="T8" fmla="*/ 3330 w 3330"/>
              <a:gd name="T9" fmla="*/ 64 h 646"/>
              <a:gd name="T10" fmla="*/ 3266 w 3330"/>
              <a:gd name="T11" fmla="*/ 0 h 646"/>
              <a:gd name="T12" fmla="*/ 65 w 3330"/>
              <a:gd name="T13" fmla="*/ 0 h 646"/>
              <a:gd name="T14" fmla="*/ 0 w 3330"/>
              <a:gd name="T15" fmla="*/ 64 h 646"/>
              <a:gd name="T16" fmla="*/ 0 w 3330"/>
              <a:gd name="T17" fmla="*/ 581 h 6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30" h="646">
                <a:moveTo>
                  <a:pt x="0" y="581"/>
                </a:moveTo>
                <a:cubicBezTo>
                  <a:pt x="0" y="617"/>
                  <a:pt x="29" y="646"/>
                  <a:pt x="65" y="646"/>
                </a:cubicBezTo>
                <a:cubicBezTo>
                  <a:pt x="3266" y="646"/>
                  <a:pt x="3266" y="646"/>
                  <a:pt x="3266" y="646"/>
                </a:cubicBezTo>
                <a:cubicBezTo>
                  <a:pt x="3302" y="646"/>
                  <a:pt x="3330" y="617"/>
                  <a:pt x="3330" y="581"/>
                </a:cubicBezTo>
                <a:cubicBezTo>
                  <a:pt x="3330" y="64"/>
                  <a:pt x="3330" y="64"/>
                  <a:pt x="3330" y="64"/>
                </a:cubicBezTo>
                <a:cubicBezTo>
                  <a:pt x="3330" y="28"/>
                  <a:pt x="3302" y="0"/>
                  <a:pt x="3266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29" y="0"/>
                  <a:pt x="0" y="28"/>
                  <a:pt x="0" y="64"/>
                </a:cubicBezTo>
                <a:lnTo>
                  <a:pt x="0" y="581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  <a:ln>
            <a:solidFill>
              <a:schemeClr val="bg2">
                <a:lumMod val="95000"/>
              </a:schemeClr>
            </a:solidFill>
          </a:ln>
          <a:effectLst>
            <a:outerShdw blurRad="50800" dist="38100" dir="5400000" algn="t" rotWithShape="0">
              <a:prstClr val="black">
                <a:alpha val="25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4562346" y="2394348"/>
            <a:ext cx="1605863" cy="1032073"/>
          </a:xfrm>
          <a:custGeom>
            <a:avLst/>
            <a:gdLst>
              <a:gd name="T0" fmla="*/ 1495 w 1495"/>
              <a:gd name="T1" fmla="*/ 0 h 1005"/>
              <a:gd name="T2" fmla="*/ 587 w 1495"/>
              <a:gd name="T3" fmla="*/ 0 h 1005"/>
              <a:gd name="T4" fmla="*/ 0 w 1495"/>
              <a:gd name="T5" fmla="*/ 1005 h 1005"/>
              <a:gd name="T6" fmla="*/ 907 w 1495"/>
              <a:gd name="T7" fmla="*/ 1005 h 1005"/>
              <a:gd name="T8" fmla="*/ 1495 w 1495"/>
              <a:gd name="T9" fmla="*/ 0 h 10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5" h="1005">
                <a:moveTo>
                  <a:pt x="1495" y="0"/>
                </a:moveTo>
                <a:lnTo>
                  <a:pt x="587" y="0"/>
                </a:lnTo>
                <a:lnTo>
                  <a:pt x="0" y="1005"/>
                </a:lnTo>
                <a:lnTo>
                  <a:pt x="907" y="1005"/>
                </a:lnTo>
                <a:lnTo>
                  <a:pt x="149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0800" dist="38100" algn="l" rotWithShape="0">
              <a:prstClr val="black">
                <a:alpha val="25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2" name="Freeform 21"/>
          <p:cNvSpPr>
            <a:spLocks/>
          </p:cNvSpPr>
          <p:nvPr/>
        </p:nvSpPr>
        <p:spPr bwMode="auto">
          <a:xfrm>
            <a:off x="4472681" y="3607833"/>
            <a:ext cx="3955039" cy="1032073"/>
          </a:xfrm>
          <a:custGeom>
            <a:avLst/>
            <a:gdLst>
              <a:gd name="T0" fmla="*/ 0 w 3330"/>
              <a:gd name="T1" fmla="*/ 581 h 646"/>
              <a:gd name="T2" fmla="*/ 65 w 3330"/>
              <a:gd name="T3" fmla="*/ 646 h 646"/>
              <a:gd name="T4" fmla="*/ 3266 w 3330"/>
              <a:gd name="T5" fmla="*/ 646 h 646"/>
              <a:gd name="T6" fmla="*/ 3330 w 3330"/>
              <a:gd name="T7" fmla="*/ 581 h 646"/>
              <a:gd name="T8" fmla="*/ 3330 w 3330"/>
              <a:gd name="T9" fmla="*/ 64 h 646"/>
              <a:gd name="T10" fmla="*/ 3266 w 3330"/>
              <a:gd name="T11" fmla="*/ 0 h 646"/>
              <a:gd name="T12" fmla="*/ 65 w 3330"/>
              <a:gd name="T13" fmla="*/ 0 h 646"/>
              <a:gd name="T14" fmla="*/ 0 w 3330"/>
              <a:gd name="T15" fmla="*/ 64 h 646"/>
              <a:gd name="T16" fmla="*/ 0 w 3330"/>
              <a:gd name="T17" fmla="*/ 581 h 6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30" h="646">
                <a:moveTo>
                  <a:pt x="0" y="581"/>
                </a:moveTo>
                <a:cubicBezTo>
                  <a:pt x="0" y="617"/>
                  <a:pt x="29" y="646"/>
                  <a:pt x="65" y="646"/>
                </a:cubicBezTo>
                <a:cubicBezTo>
                  <a:pt x="3266" y="646"/>
                  <a:pt x="3266" y="646"/>
                  <a:pt x="3266" y="646"/>
                </a:cubicBezTo>
                <a:cubicBezTo>
                  <a:pt x="3302" y="646"/>
                  <a:pt x="3330" y="617"/>
                  <a:pt x="3330" y="581"/>
                </a:cubicBezTo>
                <a:cubicBezTo>
                  <a:pt x="3330" y="64"/>
                  <a:pt x="3330" y="64"/>
                  <a:pt x="3330" y="64"/>
                </a:cubicBezTo>
                <a:cubicBezTo>
                  <a:pt x="3330" y="28"/>
                  <a:pt x="3302" y="0"/>
                  <a:pt x="3266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29" y="0"/>
                  <a:pt x="0" y="28"/>
                  <a:pt x="0" y="64"/>
                </a:cubicBezTo>
                <a:lnTo>
                  <a:pt x="0" y="581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  <a:ln>
            <a:solidFill>
              <a:schemeClr val="bg2">
                <a:lumMod val="95000"/>
              </a:schemeClr>
            </a:solidFill>
          </a:ln>
          <a:effectLst>
            <a:outerShdw blurRad="50800" dist="38100" dir="5400000" algn="t" rotWithShape="0">
              <a:prstClr val="black">
                <a:alpha val="25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3" name="Freeform 22"/>
          <p:cNvSpPr>
            <a:spLocks/>
          </p:cNvSpPr>
          <p:nvPr/>
        </p:nvSpPr>
        <p:spPr bwMode="auto">
          <a:xfrm>
            <a:off x="4562346" y="3607833"/>
            <a:ext cx="1605863" cy="1032073"/>
          </a:xfrm>
          <a:custGeom>
            <a:avLst/>
            <a:gdLst>
              <a:gd name="T0" fmla="*/ 1495 w 1495"/>
              <a:gd name="T1" fmla="*/ 0 h 1005"/>
              <a:gd name="T2" fmla="*/ 587 w 1495"/>
              <a:gd name="T3" fmla="*/ 0 h 1005"/>
              <a:gd name="T4" fmla="*/ 0 w 1495"/>
              <a:gd name="T5" fmla="*/ 1005 h 1005"/>
              <a:gd name="T6" fmla="*/ 907 w 1495"/>
              <a:gd name="T7" fmla="*/ 1005 h 1005"/>
              <a:gd name="T8" fmla="*/ 1495 w 1495"/>
              <a:gd name="T9" fmla="*/ 0 h 10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5" h="1005">
                <a:moveTo>
                  <a:pt x="1495" y="0"/>
                </a:moveTo>
                <a:lnTo>
                  <a:pt x="587" y="0"/>
                </a:lnTo>
                <a:lnTo>
                  <a:pt x="0" y="1005"/>
                </a:lnTo>
                <a:lnTo>
                  <a:pt x="907" y="1005"/>
                </a:lnTo>
                <a:lnTo>
                  <a:pt x="149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0800" dist="38100" algn="l" rotWithShape="0">
              <a:prstClr val="black">
                <a:alpha val="25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893285" y="1288212"/>
            <a:ext cx="2208401" cy="91563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1100" dirty="0">
                <a:cs typeface="+mn-ea"/>
                <a:sym typeface="+mn-lt"/>
              </a:rPr>
              <a:t>For every 6 emails received, we get 3 Phone calls.</a:t>
            </a:r>
            <a:r>
              <a:rPr lang="en-US" sz="1100" dirty="0">
                <a:cs typeface="+mn-ea"/>
                <a:sym typeface="+mn-lt"/>
              </a:rPr>
              <a:t> This is very</a:t>
            </a:r>
            <a:r>
              <a:rPr lang="id-ID" sz="1100" dirty="0">
                <a:cs typeface="+mn-ea"/>
                <a:sym typeface="+mn-lt"/>
              </a:rPr>
              <a:t> Suitable for all categories business and personal presentation</a:t>
            </a:r>
            <a:r>
              <a:rPr lang="en-US" sz="1100" b="1" dirty="0">
                <a:cs typeface="+mn-ea"/>
                <a:sym typeface="+mn-lt"/>
              </a:rPr>
              <a:t>. Feel free to edit it.</a:t>
            </a:r>
            <a:endParaRPr lang="id-ID" sz="1100" dirty="0">
              <a:cs typeface="+mn-ea"/>
              <a:sym typeface="+mn-lt"/>
            </a:endParaRPr>
          </a:p>
        </p:txBody>
      </p:sp>
      <p:sp>
        <p:nvSpPr>
          <p:cNvPr id="28" name="Freeform 27"/>
          <p:cNvSpPr>
            <a:spLocks noEditPoints="1"/>
          </p:cNvSpPr>
          <p:nvPr/>
        </p:nvSpPr>
        <p:spPr bwMode="auto">
          <a:xfrm>
            <a:off x="4979105" y="4077973"/>
            <a:ext cx="450497" cy="350722"/>
          </a:xfrm>
          <a:custGeom>
            <a:avLst/>
            <a:gdLst>
              <a:gd name="T0" fmla="*/ 189 w 189"/>
              <a:gd name="T1" fmla="*/ 141 h 147"/>
              <a:gd name="T2" fmla="*/ 183 w 189"/>
              <a:gd name="T3" fmla="*/ 147 h 147"/>
              <a:gd name="T4" fmla="*/ 5 w 189"/>
              <a:gd name="T5" fmla="*/ 147 h 147"/>
              <a:gd name="T6" fmla="*/ 0 w 189"/>
              <a:gd name="T7" fmla="*/ 141 h 147"/>
              <a:gd name="T8" fmla="*/ 5 w 189"/>
              <a:gd name="T9" fmla="*/ 136 h 147"/>
              <a:gd name="T10" fmla="*/ 183 w 189"/>
              <a:gd name="T11" fmla="*/ 136 h 147"/>
              <a:gd name="T12" fmla="*/ 189 w 189"/>
              <a:gd name="T13" fmla="*/ 141 h 147"/>
              <a:gd name="T14" fmla="*/ 173 w 189"/>
              <a:gd name="T15" fmla="*/ 131 h 147"/>
              <a:gd name="T16" fmla="*/ 15 w 189"/>
              <a:gd name="T17" fmla="*/ 131 h 147"/>
              <a:gd name="T18" fmla="*/ 15 w 189"/>
              <a:gd name="T19" fmla="*/ 106 h 147"/>
              <a:gd name="T20" fmla="*/ 84 w 189"/>
              <a:gd name="T21" fmla="*/ 36 h 147"/>
              <a:gd name="T22" fmla="*/ 84 w 189"/>
              <a:gd name="T23" fmla="*/ 29 h 147"/>
              <a:gd name="T24" fmla="*/ 78 w 189"/>
              <a:gd name="T25" fmla="*/ 16 h 147"/>
              <a:gd name="T26" fmla="*/ 94 w 189"/>
              <a:gd name="T27" fmla="*/ 0 h 147"/>
              <a:gd name="T28" fmla="*/ 110 w 189"/>
              <a:gd name="T29" fmla="*/ 16 h 147"/>
              <a:gd name="T30" fmla="*/ 104 w 189"/>
              <a:gd name="T31" fmla="*/ 29 h 147"/>
              <a:gd name="T32" fmla="*/ 104 w 189"/>
              <a:gd name="T33" fmla="*/ 36 h 147"/>
              <a:gd name="T34" fmla="*/ 173 w 189"/>
              <a:gd name="T35" fmla="*/ 106 h 147"/>
              <a:gd name="T36" fmla="*/ 173 w 189"/>
              <a:gd name="T37" fmla="*/ 131 h 147"/>
              <a:gd name="T38" fmla="*/ 85 w 189"/>
              <a:gd name="T39" fmla="*/ 16 h 147"/>
              <a:gd name="T40" fmla="*/ 94 w 189"/>
              <a:gd name="T41" fmla="*/ 25 h 147"/>
              <a:gd name="T42" fmla="*/ 103 w 189"/>
              <a:gd name="T43" fmla="*/ 16 h 147"/>
              <a:gd name="T44" fmla="*/ 94 w 189"/>
              <a:gd name="T45" fmla="*/ 8 h 147"/>
              <a:gd name="T46" fmla="*/ 85 w 189"/>
              <a:gd name="T47" fmla="*/ 16 h 147"/>
              <a:gd name="T48" fmla="*/ 26 w 189"/>
              <a:gd name="T49" fmla="*/ 101 h 147"/>
              <a:gd name="T50" fmla="*/ 162 w 189"/>
              <a:gd name="T51" fmla="*/ 101 h 147"/>
              <a:gd name="T52" fmla="*/ 94 w 189"/>
              <a:gd name="T53" fmla="*/ 46 h 147"/>
              <a:gd name="T54" fmla="*/ 26 w 189"/>
              <a:gd name="T55" fmla="*/ 101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89" h="147">
                <a:moveTo>
                  <a:pt x="189" y="141"/>
                </a:moveTo>
                <a:cubicBezTo>
                  <a:pt x="189" y="144"/>
                  <a:pt x="186" y="147"/>
                  <a:pt x="183" y="147"/>
                </a:cubicBezTo>
                <a:cubicBezTo>
                  <a:pt x="5" y="147"/>
                  <a:pt x="5" y="147"/>
                  <a:pt x="5" y="147"/>
                </a:cubicBezTo>
                <a:cubicBezTo>
                  <a:pt x="2" y="147"/>
                  <a:pt x="0" y="144"/>
                  <a:pt x="0" y="141"/>
                </a:cubicBezTo>
                <a:cubicBezTo>
                  <a:pt x="0" y="138"/>
                  <a:pt x="2" y="136"/>
                  <a:pt x="5" y="136"/>
                </a:cubicBezTo>
                <a:cubicBezTo>
                  <a:pt x="183" y="136"/>
                  <a:pt x="183" y="136"/>
                  <a:pt x="183" y="136"/>
                </a:cubicBezTo>
                <a:cubicBezTo>
                  <a:pt x="186" y="136"/>
                  <a:pt x="189" y="138"/>
                  <a:pt x="189" y="141"/>
                </a:cubicBezTo>
                <a:close/>
                <a:moveTo>
                  <a:pt x="173" y="131"/>
                </a:moveTo>
                <a:cubicBezTo>
                  <a:pt x="15" y="131"/>
                  <a:pt x="15" y="131"/>
                  <a:pt x="15" y="131"/>
                </a:cubicBezTo>
                <a:cubicBezTo>
                  <a:pt x="15" y="106"/>
                  <a:pt x="15" y="106"/>
                  <a:pt x="15" y="106"/>
                </a:cubicBezTo>
                <a:cubicBezTo>
                  <a:pt x="15" y="70"/>
                  <a:pt x="45" y="40"/>
                  <a:pt x="84" y="36"/>
                </a:cubicBezTo>
                <a:cubicBezTo>
                  <a:pt x="84" y="29"/>
                  <a:pt x="84" y="29"/>
                  <a:pt x="84" y="29"/>
                </a:cubicBezTo>
                <a:cubicBezTo>
                  <a:pt x="80" y="26"/>
                  <a:pt x="78" y="21"/>
                  <a:pt x="78" y="16"/>
                </a:cubicBezTo>
                <a:cubicBezTo>
                  <a:pt x="78" y="7"/>
                  <a:pt x="85" y="0"/>
                  <a:pt x="94" y="0"/>
                </a:cubicBezTo>
                <a:cubicBezTo>
                  <a:pt x="103" y="0"/>
                  <a:pt x="110" y="7"/>
                  <a:pt x="110" y="16"/>
                </a:cubicBezTo>
                <a:cubicBezTo>
                  <a:pt x="110" y="21"/>
                  <a:pt x="108" y="26"/>
                  <a:pt x="104" y="29"/>
                </a:cubicBezTo>
                <a:cubicBezTo>
                  <a:pt x="104" y="36"/>
                  <a:pt x="104" y="36"/>
                  <a:pt x="104" y="36"/>
                </a:cubicBezTo>
                <a:cubicBezTo>
                  <a:pt x="143" y="40"/>
                  <a:pt x="173" y="70"/>
                  <a:pt x="173" y="106"/>
                </a:cubicBezTo>
                <a:lnTo>
                  <a:pt x="173" y="131"/>
                </a:lnTo>
                <a:close/>
                <a:moveTo>
                  <a:pt x="85" y="16"/>
                </a:moveTo>
                <a:cubicBezTo>
                  <a:pt x="85" y="21"/>
                  <a:pt x="89" y="25"/>
                  <a:pt x="94" y="25"/>
                </a:cubicBezTo>
                <a:cubicBezTo>
                  <a:pt x="99" y="25"/>
                  <a:pt x="103" y="21"/>
                  <a:pt x="103" y="16"/>
                </a:cubicBezTo>
                <a:cubicBezTo>
                  <a:pt x="103" y="12"/>
                  <a:pt x="99" y="8"/>
                  <a:pt x="94" y="8"/>
                </a:cubicBezTo>
                <a:cubicBezTo>
                  <a:pt x="89" y="8"/>
                  <a:pt x="85" y="12"/>
                  <a:pt x="85" y="16"/>
                </a:cubicBezTo>
                <a:close/>
                <a:moveTo>
                  <a:pt x="26" y="101"/>
                </a:moveTo>
                <a:cubicBezTo>
                  <a:pt x="162" y="101"/>
                  <a:pt x="162" y="101"/>
                  <a:pt x="162" y="101"/>
                </a:cubicBezTo>
                <a:cubicBezTo>
                  <a:pt x="159" y="70"/>
                  <a:pt x="130" y="46"/>
                  <a:pt x="94" y="46"/>
                </a:cubicBezTo>
                <a:cubicBezTo>
                  <a:pt x="59" y="46"/>
                  <a:pt x="29" y="70"/>
                  <a:pt x="26" y="10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137160" tIns="68580" rIns="137160" bIns="68580" numCol="1" anchor="t" anchorCtr="0" compatLnSpc="1">
            <a:prstTxWarp prst="textNoShape">
              <a:avLst/>
            </a:prstTxWarp>
          </a:bodyPr>
          <a:lstStyle/>
          <a:p>
            <a:endParaRPr lang="en-US" sz="5400">
              <a:cs typeface="+mn-ea"/>
              <a:sym typeface="+mn-lt"/>
            </a:endParaRPr>
          </a:p>
        </p:txBody>
      </p:sp>
      <p:sp>
        <p:nvSpPr>
          <p:cNvPr id="29" name="Freeform 28"/>
          <p:cNvSpPr>
            <a:spLocks noEditPoints="1"/>
          </p:cNvSpPr>
          <p:nvPr/>
        </p:nvSpPr>
        <p:spPr bwMode="auto">
          <a:xfrm>
            <a:off x="5129271" y="2825433"/>
            <a:ext cx="256995" cy="470654"/>
          </a:xfrm>
          <a:custGeom>
            <a:avLst/>
            <a:gdLst>
              <a:gd name="T0" fmla="*/ 19 w 108"/>
              <a:gd name="T1" fmla="*/ 79 h 197"/>
              <a:gd name="T2" fmla="*/ 33 w 108"/>
              <a:gd name="T3" fmla="*/ 91 h 197"/>
              <a:gd name="T4" fmla="*/ 48 w 108"/>
              <a:gd name="T5" fmla="*/ 78 h 197"/>
              <a:gd name="T6" fmla="*/ 62 w 108"/>
              <a:gd name="T7" fmla="*/ 64 h 197"/>
              <a:gd name="T8" fmla="*/ 77 w 108"/>
              <a:gd name="T9" fmla="*/ 50 h 197"/>
              <a:gd name="T10" fmla="*/ 91 w 108"/>
              <a:gd name="T11" fmla="*/ 36 h 197"/>
              <a:gd name="T12" fmla="*/ 105 w 108"/>
              <a:gd name="T13" fmla="*/ 30 h 197"/>
              <a:gd name="T14" fmla="*/ 58 w 108"/>
              <a:gd name="T15" fmla="*/ 0 h 197"/>
              <a:gd name="T16" fmla="*/ 52 w 108"/>
              <a:gd name="T17" fmla="*/ 0 h 197"/>
              <a:gd name="T18" fmla="*/ 0 w 108"/>
              <a:gd name="T19" fmla="*/ 53 h 197"/>
              <a:gd name="T20" fmla="*/ 0 w 108"/>
              <a:gd name="T21" fmla="*/ 65 h 197"/>
              <a:gd name="T22" fmla="*/ 4 w 108"/>
              <a:gd name="T23" fmla="*/ 70 h 197"/>
              <a:gd name="T24" fmla="*/ 19 w 108"/>
              <a:gd name="T25" fmla="*/ 79 h 197"/>
              <a:gd name="T26" fmla="*/ 22 w 108"/>
              <a:gd name="T27" fmla="*/ 20 h 197"/>
              <a:gd name="T28" fmla="*/ 27 w 108"/>
              <a:gd name="T29" fmla="*/ 21 h 197"/>
              <a:gd name="T30" fmla="*/ 27 w 108"/>
              <a:gd name="T31" fmla="*/ 26 h 197"/>
              <a:gd name="T32" fmla="*/ 16 w 108"/>
              <a:gd name="T33" fmla="*/ 53 h 197"/>
              <a:gd name="T34" fmla="*/ 12 w 108"/>
              <a:gd name="T35" fmla="*/ 57 h 197"/>
              <a:gd name="T36" fmla="*/ 8 w 108"/>
              <a:gd name="T37" fmla="*/ 53 h 197"/>
              <a:gd name="T38" fmla="*/ 22 w 108"/>
              <a:gd name="T39" fmla="*/ 20 h 197"/>
              <a:gd name="T40" fmla="*/ 39 w 108"/>
              <a:gd name="T41" fmla="*/ 142 h 197"/>
              <a:gd name="T42" fmla="*/ 69 w 108"/>
              <a:gd name="T43" fmla="*/ 142 h 197"/>
              <a:gd name="T44" fmla="*/ 69 w 108"/>
              <a:gd name="T45" fmla="*/ 185 h 197"/>
              <a:gd name="T46" fmla="*/ 57 w 108"/>
              <a:gd name="T47" fmla="*/ 197 h 197"/>
              <a:gd name="T48" fmla="*/ 51 w 108"/>
              <a:gd name="T49" fmla="*/ 197 h 197"/>
              <a:gd name="T50" fmla="*/ 39 w 108"/>
              <a:gd name="T51" fmla="*/ 185 h 197"/>
              <a:gd name="T52" fmla="*/ 39 w 108"/>
              <a:gd name="T53" fmla="*/ 142 h 197"/>
              <a:gd name="T54" fmla="*/ 108 w 108"/>
              <a:gd name="T55" fmla="*/ 53 h 197"/>
              <a:gd name="T56" fmla="*/ 108 w 108"/>
              <a:gd name="T57" fmla="*/ 125 h 197"/>
              <a:gd name="T58" fmla="*/ 96 w 108"/>
              <a:gd name="T59" fmla="*/ 138 h 197"/>
              <a:gd name="T60" fmla="*/ 14 w 108"/>
              <a:gd name="T61" fmla="*/ 138 h 197"/>
              <a:gd name="T62" fmla="*/ 2 w 108"/>
              <a:gd name="T63" fmla="*/ 125 h 197"/>
              <a:gd name="T64" fmla="*/ 2 w 108"/>
              <a:gd name="T65" fmla="*/ 74 h 197"/>
              <a:gd name="T66" fmla="*/ 4 w 108"/>
              <a:gd name="T67" fmla="*/ 75 h 197"/>
              <a:gd name="T68" fmla="*/ 14 w 108"/>
              <a:gd name="T69" fmla="*/ 79 h 197"/>
              <a:gd name="T70" fmla="*/ 33 w 108"/>
              <a:gd name="T71" fmla="*/ 96 h 197"/>
              <a:gd name="T72" fmla="*/ 52 w 108"/>
              <a:gd name="T73" fmla="*/ 78 h 197"/>
              <a:gd name="T74" fmla="*/ 62 w 108"/>
              <a:gd name="T75" fmla="*/ 68 h 197"/>
              <a:gd name="T76" fmla="*/ 81 w 108"/>
              <a:gd name="T77" fmla="*/ 50 h 197"/>
              <a:gd name="T78" fmla="*/ 91 w 108"/>
              <a:gd name="T79" fmla="*/ 40 h 197"/>
              <a:gd name="T80" fmla="*/ 106 w 108"/>
              <a:gd name="T81" fmla="*/ 37 h 197"/>
              <a:gd name="T82" fmla="*/ 108 w 108"/>
              <a:gd name="T83" fmla="*/ 53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08" h="197">
                <a:moveTo>
                  <a:pt x="19" y="79"/>
                </a:moveTo>
                <a:cubicBezTo>
                  <a:pt x="19" y="84"/>
                  <a:pt x="25" y="91"/>
                  <a:pt x="33" y="91"/>
                </a:cubicBezTo>
                <a:cubicBezTo>
                  <a:pt x="41" y="91"/>
                  <a:pt x="48" y="85"/>
                  <a:pt x="48" y="78"/>
                </a:cubicBezTo>
                <a:cubicBezTo>
                  <a:pt x="48" y="70"/>
                  <a:pt x="54" y="64"/>
                  <a:pt x="62" y="64"/>
                </a:cubicBezTo>
                <a:cubicBezTo>
                  <a:pt x="70" y="64"/>
                  <a:pt x="77" y="57"/>
                  <a:pt x="77" y="50"/>
                </a:cubicBezTo>
                <a:cubicBezTo>
                  <a:pt x="77" y="42"/>
                  <a:pt x="83" y="36"/>
                  <a:pt x="91" y="36"/>
                </a:cubicBezTo>
                <a:cubicBezTo>
                  <a:pt x="99" y="36"/>
                  <a:pt x="107" y="34"/>
                  <a:pt x="105" y="30"/>
                </a:cubicBezTo>
                <a:cubicBezTo>
                  <a:pt x="97" y="13"/>
                  <a:pt x="79" y="0"/>
                  <a:pt x="58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23" y="0"/>
                  <a:pt x="0" y="24"/>
                  <a:pt x="0" y="53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8"/>
                  <a:pt x="3" y="70"/>
                  <a:pt x="4" y="70"/>
                </a:cubicBezTo>
                <a:cubicBezTo>
                  <a:pt x="12" y="70"/>
                  <a:pt x="19" y="74"/>
                  <a:pt x="19" y="79"/>
                </a:cubicBezTo>
                <a:close/>
                <a:moveTo>
                  <a:pt x="22" y="20"/>
                </a:moveTo>
                <a:cubicBezTo>
                  <a:pt x="23" y="19"/>
                  <a:pt x="26" y="19"/>
                  <a:pt x="27" y="21"/>
                </a:cubicBezTo>
                <a:cubicBezTo>
                  <a:pt x="29" y="22"/>
                  <a:pt x="29" y="25"/>
                  <a:pt x="27" y="26"/>
                </a:cubicBezTo>
                <a:cubicBezTo>
                  <a:pt x="20" y="33"/>
                  <a:pt x="16" y="43"/>
                  <a:pt x="16" y="53"/>
                </a:cubicBezTo>
                <a:cubicBezTo>
                  <a:pt x="16" y="55"/>
                  <a:pt x="14" y="57"/>
                  <a:pt x="12" y="57"/>
                </a:cubicBezTo>
                <a:cubicBezTo>
                  <a:pt x="10" y="57"/>
                  <a:pt x="8" y="55"/>
                  <a:pt x="8" y="53"/>
                </a:cubicBezTo>
                <a:cubicBezTo>
                  <a:pt x="8" y="40"/>
                  <a:pt x="13" y="29"/>
                  <a:pt x="22" y="20"/>
                </a:cubicBezTo>
                <a:close/>
                <a:moveTo>
                  <a:pt x="39" y="142"/>
                </a:moveTo>
                <a:cubicBezTo>
                  <a:pt x="69" y="142"/>
                  <a:pt x="69" y="142"/>
                  <a:pt x="69" y="142"/>
                </a:cubicBezTo>
                <a:cubicBezTo>
                  <a:pt x="69" y="185"/>
                  <a:pt x="69" y="185"/>
                  <a:pt x="69" y="185"/>
                </a:cubicBezTo>
                <a:cubicBezTo>
                  <a:pt x="69" y="191"/>
                  <a:pt x="64" y="197"/>
                  <a:pt x="57" y="197"/>
                </a:cubicBezTo>
                <a:cubicBezTo>
                  <a:pt x="51" y="197"/>
                  <a:pt x="51" y="197"/>
                  <a:pt x="51" y="197"/>
                </a:cubicBezTo>
                <a:cubicBezTo>
                  <a:pt x="44" y="197"/>
                  <a:pt x="39" y="191"/>
                  <a:pt x="39" y="185"/>
                </a:cubicBezTo>
                <a:lnTo>
                  <a:pt x="39" y="142"/>
                </a:lnTo>
                <a:close/>
                <a:moveTo>
                  <a:pt x="108" y="53"/>
                </a:moveTo>
                <a:cubicBezTo>
                  <a:pt x="108" y="125"/>
                  <a:pt x="108" y="125"/>
                  <a:pt x="108" y="125"/>
                </a:cubicBezTo>
                <a:cubicBezTo>
                  <a:pt x="108" y="132"/>
                  <a:pt x="103" y="138"/>
                  <a:pt x="96" y="138"/>
                </a:cubicBezTo>
                <a:cubicBezTo>
                  <a:pt x="14" y="138"/>
                  <a:pt x="14" y="138"/>
                  <a:pt x="14" y="138"/>
                </a:cubicBezTo>
                <a:cubicBezTo>
                  <a:pt x="7" y="138"/>
                  <a:pt x="2" y="132"/>
                  <a:pt x="2" y="125"/>
                </a:cubicBezTo>
                <a:cubicBezTo>
                  <a:pt x="2" y="74"/>
                  <a:pt x="2" y="74"/>
                  <a:pt x="2" y="74"/>
                </a:cubicBezTo>
                <a:cubicBezTo>
                  <a:pt x="3" y="74"/>
                  <a:pt x="3" y="75"/>
                  <a:pt x="4" y="75"/>
                </a:cubicBezTo>
                <a:cubicBezTo>
                  <a:pt x="9" y="75"/>
                  <a:pt x="14" y="76"/>
                  <a:pt x="14" y="79"/>
                </a:cubicBezTo>
                <a:cubicBezTo>
                  <a:pt x="14" y="87"/>
                  <a:pt x="23" y="96"/>
                  <a:pt x="33" y="96"/>
                </a:cubicBezTo>
                <a:cubicBezTo>
                  <a:pt x="43" y="96"/>
                  <a:pt x="52" y="88"/>
                  <a:pt x="52" y="78"/>
                </a:cubicBezTo>
                <a:cubicBezTo>
                  <a:pt x="52" y="72"/>
                  <a:pt x="56" y="68"/>
                  <a:pt x="62" y="68"/>
                </a:cubicBezTo>
                <a:cubicBezTo>
                  <a:pt x="72" y="68"/>
                  <a:pt x="81" y="60"/>
                  <a:pt x="81" y="50"/>
                </a:cubicBezTo>
                <a:cubicBezTo>
                  <a:pt x="81" y="45"/>
                  <a:pt x="85" y="40"/>
                  <a:pt x="91" y="40"/>
                </a:cubicBezTo>
                <a:cubicBezTo>
                  <a:pt x="96" y="40"/>
                  <a:pt x="102" y="40"/>
                  <a:pt x="106" y="37"/>
                </a:cubicBezTo>
                <a:cubicBezTo>
                  <a:pt x="107" y="42"/>
                  <a:pt x="108" y="47"/>
                  <a:pt x="108" y="53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137160" tIns="68580" rIns="137160" bIns="68580" numCol="1" anchor="t" anchorCtr="0" compatLnSpc="1">
            <a:prstTxWarp prst="textNoShape">
              <a:avLst/>
            </a:prstTxWarp>
          </a:bodyPr>
          <a:lstStyle/>
          <a:p>
            <a:endParaRPr lang="en-US" sz="5400">
              <a:cs typeface="+mn-ea"/>
              <a:sym typeface="+mn-lt"/>
            </a:endParaRPr>
          </a:p>
        </p:txBody>
      </p:sp>
      <p:sp>
        <p:nvSpPr>
          <p:cNvPr id="30" name="Freeform 29"/>
          <p:cNvSpPr>
            <a:spLocks noEditPoints="1"/>
          </p:cNvSpPr>
          <p:nvPr/>
        </p:nvSpPr>
        <p:spPr bwMode="auto">
          <a:xfrm>
            <a:off x="5022442" y="1603331"/>
            <a:ext cx="363824" cy="481739"/>
          </a:xfrm>
          <a:custGeom>
            <a:avLst/>
            <a:gdLst>
              <a:gd name="T0" fmla="*/ 130 w 153"/>
              <a:gd name="T1" fmla="*/ 107 h 202"/>
              <a:gd name="T2" fmla="*/ 106 w 153"/>
              <a:gd name="T3" fmla="*/ 106 h 202"/>
              <a:gd name="T4" fmla="*/ 82 w 153"/>
              <a:gd name="T5" fmla="*/ 99 h 202"/>
              <a:gd name="T6" fmla="*/ 61 w 153"/>
              <a:gd name="T7" fmla="*/ 106 h 202"/>
              <a:gd name="T8" fmla="*/ 30 w 153"/>
              <a:gd name="T9" fmla="*/ 106 h 202"/>
              <a:gd name="T10" fmla="*/ 11 w 153"/>
              <a:gd name="T11" fmla="*/ 122 h 202"/>
              <a:gd name="T12" fmla="*/ 30 w 153"/>
              <a:gd name="T13" fmla="*/ 202 h 202"/>
              <a:gd name="T14" fmla="*/ 118 w 153"/>
              <a:gd name="T15" fmla="*/ 202 h 202"/>
              <a:gd name="T16" fmla="*/ 133 w 153"/>
              <a:gd name="T17" fmla="*/ 194 h 202"/>
              <a:gd name="T18" fmla="*/ 136 w 153"/>
              <a:gd name="T19" fmla="*/ 112 h 202"/>
              <a:gd name="T20" fmla="*/ 35 w 153"/>
              <a:gd name="T21" fmla="*/ 188 h 202"/>
              <a:gd name="T22" fmla="*/ 26 w 153"/>
              <a:gd name="T23" fmla="*/ 127 h 202"/>
              <a:gd name="T24" fmla="*/ 34 w 153"/>
              <a:gd name="T25" fmla="*/ 126 h 202"/>
              <a:gd name="T26" fmla="*/ 35 w 153"/>
              <a:gd name="T27" fmla="*/ 188 h 202"/>
              <a:gd name="T28" fmla="*/ 56 w 153"/>
              <a:gd name="T29" fmla="*/ 188 h 202"/>
              <a:gd name="T30" fmla="*/ 49 w 153"/>
              <a:gd name="T31" fmla="*/ 127 h 202"/>
              <a:gd name="T32" fmla="*/ 57 w 153"/>
              <a:gd name="T33" fmla="*/ 127 h 202"/>
              <a:gd name="T34" fmla="*/ 56 w 153"/>
              <a:gd name="T35" fmla="*/ 188 h 202"/>
              <a:gd name="T36" fmla="*/ 77 w 153"/>
              <a:gd name="T37" fmla="*/ 188 h 202"/>
              <a:gd name="T38" fmla="*/ 73 w 153"/>
              <a:gd name="T39" fmla="*/ 127 h 202"/>
              <a:gd name="T40" fmla="*/ 81 w 153"/>
              <a:gd name="T41" fmla="*/ 127 h 202"/>
              <a:gd name="T42" fmla="*/ 101 w 153"/>
              <a:gd name="T43" fmla="*/ 185 h 202"/>
              <a:gd name="T44" fmla="*/ 97 w 153"/>
              <a:gd name="T45" fmla="*/ 188 h 202"/>
              <a:gd name="T46" fmla="*/ 96 w 153"/>
              <a:gd name="T47" fmla="*/ 127 h 202"/>
              <a:gd name="T48" fmla="*/ 104 w 153"/>
              <a:gd name="T49" fmla="*/ 127 h 202"/>
              <a:gd name="T50" fmla="*/ 122 w 153"/>
              <a:gd name="T51" fmla="*/ 185 h 202"/>
              <a:gd name="T52" fmla="*/ 118 w 153"/>
              <a:gd name="T53" fmla="*/ 188 h 202"/>
              <a:gd name="T54" fmla="*/ 119 w 153"/>
              <a:gd name="T55" fmla="*/ 126 h 202"/>
              <a:gd name="T56" fmla="*/ 127 w 153"/>
              <a:gd name="T57" fmla="*/ 127 h 202"/>
              <a:gd name="T58" fmla="*/ 153 w 153"/>
              <a:gd name="T59" fmla="*/ 89 h 202"/>
              <a:gd name="T60" fmla="*/ 146 w 153"/>
              <a:gd name="T61" fmla="*/ 107 h 202"/>
              <a:gd name="T62" fmla="*/ 112 w 153"/>
              <a:gd name="T63" fmla="*/ 97 h 202"/>
              <a:gd name="T64" fmla="*/ 92 w 153"/>
              <a:gd name="T65" fmla="*/ 95 h 202"/>
              <a:gd name="T66" fmla="*/ 68 w 153"/>
              <a:gd name="T67" fmla="*/ 94 h 202"/>
              <a:gd name="T68" fmla="*/ 44 w 153"/>
              <a:gd name="T69" fmla="*/ 98 h 202"/>
              <a:gd name="T70" fmla="*/ 7 w 153"/>
              <a:gd name="T71" fmla="*/ 107 h 202"/>
              <a:gd name="T72" fmla="*/ 0 w 153"/>
              <a:gd name="T73" fmla="*/ 89 h 202"/>
              <a:gd name="T74" fmla="*/ 77 w 153"/>
              <a:gd name="T75" fmla="*/ 64 h 202"/>
              <a:gd name="T76" fmla="*/ 153 w 153"/>
              <a:gd name="T77" fmla="*/ 89 h 202"/>
              <a:gd name="T78" fmla="*/ 38 w 153"/>
              <a:gd name="T79" fmla="*/ 15 h 202"/>
              <a:gd name="T80" fmla="*/ 48 w 153"/>
              <a:gd name="T81" fmla="*/ 4 h 202"/>
              <a:gd name="T82" fmla="*/ 42 w 153"/>
              <a:gd name="T83" fmla="*/ 22 h 202"/>
              <a:gd name="T84" fmla="*/ 42 w 153"/>
              <a:gd name="T85" fmla="*/ 38 h 202"/>
              <a:gd name="T86" fmla="*/ 48 w 153"/>
              <a:gd name="T87" fmla="*/ 56 h 202"/>
              <a:gd name="T88" fmla="*/ 38 w 153"/>
              <a:gd name="T89" fmla="*/ 44 h 202"/>
              <a:gd name="T90" fmla="*/ 65 w 153"/>
              <a:gd name="T91" fmla="*/ 26 h 202"/>
              <a:gd name="T92" fmla="*/ 81 w 153"/>
              <a:gd name="T93" fmla="*/ 4 h 202"/>
              <a:gd name="T94" fmla="*/ 89 w 153"/>
              <a:gd name="T95" fmla="*/ 4 h 202"/>
              <a:gd name="T96" fmla="*/ 73 w 153"/>
              <a:gd name="T97" fmla="*/ 26 h 202"/>
              <a:gd name="T98" fmla="*/ 89 w 153"/>
              <a:gd name="T99" fmla="*/ 48 h 202"/>
              <a:gd name="T100" fmla="*/ 81 w 153"/>
              <a:gd name="T101" fmla="*/ 48 h 202"/>
              <a:gd name="T102" fmla="*/ 65 w 153"/>
              <a:gd name="T103" fmla="*/ 26 h 202"/>
              <a:gd name="T104" fmla="*/ 111 w 153"/>
              <a:gd name="T105" fmla="*/ 15 h 202"/>
              <a:gd name="T106" fmla="*/ 122 w 153"/>
              <a:gd name="T107" fmla="*/ 4 h 202"/>
              <a:gd name="T108" fmla="*/ 116 w 153"/>
              <a:gd name="T109" fmla="*/ 22 h 202"/>
              <a:gd name="T110" fmla="*/ 116 w 153"/>
              <a:gd name="T111" fmla="*/ 38 h 202"/>
              <a:gd name="T112" fmla="*/ 122 w 153"/>
              <a:gd name="T113" fmla="*/ 56 h 202"/>
              <a:gd name="T114" fmla="*/ 111 w 153"/>
              <a:gd name="T115" fmla="*/ 44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53" h="202">
                <a:moveTo>
                  <a:pt x="136" y="112"/>
                </a:moveTo>
                <a:cubicBezTo>
                  <a:pt x="136" y="112"/>
                  <a:pt x="134" y="111"/>
                  <a:pt x="130" y="107"/>
                </a:cubicBezTo>
                <a:cubicBezTo>
                  <a:pt x="125" y="102"/>
                  <a:pt x="122" y="103"/>
                  <a:pt x="114" y="105"/>
                </a:cubicBezTo>
                <a:cubicBezTo>
                  <a:pt x="112" y="105"/>
                  <a:pt x="109" y="106"/>
                  <a:pt x="106" y="106"/>
                </a:cubicBezTo>
                <a:cubicBezTo>
                  <a:pt x="97" y="107"/>
                  <a:pt x="94" y="105"/>
                  <a:pt x="88" y="102"/>
                </a:cubicBezTo>
                <a:cubicBezTo>
                  <a:pt x="86" y="102"/>
                  <a:pt x="84" y="101"/>
                  <a:pt x="82" y="99"/>
                </a:cubicBezTo>
                <a:cubicBezTo>
                  <a:pt x="77" y="98"/>
                  <a:pt x="76" y="99"/>
                  <a:pt x="72" y="101"/>
                </a:cubicBezTo>
                <a:cubicBezTo>
                  <a:pt x="70" y="103"/>
                  <a:pt x="66" y="105"/>
                  <a:pt x="61" y="106"/>
                </a:cubicBezTo>
                <a:cubicBezTo>
                  <a:pt x="55" y="107"/>
                  <a:pt x="49" y="107"/>
                  <a:pt x="43" y="106"/>
                </a:cubicBezTo>
                <a:cubicBezTo>
                  <a:pt x="39" y="106"/>
                  <a:pt x="35" y="106"/>
                  <a:pt x="30" y="106"/>
                </a:cubicBezTo>
                <a:cubicBezTo>
                  <a:pt x="23" y="106"/>
                  <a:pt x="17" y="110"/>
                  <a:pt x="17" y="110"/>
                </a:cubicBezTo>
                <a:cubicBezTo>
                  <a:pt x="13" y="112"/>
                  <a:pt x="11" y="118"/>
                  <a:pt x="11" y="122"/>
                </a:cubicBezTo>
                <a:cubicBezTo>
                  <a:pt x="21" y="194"/>
                  <a:pt x="21" y="194"/>
                  <a:pt x="21" y="194"/>
                </a:cubicBezTo>
                <a:cubicBezTo>
                  <a:pt x="22" y="198"/>
                  <a:pt x="26" y="202"/>
                  <a:pt x="30" y="202"/>
                </a:cubicBezTo>
                <a:cubicBezTo>
                  <a:pt x="37" y="202"/>
                  <a:pt x="37" y="202"/>
                  <a:pt x="37" y="202"/>
                </a:cubicBezTo>
                <a:cubicBezTo>
                  <a:pt x="118" y="202"/>
                  <a:pt x="118" y="202"/>
                  <a:pt x="118" y="202"/>
                </a:cubicBezTo>
                <a:cubicBezTo>
                  <a:pt x="124" y="202"/>
                  <a:pt x="124" y="202"/>
                  <a:pt x="124" y="202"/>
                </a:cubicBezTo>
                <a:cubicBezTo>
                  <a:pt x="128" y="202"/>
                  <a:pt x="132" y="198"/>
                  <a:pt x="133" y="194"/>
                </a:cubicBezTo>
                <a:cubicBezTo>
                  <a:pt x="143" y="123"/>
                  <a:pt x="143" y="123"/>
                  <a:pt x="143" y="123"/>
                </a:cubicBezTo>
                <a:cubicBezTo>
                  <a:pt x="143" y="118"/>
                  <a:pt x="140" y="113"/>
                  <a:pt x="136" y="112"/>
                </a:cubicBezTo>
                <a:close/>
                <a:moveTo>
                  <a:pt x="35" y="188"/>
                </a:moveTo>
                <a:cubicBezTo>
                  <a:pt x="35" y="188"/>
                  <a:pt x="35" y="188"/>
                  <a:pt x="35" y="188"/>
                </a:cubicBezTo>
                <a:cubicBezTo>
                  <a:pt x="33" y="188"/>
                  <a:pt x="31" y="187"/>
                  <a:pt x="31" y="185"/>
                </a:cubicBezTo>
                <a:cubicBezTo>
                  <a:pt x="26" y="127"/>
                  <a:pt x="26" y="127"/>
                  <a:pt x="26" y="127"/>
                </a:cubicBezTo>
                <a:cubicBezTo>
                  <a:pt x="26" y="125"/>
                  <a:pt x="27" y="123"/>
                  <a:pt x="29" y="123"/>
                </a:cubicBezTo>
                <a:cubicBezTo>
                  <a:pt x="32" y="123"/>
                  <a:pt x="34" y="124"/>
                  <a:pt x="34" y="126"/>
                </a:cubicBezTo>
                <a:cubicBezTo>
                  <a:pt x="39" y="184"/>
                  <a:pt x="39" y="184"/>
                  <a:pt x="39" y="184"/>
                </a:cubicBezTo>
                <a:cubicBezTo>
                  <a:pt x="39" y="186"/>
                  <a:pt x="38" y="188"/>
                  <a:pt x="35" y="188"/>
                </a:cubicBezTo>
                <a:close/>
                <a:moveTo>
                  <a:pt x="56" y="188"/>
                </a:moveTo>
                <a:cubicBezTo>
                  <a:pt x="56" y="188"/>
                  <a:pt x="56" y="188"/>
                  <a:pt x="56" y="188"/>
                </a:cubicBezTo>
                <a:cubicBezTo>
                  <a:pt x="54" y="188"/>
                  <a:pt x="52" y="187"/>
                  <a:pt x="52" y="185"/>
                </a:cubicBezTo>
                <a:cubicBezTo>
                  <a:pt x="49" y="127"/>
                  <a:pt x="49" y="127"/>
                  <a:pt x="49" y="127"/>
                </a:cubicBezTo>
                <a:cubicBezTo>
                  <a:pt x="49" y="125"/>
                  <a:pt x="51" y="123"/>
                  <a:pt x="53" y="123"/>
                </a:cubicBezTo>
                <a:cubicBezTo>
                  <a:pt x="55" y="123"/>
                  <a:pt x="57" y="124"/>
                  <a:pt x="57" y="127"/>
                </a:cubicBezTo>
                <a:cubicBezTo>
                  <a:pt x="60" y="184"/>
                  <a:pt x="60" y="184"/>
                  <a:pt x="60" y="184"/>
                </a:cubicBezTo>
                <a:cubicBezTo>
                  <a:pt x="60" y="186"/>
                  <a:pt x="58" y="188"/>
                  <a:pt x="56" y="188"/>
                </a:cubicBezTo>
                <a:close/>
                <a:moveTo>
                  <a:pt x="81" y="184"/>
                </a:moveTo>
                <a:cubicBezTo>
                  <a:pt x="81" y="187"/>
                  <a:pt x="79" y="188"/>
                  <a:pt x="77" y="188"/>
                </a:cubicBezTo>
                <a:cubicBezTo>
                  <a:pt x="74" y="188"/>
                  <a:pt x="73" y="187"/>
                  <a:pt x="73" y="184"/>
                </a:cubicBezTo>
                <a:cubicBezTo>
                  <a:pt x="73" y="127"/>
                  <a:pt x="73" y="127"/>
                  <a:pt x="73" y="127"/>
                </a:cubicBezTo>
                <a:cubicBezTo>
                  <a:pt x="73" y="125"/>
                  <a:pt x="74" y="123"/>
                  <a:pt x="77" y="123"/>
                </a:cubicBezTo>
                <a:cubicBezTo>
                  <a:pt x="79" y="123"/>
                  <a:pt x="81" y="125"/>
                  <a:pt x="81" y="127"/>
                </a:cubicBezTo>
                <a:lnTo>
                  <a:pt x="81" y="184"/>
                </a:lnTo>
                <a:close/>
                <a:moveTo>
                  <a:pt x="101" y="185"/>
                </a:moveTo>
                <a:cubicBezTo>
                  <a:pt x="101" y="187"/>
                  <a:pt x="99" y="188"/>
                  <a:pt x="97" y="188"/>
                </a:cubicBezTo>
                <a:cubicBezTo>
                  <a:pt x="97" y="188"/>
                  <a:pt x="97" y="188"/>
                  <a:pt x="97" y="188"/>
                </a:cubicBezTo>
                <a:cubicBezTo>
                  <a:pt x="95" y="188"/>
                  <a:pt x="93" y="186"/>
                  <a:pt x="93" y="184"/>
                </a:cubicBezTo>
                <a:cubicBezTo>
                  <a:pt x="96" y="127"/>
                  <a:pt x="96" y="127"/>
                  <a:pt x="96" y="127"/>
                </a:cubicBezTo>
                <a:cubicBezTo>
                  <a:pt x="96" y="124"/>
                  <a:pt x="98" y="123"/>
                  <a:pt x="100" y="123"/>
                </a:cubicBezTo>
                <a:cubicBezTo>
                  <a:pt x="102" y="123"/>
                  <a:pt x="104" y="125"/>
                  <a:pt x="104" y="127"/>
                </a:cubicBezTo>
                <a:lnTo>
                  <a:pt x="101" y="185"/>
                </a:lnTo>
                <a:close/>
                <a:moveTo>
                  <a:pt x="122" y="185"/>
                </a:moveTo>
                <a:cubicBezTo>
                  <a:pt x="122" y="187"/>
                  <a:pt x="120" y="188"/>
                  <a:pt x="118" y="188"/>
                </a:cubicBezTo>
                <a:cubicBezTo>
                  <a:pt x="118" y="188"/>
                  <a:pt x="118" y="188"/>
                  <a:pt x="118" y="188"/>
                </a:cubicBezTo>
                <a:cubicBezTo>
                  <a:pt x="116" y="188"/>
                  <a:pt x="114" y="186"/>
                  <a:pt x="114" y="184"/>
                </a:cubicBezTo>
                <a:cubicBezTo>
                  <a:pt x="119" y="126"/>
                  <a:pt x="119" y="126"/>
                  <a:pt x="119" y="126"/>
                </a:cubicBezTo>
                <a:cubicBezTo>
                  <a:pt x="119" y="124"/>
                  <a:pt x="121" y="123"/>
                  <a:pt x="124" y="123"/>
                </a:cubicBezTo>
                <a:cubicBezTo>
                  <a:pt x="126" y="123"/>
                  <a:pt x="127" y="125"/>
                  <a:pt x="127" y="127"/>
                </a:cubicBezTo>
                <a:lnTo>
                  <a:pt x="122" y="185"/>
                </a:lnTo>
                <a:close/>
                <a:moveTo>
                  <a:pt x="153" y="89"/>
                </a:moveTo>
                <a:cubicBezTo>
                  <a:pt x="153" y="95"/>
                  <a:pt x="153" y="95"/>
                  <a:pt x="153" y="95"/>
                </a:cubicBezTo>
                <a:cubicBezTo>
                  <a:pt x="153" y="100"/>
                  <a:pt x="151" y="104"/>
                  <a:pt x="146" y="107"/>
                </a:cubicBezTo>
                <a:cubicBezTo>
                  <a:pt x="142" y="106"/>
                  <a:pt x="138" y="104"/>
                  <a:pt x="136" y="102"/>
                </a:cubicBezTo>
                <a:cubicBezTo>
                  <a:pt x="128" y="94"/>
                  <a:pt x="120" y="95"/>
                  <a:pt x="112" y="97"/>
                </a:cubicBezTo>
                <a:cubicBezTo>
                  <a:pt x="110" y="97"/>
                  <a:pt x="108" y="98"/>
                  <a:pt x="106" y="98"/>
                </a:cubicBezTo>
                <a:cubicBezTo>
                  <a:pt x="99" y="99"/>
                  <a:pt x="97" y="98"/>
                  <a:pt x="92" y="95"/>
                </a:cubicBezTo>
                <a:cubicBezTo>
                  <a:pt x="90" y="94"/>
                  <a:pt x="88" y="93"/>
                  <a:pt x="85" y="92"/>
                </a:cubicBezTo>
                <a:cubicBezTo>
                  <a:pt x="77" y="89"/>
                  <a:pt x="72" y="92"/>
                  <a:pt x="68" y="94"/>
                </a:cubicBezTo>
                <a:cubicBezTo>
                  <a:pt x="65" y="96"/>
                  <a:pt x="63" y="98"/>
                  <a:pt x="60" y="98"/>
                </a:cubicBezTo>
                <a:cubicBezTo>
                  <a:pt x="54" y="99"/>
                  <a:pt x="49" y="99"/>
                  <a:pt x="44" y="98"/>
                </a:cubicBezTo>
                <a:cubicBezTo>
                  <a:pt x="40" y="98"/>
                  <a:pt x="35" y="98"/>
                  <a:pt x="30" y="98"/>
                </a:cubicBezTo>
                <a:cubicBezTo>
                  <a:pt x="21" y="99"/>
                  <a:pt x="12" y="103"/>
                  <a:pt x="7" y="107"/>
                </a:cubicBezTo>
                <a:cubicBezTo>
                  <a:pt x="3" y="104"/>
                  <a:pt x="0" y="100"/>
                  <a:pt x="0" y="95"/>
                </a:cubicBezTo>
                <a:cubicBezTo>
                  <a:pt x="0" y="89"/>
                  <a:pt x="0" y="89"/>
                  <a:pt x="0" y="89"/>
                </a:cubicBezTo>
                <a:cubicBezTo>
                  <a:pt x="0" y="81"/>
                  <a:pt x="7" y="73"/>
                  <a:pt x="15" y="71"/>
                </a:cubicBezTo>
                <a:cubicBezTo>
                  <a:pt x="15" y="71"/>
                  <a:pt x="45" y="64"/>
                  <a:pt x="77" y="64"/>
                </a:cubicBezTo>
                <a:cubicBezTo>
                  <a:pt x="109" y="64"/>
                  <a:pt x="139" y="71"/>
                  <a:pt x="139" y="71"/>
                </a:cubicBezTo>
                <a:cubicBezTo>
                  <a:pt x="147" y="73"/>
                  <a:pt x="153" y="81"/>
                  <a:pt x="153" y="89"/>
                </a:cubicBezTo>
                <a:close/>
                <a:moveTo>
                  <a:pt x="28" y="30"/>
                </a:moveTo>
                <a:cubicBezTo>
                  <a:pt x="28" y="22"/>
                  <a:pt x="34" y="18"/>
                  <a:pt x="38" y="15"/>
                </a:cubicBezTo>
                <a:cubicBezTo>
                  <a:pt x="42" y="13"/>
                  <a:pt x="44" y="11"/>
                  <a:pt x="44" y="8"/>
                </a:cubicBezTo>
                <a:cubicBezTo>
                  <a:pt x="44" y="5"/>
                  <a:pt x="46" y="4"/>
                  <a:pt x="48" y="4"/>
                </a:cubicBezTo>
                <a:cubicBezTo>
                  <a:pt x="50" y="4"/>
                  <a:pt x="52" y="5"/>
                  <a:pt x="52" y="8"/>
                </a:cubicBezTo>
                <a:cubicBezTo>
                  <a:pt x="52" y="15"/>
                  <a:pt x="47" y="19"/>
                  <a:pt x="42" y="22"/>
                </a:cubicBezTo>
                <a:cubicBezTo>
                  <a:pt x="38" y="25"/>
                  <a:pt x="36" y="26"/>
                  <a:pt x="36" y="30"/>
                </a:cubicBezTo>
                <a:cubicBezTo>
                  <a:pt x="36" y="33"/>
                  <a:pt x="38" y="35"/>
                  <a:pt x="42" y="38"/>
                </a:cubicBezTo>
                <a:cubicBezTo>
                  <a:pt x="47" y="41"/>
                  <a:pt x="52" y="44"/>
                  <a:pt x="52" y="52"/>
                </a:cubicBezTo>
                <a:cubicBezTo>
                  <a:pt x="52" y="54"/>
                  <a:pt x="50" y="56"/>
                  <a:pt x="48" y="56"/>
                </a:cubicBezTo>
                <a:cubicBezTo>
                  <a:pt x="46" y="56"/>
                  <a:pt x="44" y="54"/>
                  <a:pt x="44" y="52"/>
                </a:cubicBezTo>
                <a:cubicBezTo>
                  <a:pt x="44" y="49"/>
                  <a:pt x="42" y="47"/>
                  <a:pt x="38" y="44"/>
                </a:cubicBezTo>
                <a:cubicBezTo>
                  <a:pt x="34" y="41"/>
                  <a:pt x="28" y="37"/>
                  <a:pt x="28" y="30"/>
                </a:cubicBezTo>
                <a:close/>
                <a:moveTo>
                  <a:pt x="65" y="26"/>
                </a:moveTo>
                <a:cubicBezTo>
                  <a:pt x="65" y="18"/>
                  <a:pt x="70" y="14"/>
                  <a:pt x="75" y="11"/>
                </a:cubicBezTo>
                <a:cubicBezTo>
                  <a:pt x="79" y="9"/>
                  <a:pt x="81" y="7"/>
                  <a:pt x="81" y="4"/>
                </a:cubicBezTo>
                <a:cubicBezTo>
                  <a:pt x="81" y="1"/>
                  <a:pt x="83" y="0"/>
                  <a:pt x="85" y="0"/>
                </a:cubicBezTo>
                <a:cubicBezTo>
                  <a:pt x="87" y="0"/>
                  <a:pt x="89" y="1"/>
                  <a:pt x="89" y="4"/>
                </a:cubicBezTo>
                <a:cubicBezTo>
                  <a:pt x="89" y="11"/>
                  <a:pt x="83" y="15"/>
                  <a:pt x="79" y="18"/>
                </a:cubicBezTo>
                <a:cubicBezTo>
                  <a:pt x="75" y="21"/>
                  <a:pt x="73" y="22"/>
                  <a:pt x="73" y="26"/>
                </a:cubicBezTo>
                <a:cubicBezTo>
                  <a:pt x="73" y="29"/>
                  <a:pt x="75" y="31"/>
                  <a:pt x="79" y="34"/>
                </a:cubicBezTo>
                <a:cubicBezTo>
                  <a:pt x="83" y="37"/>
                  <a:pt x="89" y="40"/>
                  <a:pt x="89" y="48"/>
                </a:cubicBezTo>
                <a:cubicBezTo>
                  <a:pt x="89" y="50"/>
                  <a:pt x="87" y="52"/>
                  <a:pt x="85" y="52"/>
                </a:cubicBezTo>
                <a:cubicBezTo>
                  <a:pt x="83" y="52"/>
                  <a:pt x="81" y="50"/>
                  <a:pt x="81" y="48"/>
                </a:cubicBezTo>
                <a:cubicBezTo>
                  <a:pt x="81" y="45"/>
                  <a:pt x="79" y="43"/>
                  <a:pt x="75" y="40"/>
                </a:cubicBezTo>
                <a:cubicBezTo>
                  <a:pt x="70" y="37"/>
                  <a:pt x="65" y="33"/>
                  <a:pt x="65" y="26"/>
                </a:cubicBezTo>
                <a:close/>
                <a:moveTo>
                  <a:pt x="102" y="30"/>
                </a:moveTo>
                <a:cubicBezTo>
                  <a:pt x="102" y="22"/>
                  <a:pt x="107" y="18"/>
                  <a:pt x="111" y="15"/>
                </a:cubicBezTo>
                <a:cubicBezTo>
                  <a:pt x="115" y="13"/>
                  <a:pt x="118" y="11"/>
                  <a:pt x="118" y="8"/>
                </a:cubicBezTo>
                <a:cubicBezTo>
                  <a:pt x="118" y="5"/>
                  <a:pt x="119" y="4"/>
                  <a:pt x="122" y="4"/>
                </a:cubicBezTo>
                <a:cubicBezTo>
                  <a:pt x="124" y="4"/>
                  <a:pt x="126" y="5"/>
                  <a:pt x="126" y="8"/>
                </a:cubicBezTo>
                <a:cubicBezTo>
                  <a:pt x="126" y="15"/>
                  <a:pt x="120" y="19"/>
                  <a:pt x="116" y="22"/>
                </a:cubicBezTo>
                <a:cubicBezTo>
                  <a:pt x="112" y="25"/>
                  <a:pt x="110" y="26"/>
                  <a:pt x="110" y="30"/>
                </a:cubicBezTo>
                <a:cubicBezTo>
                  <a:pt x="110" y="33"/>
                  <a:pt x="112" y="35"/>
                  <a:pt x="116" y="38"/>
                </a:cubicBezTo>
                <a:cubicBezTo>
                  <a:pt x="120" y="41"/>
                  <a:pt x="126" y="44"/>
                  <a:pt x="126" y="52"/>
                </a:cubicBezTo>
                <a:cubicBezTo>
                  <a:pt x="126" y="54"/>
                  <a:pt x="124" y="56"/>
                  <a:pt x="122" y="56"/>
                </a:cubicBezTo>
                <a:cubicBezTo>
                  <a:pt x="119" y="56"/>
                  <a:pt x="118" y="54"/>
                  <a:pt x="118" y="52"/>
                </a:cubicBezTo>
                <a:cubicBezTo>
                  <a:pt x="118" y="49"/>
                  <a:pt x="115" y="47"/>
                  <a:pt x="111" y="44"/>
                </a:cubicBezTo>
                <a:cubicBezTo>
                  <a:pt x="107" y="41"/>
                  <a:pt x="102" y="37"/>
                  <a:pt x="102" y="3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137160" tIns="68580" rIns="137160" bIns="68580" numCol="1" anchor="t" anchorCtr="0" compatLnSpc="1">
            <a:prstTxWarp prst="textNoShape">
              <a:avLst/>
            </a:prstTxWarp>
          </a:bodyPr>
          <a:lstStyle/>
          <a:p>
            <a:endParaRPr lang="en-US" sz="5400">
              <a:cs typeface="+mn-ea"/>
              <a:sym typeface="+mn-lt"/>
            </a:endParaRPr>
          </a:p>
        </p:txBody>
      </p:sp>
      <p:sp>
        <p:nvSpPr>
          <p:cNvPr id="31" name="Freeform 30"/>
          <p:cNvSpPr>
            <a:spLocks noEditPoints="1"/>
          </p:cNvSpPr>
          <p:nvPr/>
        </p:nvSpPr>
        <p:spPr bwMode="auto">
          <a:xfrm>
            <a:off x="853897" y="4013472"/>
            <a:ext cx="469646" cy="479723"/>
          </a:xfrm>
          <a:custGeom>
            <a:avLst/>
            <a:gdLst>
              <a:gd name="T0" fmla="*/ 107 w 197"/>
              <a:gd name="T1" fmla="*/ 7 h 201"/>
              <a:gd name="T2" fmla="*/ 121 w 197"/>
              <a:gd name="T3" fmla="*/ 0 h 201"/>
              <a:gd name="T4" fmla="*/ 105 w 197"/>
              <a:gd name="T5" fmla="*/ 21 h 201"/>
              <a:gd name="T6" fmla="*/ 121 w 197"/>
              <a:gd name="T7" fmla="*/ 42 h 201"/>
              <a:gd name="T8" fmla="*/ 108 w 197"/>
              <a:gd name="T9" fmla="*/ 58 h 201"/>
              <a:gd name="T10" fmla="*/ 102 w 197"/>
              <a:gd name="T11" fmla="*/ 56 h 201"/>
              <a:gd name="T12" fmla="*/ 107 w 197"/>
              <a:gd name="T13" fmla="*/ 49 h 201"/>
              <a:gd name="T14" fmla="*/ 107 w 197"/>
              <a:gd name="T15" fmla="*/ 35 h 201"/>
              <a:gd name="T16" fmla="*/ 68 w 197"/>
              <a:gd name="T17" fmla="*/ 49 h 201"/>
              <a:gd name="T18" fmla="*/ 66 w 197"/>
              <a:gd name="T19" fmla="*/ 63 h 201"/>
              <a:gd name="T20" fmla="*/ 82 w 197"/>
              <a:gd name="T21" fmla="*/ 42 h 201"/>
              <a:gd name="T22" fmla="*/ 66 w 197"/>
              <a:gd name="T23" fmla="*/ 21 h 201"/>
              <a:gd name="T24" fmla="*/ 82 w 197"/>
              <a:gd name="T25" fmla="*/ 0 h 201"/>
              <a:gd name="T26" fmla="*/ 68 w 197"/>
              <a:gd name="T27" fmla="*/ 7 h 201"/>
              <a:gd name="T28" fmla="*/ 68 w 197"/>
              <a:gd name="T29" fmla="*/ 35 h 201"/>
              <a:gd name="T30" fmla="*/ 68 w 197"/>
              <a:gd name="T31" fmla="*/ 49 h 201"/>
              <a:gd name="T32" fmla="*/ 104 w 197"/>
              <a:gd name="T33" fmla="*/ 70 h 201"/>
              <a:gd name="T34" fmla="*/ 105 w 197"/>
              <a:gd name="T35" fmla="*/ 65 h 201"/>
              <a:gd name="T36" fmla="*/ 110 w 197"/>
              <a:gd name="T37" fmla="*/ 91 h 201"/>
              <a:gd name="T38" fmla="*/ 97 w 197"/>
              <a:gd name="T39" fmla="*/ 109 h 201"/>
              <a:gd name="T40" fmla="*/ 101 w 197"/>
              <a:gd name="T41" fmla="*/ 139 h 201"/>
              <a:gd name="T42" fmla="*/ 129 w 197"/>
              <a:gd name="T43" fmla="*/ 135 h 201"/>
              <a:gd name="T44" fmla="*/ 126 w 197"/>
              <a:gd name="T45" fmla="*/ 102 h 201"/>
              <a:gd name="T46" fmla="*/ 115 w 197"/>
              <a:gd name="T47" fmla="*/ 91 h 201"/>
              <a:gd name="T48" fmla="*/ 89 w 197"/>
              <a:gd name="T49" fmla="*/ 70 h 201"/>
              <a:gd name="T50" fmla="*/ 0 w 197"/>
              <a:gd name="T51" fmla="*/ 91 h 201"/>
              <a:gd name="T52" fmla="*/ 107 w 197"/>
              <a:gd name="T53" fmla="*/ 89 h 201"/>
              <a:gd name="T54" fmla="*/ 140 w 197"/>
              <a:gd name="T55" fmla="*/ 91 h 201"/>
              <a:gd name="T56" fmla="*/ 117 w 197"/>
              <a:gd name="T57" fmla="*/ 70 h 201"/>
              <a:gd name="T58" fmla="*/ 121 w 197"/>
              <a:gd name="T59" fmla="*/ 91 h 201"/>
              <a:gd name="T60" fmla="*/ 165 w 197"/>
              <a:gd name="T61" fmla="*/ 181 h 201"/>
              <a:gd name="T62" fmla="*/ 137 w 197"/>
              <a:gd name="T63" fmla="*/ 174 h 201"/>
              <a:gd name="T64" fmla="*/ 42 w 197"/>
              <a:gd name="T65" fmla="*/ 201 h 201"/>
              <a:gd name="T66" fmla="*/ 0 w 197"/>
              <a:gd name="T67" fmla="*/ 96 h 201"/>
              <a:gd name="T68" fmla="*/ 96 w 197"/>
              <a:gd name="T69" fmla="*/ 100 h 201"/>
              <a:gd name="T70" fmla="*/ 93 w 197"/>
              <a:gd name="T71" fmla="*/ 135 h 201"/>
              <a:gd name="T72" fmla="*/ 125 w 197"/>
              <a:gd name="T73" fmla="*/ 143 h 201"/>
              <a:gd name="T74" fmla="*/ 133 w 197"/>
              <a:gd name="T75" fmla="*/ 109 h 201"/>
              <a:gd name="T76" fmla="*/ 126 w 197"/>
              <a:gd name="T77" fmla="*/ 96 h 201"/>
              <a:gd name="T78" fmla="*/ 140 w 197"/>
              <a:gd name="T79" fmla="*/ 99 h 201"/>
              <a:gd name="T80" fmla="*/ 190 w 197"/>
              <a:gd name="T81" fmla="*/ 101 h 201"/>
              <a:gd name="T82" fmla="*/ 179 w 197"/>
              <a:gd name="T83" fmla="*/ 106 h 201"/>
              <a:gd name="T84" fmla="*/ 142 w 197"/>
              <a:gd name="T85" fmla="*/ 115 h 201"/>
              <a:gd name="T86" fmla="*/ 140 w 197"/>
              <a:gd name="T87" fmla="*/ 159 h 201"/>
              <a:gd name="T88" fmla="*/ 162 w 197"/>
              <a:gd name="T89" fmla="*/ 169 h 201"/>
              <a:gd name="T90" fmla="*/ 179 w 197"/>
              <a:gd name="T91" fmla="*/ 106 h 201"/>
              <a:gd name="T92" fmla="*/ 18 w 197"/>
              <a:gd name="T93" fmla="*/ 63 h 201"/>
              <a:gd name="T94" fmla="*/ 33 w 197"/>
              <a:gd name="T95" fmla="*/ 56 h 201"/>
              <a:gd name="T96" fmla="*/ 33 w 197"/>
              <a:gd name="T97" fmla="*/ 28 h 201"/>
              <a:gd name="T98" fmla="*/ 33 w 197"/>
              <a:gd name="T99" fmla="*/ 14 h 201"/>
              <a:gd name="T100" fmla="*/ 34 w 197"/>
              <a:gd name="T101" fmla="*/ 0 h 201"/>
              <a:gd name="T102" fmla="*/ 18 w 197"/>
              <a:gd name="T103" fmla="*/ 21 h 201"/>
              <a:gd name="T104" fmla="*/ 34 w 197"/>
              <a:gd name="T105" fmla="*/ 42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97" h="201">
                <a:moveTo>
                  <a:pt x="97" y="21"/>
                </a:moveTo>
                <a:cubicBezTo>
                  <a:pt x="97" y="14"/>
                  <a:pt x="103" y="10"/>
                  <a:pt x="107" y="7"/>
                </a:cubicBezTo>
                <a:cubicBezTo>
                  <a:pt x="111" y="5"/>
                  <a:pt x="113" y="3"/>
                  <a:pt x="113" y="0"/>
                </a:cubicBezTo>
                <a:cubicBezTo>
                  <a:pt x="121" y="0"/>
                  <a:pt x="121" y="0"/>
                  <a:pt x="121" y="0"/>
                </a:cubicBezTo>
                <a:cubicBezTo>
                  <a:pt x="121" y="8"/>
                  <a:pt x="116" y="11"/>
                  <a:pt x="112" y="14"/>
                </a:cubicBezTo>
                <a:cubicBezTo>
                  <a:pt x="107" y="17"/>
                  <a:pt x="105" y="18"/>
                  <a:pt x="105" y="21"/>
                </a:cubicBezTo>
                <a:cubicBezTo>
                  <a:pt x="105" y="24"/>
                  <a:pt x="107" y="25"/>
                  <a:pt x="112" y="28"/>
                </a:cubicBezTo>
                <a:cubicBezTo>
                  <a:pt x="116" y="31"/>
                  <a:pt x="121" y="35"/>
                  <a:pt x="121" y="42"/>
                </a:cubicBezTo>
                <a:cubicBezTo>
                  <a:pt x="121" y="49"/>
                  <a:pt x="116" y="53"/>
                  <a:pt x="112" y="56"/>
                </a:cubicBezTo>
                <a:cubicBezTo>
                  <a:pt x="110" y="57"/>
                  <a:pt x="109" y="57"/>
                  <a:pt x="108" y="58"/>
                </a:cubicBezTo>
                <a:cubicBezTo>
                  <a:pt x="108" y="58"/>
                  <a:pt x="108" y="58"/>
                  <a:pt x="108" y="58"/>
                </a:cubicBezTo>
                <a:cubicBezTo>
                  <a:pt x="106" y="57"/>
                  <a:pt x="104" y="56"/>
                  <a:pt x="102" y="56"/>
                </a:cubicBezTo>
                <a:cubicBezTo>
                  <a:pt x="101" y="56"/>
                  <a:pt x="100" y="57"/>
                  <a:pt x="99" y="57"/>
                </a:cubicBezTo>
                <a:cubicBezTo>
                  <a:pt x="101" y="53"/>
                  <a:pt x="104" y="51"/>
                  <a:pt x="107" y="49"/>
                </a:cubicBezTo>
                <a:cubicBezTo>
                  <a:pt x="111" y="46"/>
                  <a:pt x="113" y="45"/>
                  <a:pt x="113" y="42"/>
                </a:cubicBezTo>
                <a:cubicBezTo>
                  <a:pt x="113" y="39"/>
                  <a:pt x="111" y="38"/>
                  <a:pt x="107" y="35"/>
                </a:cubicBezTo>
                <a:cubicBezTo>
                  <a:pt x="103" y="32"/>
                  <a:pt x="97" y="28"/>
                  <a:pt x="97" y="21"/>
                </a:cubicBezTo>
                <a:close/>
                <a:moveTo>
                  <a:pt x="68" y="49"/>
                </a:moveTo>
                <a:cubicBezTo>
                  <a:pt x="63" y="52"/>
                  <a:pt x="58" y="55"/>
                  <a:pt x="58" y="63"/>
                </a:cubicBezTo>
                <a:cubicBezTo>
                  <a:pt x="66" y="63"/>
                  <a:pt x="66" y="63"/>
                  <a:pt x="66" y="63"/>
                </a:cubicBezTo>
                <a:cubicBezTo>
                  <a:pt x="66" y="60"/>
                  <a:pt x="68" y="59"/>
                  <a:pt x="72" y="56"/>
                </a:cubicBezTo>
                <a:cubicBezTo>
                  <a:pt x="76" y="53"/>
                  <a:pt x="82" y="49"/>
                  <a:pt x="82" y="42"/>
                </a:cubicBezTo>
                <a:cubicBezTo>
                  <a:pt x="82" y="35"/>
                  <a:pt x="76" y="31"/>
                  <a:pt x="72" y="28"/>
                </a:cubicBezTo>
                <a:cubicBezTo>
                  <a:pt x="68" y="25"/>
                  <a:pt x="66" y="24"/>
                  <a:pt x="66" y="21"/>
                </a:cubicBezTo>
                <a:cubicBezTo>
                  <a:pt x="66" y="18"/>
                  <a:pt x="68" y="17"/>
                  <a:pt x="72" y="14"/>
                </a:cubicBezTo>
                <a:cubicBezTo>
                  <a:pt x="76" y="11"/>
                  <a:pt x="82" y="8"/>
                  <a:pt x="82" y="0"/>
                </a:cubicBezTo>
                <a:cubicBezTo>
                  <a:pt x="74" y="0"/>
                  <a:pt x="74" y="0"/>
                  <a:pt x="74" y="0"/>
                </a:cubicBezTo>
                <a:cubicBezTo>
                  <a:pt x="74" y="3"/>
                  <a:pt x="72" y="5"/>
                  <a:pt x="68" y="7"/>
                </a:cubicBezTo>
                <a:cubicBezTo>
                  <a:pt x="63" y="10"/>
                  <a:pt x="58" y="14"/>
                  <a:pt x="58" y="21"/>
                </a:cubicBezTo>
                <a:cubicBezTo>
                  <a:pt x="58" y="28"/>
                  <a:pt x="63" y="32"/>
                  <a:pt x="68" y="35"/>
                </a:cubicBezTo>
                <a:cubicBezTo>
                  <a:pt x="72" y="38"/>
                  <a:pt x="74" y="39"/>
                  <a:pt x="74" y="42"/>
                </a:cubicBezTo>
                <a:cubicBezTo>
                  <a:pt x="74" y="45"/>
                  <a:pt x="72" y="46"/>
                  <a:pt x="68" y="49"/>
                </a:cubicBezTo>
                <a:close/>
                <a:moveTo>
                  <a:pt x="107" y="89"/>
                </a:moveTo>
                <a:cubicBezTo>
                  <a:pt x="107" y="81"/>
                  <a:pt x="106" y="73"/>
                  <a:pt x="104" y="70"/>
                </a:cubicBezTo>
                <a:cubicBezTo>
                  <a:pt x="94" y="70"/>
                  <a:pt x="94" y="70"/>
                  <a:pt x="94" y="70"/>
                </a:cubicBezTo>
                <a:cubicBezTo>
                  <a:pt x="96" y="67"/>
                  <a:pt x="100" y="63"/>
                  <a:pt x="105" y="65"/>
                </a:cubicBezTo>
                <a:cubicBezTo>
                  <a:pt x="111" y="68"/>
                  <a:pt x="111" y="83"/>
                  <a:pt x="111" y="91"/>
                </a:cubicBezTo>
                <a:cubicBezTo>
                  <a:pt x="111" y="91"/>
                  <a:pt x="110" y="91"/>
                  <a:pt x="110" y="91"/>
                </a:cubicBezTo>
                <a:cubicBezTo>
                  <a:pt x="99" y="102"/>
                  <a:pt x="99" y="102"/>
                  <a:pt x="99" y="102"/>
                </a:cubicBezTo>
                <a:cubicBezTo>
                  <a:pt x="98" y="104"/>
                  <a:pt x="97" y="107"/>
                  <a:pt x="97" y="109"/>
                </a:cubicBezTo>
                <a:cubicBezTo>
                  <a:pt x="97" y="135"/>
                  <a:pt x="97" y="135"/>
                  <a:pt x="97" y="135"/>
                </a:cubicBezTo>
                <a:cubicBezTo>
                  <a:pt x="97" y="137"/>
                  <a:pt x="98" y="139"/>
                  <a:pt x="101" y="139"/>
                </a:cubicBezTo>
                <a:cubicBezTo>
                  <a:pt x="125" y="139"/>
                  <a:pt x="125" y="139"/>
                  <a:pt x="125" y="139"/>
                </a:cubicBezTo>
                <a:cubicBezTo>
                  <a:pt x="127" y="139"/>
                  <a:pt x="129" y="137"/>
                  <a:pt x="129" y="135"/>
                </a:cubicBezTo>
                <a:cubicBezTo>
                  <a:pt x="129" y="109"/>
                  <a:pt x="129" y="109"/>
                  <a:pt x="129" y="109"/>
                </a:cubicBezTo>
                <a:cubicBezTo>
                  <a:pt x="129" y="107"/>
                  <a:pt x="128" y="104"/>
                  <a:pt x="126" y="102"/>
                </a:cubicBezTo>
                <a:cubicBezTo>
                  <a:pt x="116" y="91"/>
                  <a:pt x="116" y="91"/>
                  <a:pt x="116" y="91"/>
                </a:cubicBezTo>
                <a:cubicBezTo>
                  <a:pt x="115" y="91"/>
                  <a:pt x="115" y="91"/>
                  <a:pt x="115" y="91"/>
                </a:cubicBezTo>
                <a:cubicBezTo>
                  <a:pt x="115" y="83"/>
                  <a:pt x="115" y="65"/>
                  <a:pt x="106" y="61"/>
                </a:cubicBezTo>
                <a:cubicBezTo>
                  <a:pt x="98" y="58"/>
                  <a:pt x="92" y="65"/>
                  <a:pt x="89" y="70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91"/>
                  <a:pt x="0" y="91"/>
                  <a:pt x="0" y="91"/>
                </a:cubicBezTo>
                <a:cubicBezTo>
                  <a:pt x="104" y="91"/>
                  <a:pt x="104" y="91"/>
                  <a:pt x="104" y="91"/>
                </a:cubicBezTo>
                <a:lnTo>
                  <a:pt x="107" y="89"/>
                </a:lnTo>
                <a:close/>
                <a:moveTo>
                  <a:pt x="121" y="91"/>
                </a:moveTo>
                <a:cubicBezTo>
                  <a:pt x="140" y="91"/>
                  <a:pt x="140" y="91"/>
                  <a:pt x="140" y="91"/>
                </a:cubicBezTo>
                <a:cubicBezTo>
                  <a:pt x="140" y="70"/>
                  <a:pt x="140" y="70"/>
                  <a:pt x="140" y="70"/>
                </a:cubicBezTo>
                <a:cubicBezTo>
                  <a:pt x="117" y="70"/>
                  <a:pt x="117" y="70"/>
                  <a:pt x="117" y="70"/>
                </a:cubicBezTo>
                <a:cubicBezTo>
                  <a:pt x="119" y="76"/>
                  <a:pt x="119" y="84"/>
                  <a:pt x="119" y="89"/>
                </a:cubicBezTo>
                <a:lnTo>
                  <a:pt x="121" y="91"/>
                </a:lnTo>
                <a:close/>
                <a:moveTo>
                  <a:pt x="189" y="158"/>
                </a:moveTo>
                <a:cubicBezTo>
                  <a:pt x="183" y="171"/>
                  <a:pt x="175" y="179"/>
                  <a:pt x="165" y="181"/>
                </a:cubicBezTo>
                <a:cubicBezTo>
                  <a:pt x="163" y="182"/>
                  <a:pt x="161" y="182"/>
                  <a:pt x="159" y="182"/>
                </a:cubicBezTo>
                <a:cubicBezTo>
                  <a:pt x="149" y="182"/>
                  <a:pt x="141" y="177"/>
                  <a:pt x="137" y="174"/>
                </a:cubicBezTo>
                <a:cubicBezTo>
                  <a:pt x="131" y="190"/>
                  <a:pt x="115" y="201"/>
                  <a:pt x="97" y="201"/>
                </a:cubicBezTo>
                <a:cubicBezTo>
                  <a:pt x="42" y="201"/>
                  <a:pt x="42" y="201"/>
                  <a:pt x="42" y="201"/>
                </a:cubicBezTo>
                <a:cubicBezTo>
                  <a:pt x="19" y="201"/>
                  <a:pt x="0" y="182"/>
                  <a:pt x="0" y="159"/>
                </a:cubicBezTo>
                <a:cubicBezTo>
                  <a:pt x="0" y="96"/>
                  <a:pt x="0" y="96"/>
                  <a:pt x="0" y="96"/>
                </a:cubicBezTo>
                <a:cubicBezTo>
                  <a:pt x="100" y="96"/>
                  <a:pt x="100" y="96"/>
                  <a:pt x="100" y="96"/>
                </a:cubicBezTo>
                <a:cubicBezTo>
                  <a:pt x="96" y="100"/>
                  <a:pt x="96" y="100"/>
                  <a:pt x="96" y="100"/>
                </a:cubicBezTo>
                <a:cubicBezTo>
                  <a:pt x="94" y="102"/>
                  <a:pt x="93" y="106"/>
                  <a:pt x="93" y="109"/>
                </a:cubicBezTo>
                <a:cubicBezTo>
                  <a:pt x="93" y="135"/>
                  <a:pt x="93" y="135"/>
                  <a:pt x="93" y="135"/>
                </a:cubicBezTo>
                <a:cubicBezTo>
                  <a:pt x="93" y="139"/>
                  <a:pt x="96" y="143"/>
                  <a:pt x="101" y="143"/>
                </a:cubicBezTo>
                <a:cubicBezTo>
                  <a:pt x="125" y="143"/>
                  <a:pt x="125" y="143"/>
                  <a:pt x="125" y="143"/>
                </a:cubicBezTo>
                <a:cubicBezTo>
                  <a:pt x="129" y="143"/>
                  <a:pt x="133" y="139"/>
                  <a:pt x="133" y="135"/>
                </a:cubicBezTo>
                <a:cubicBezTo>
                  <a:pt x="133" y="109"/>
                  <a:pt x="133" y="109"/>
                  <a:pt x="133" y="109"/>
                </a:cubicBezTo>
                <a:cubicBezTo>
                  <a:pt x="133" y="106"/>
                  <a:pt x="131" y="102"/>
                  <a:pt x="129" y="100"/>
                </a:cubicBezTo>
                <a:cubicBezTo>
                  <a:pt x="126" y="96"/>
                  <a:pt x="126" y="96"/>
                  <a:pt x="126" y="96"/>
                </a:cubicBezTo>
                <a:cubicBezTo>
                  <a:pt x="140" y="96"/>
                  <a:pt x="140" y="96"/>
                  <a:pt x="140" y="96"/>
                </a:cubicBezTo>
                <a:cubicBezTo>
                  <a:pt x="140" y="99"/>
                  <a:pt x="140" y="99"/>
                  <a:pt x="140" y="99"/>
                </a:cubicBezTo>
                <a:cubicBezTo>
                  <a:pt x="147" y="91"/>
                  <a:pt x="160" y="82"/>
                  <a:pt x="174" y="87"/>
                </a:cubicBezTo>
                <a:cubicBezTo>
                  <a:pt x="181" y="89"/>
                  <a:pt x="186" y="94"/>
                  <a:pt x="190" y="101"/>
                </a:cubicBezTo>
                <a:cubicBezTo>
                  <a:pt x="197" y="117"/>
                  <a:pt x="195" y="143"/>
                  <a:pt x="189" y="158"/>
                </a:cubicBezTo>
                <a:close/>
                <a:moveTo>
                  <a:pt x="179" y="106"/>
                </a:moveTo>
                <a:cubicBezTo>
                  <a:pt x="177" y="102"/>
                  <a:pt x="174" y="99"/>
                  <a:pt x="171" y="98"/>
                </a:cubicBezTo>
                <a:cubicBezTo>
                  <a:pt x="156" y="93"/>
                  <a:pt x="142" y="115"/>
                  <a:pt x="142" y="115"/>
                </a:cubicBezTo>
                <a:cubicBezTo>
                  <a:pt x="141" y="116"/>
                  <a:pt x="140" y="120"/>
                  <a:pt x="140" y="120"/>
                </a:cubicBezTo>
                <a:cubicBezTo>
                  <a:pt x="140" y="159"/>
                  <a:pt x="140" y="159"/>
                  <a:pt x="140" y="159"/>
                </a:cubicBezTo>
                <a:cubicBezTo>
                  <a:pt x="140" y="160"/>
                  <a:pt x="141" y="162"/>
                  <a:pt x="142" y="163"/>
                </a:cubicBezTo>
                <a:cubicBezTo>
                  <a:pt x="142" y="163"/>
                  <a:pt x="152" y="172"/>
                  <a:pt x="162" y="169"/>
                </a:cubicBezTo>
                <a:cubicBezTo>
                  <a:pt x="168" y="168"/>
                  <a:pt x="173" y="163"/>
                  <a:pt x="178" y="153"/>
                </a:cubicBezTo>
                <a:cubicBezTo>
                  <a:pt x="183" y="141"/>
                  <a:pt x="185" y="119"/>
                  <a:pt x="179" y="106"/>
                </a:cubicBezTo>
                <a:close/>
                <a:moveTo>
                  <a:pt x="28" y="49"/>
                </a:moveTo>
                <a:cubicBezTo>
                  <a:pt x="24" y="52"/>
                  <a:pt x="18" y="55"/>
                  <a:pt x="18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6" y="60"/>
                  <a:pt x="28" y="59"/>
                  <a:pt x="33" y="56"/>
                </a:cubicBezTo>
                <a:cubicBezTo>
                  <a:pt x="37" y="53"/>
                  <a:pt x="42" y="49"/>
                  <a:pt x="42" y="42"/>
                </a:cubicBezTo>
                <a:cubicBezTo>
                  <a:pt x="42" y="35"/>
                  <a:pt x="37" y="31"/>
                  <a:pt x="33" y="28"/>
                </a:cubicBezTo>
                <a:cubicBezTo>
                  <a:pt x="28" y="25"/>
                  <a:pt x="26" y="24"/>
                  <a:pt x="26" y="21"/>
                </a:cubicBezTo>
                <a:cubicBezTo>
                  <a:pt x="26" y="18"/>
                  <a:pt x="28" y="17"/>
                  <a:pt x="33" y="14"/>
                </a:cubicBezTo>
                <a:cubicBezTo>
                  <a:pt x="37" y="11"/>
                  <a:pt x="42" y="8"/>
                  <a:pt x="42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4" y="3"/>
                  <a:pt x="33" y="5"/>
                  <a:pt x="28" y="7"/>
                </a:cubicBezTo>
                <a:cubicBezTo>
                  <a:pt x="24" y="10"/>
                  <a:pt x="18" y="14"/>
                  <a:pt x="18" y="21"/>
                </a:cubicBezTo>
                <a:cubicBezTo>
                  <a:pt x="18" y="28"/>
                  <a:pt x="24" y="32"/>
                  <a:pt x="28" y="35"/>
                </a:cubicBezTo>
                <a:cubicBezTo>
                  <a:pt x="33" y="38"/>
                  <a:pt x="34" y="39"/>
                  <a:pt x="34" y="42"/>
                </a:cubicBezTo>
                <a:cubicBezTo>
                  <a:pt x="34" y="45"/>
                  <a:pt x="33" y="46"/>
                  <a:pt x="28" y="49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137160" tIns="68580" rIns="137160" bIns="68580" numCol="1" anchor="t" anchorCtr="0" compatLnSpc="1">
            <a:prstTxWarp prst="textNoShape">
              <a:avLst/>
            </a:prstTxWarp>
          </a:bodyPr>
          <a:lstStyle/>
          <a:p>
            <a:endParaRPr lang="en-US" sz="5400">
              <a:cs typeface="+mn-ea"/>
              <a:sym typeface="+mn-lt"/>
            </a:endParaRPr>
          </a:p>
        </p:txBody>
      </p:sp>
      <p:sp>
        <p:nvSpPr>
          <p:cNvPr id="32" name="Freeform 31"/>
          <p:cNvSpPr>
            <a:spLocks noEditPoints="1"/>
          </p:cNvSpPr>
          <p:nvPr/>
        </p:nvSpPr>
        <p:spPr bwMode="auto">
          <a:xfrm>
            <a:off x="899160" y="2792723"/>
            <a:ext cx="295292" cy="464607"/>
          </a:xfrm>
          <a:custGeom>
            <a:avLst/>
            <a:gdLst>
              <a:gd name="T0" fmla="*/ 77 w 124"/>
              <a:gd name="T1" fmla="*/ 26 h 195"/>
              <a:gd name="T2" fmla="*/ 62 w 124"/>
              <a:gd name="T3" fmla="*/ 26 h 195"/>
              <a:gd name="T4" fmla="*/ 70 w 124"/>
              <a:gd name="T5" fmla="*/ 23 h 195"/>
              <a:gd name="T6" fmla="*/ 70 w 124"/>
              <a:gd name="T7" fmla="*/ 30 h 195"/>
              <a:gd name="T8" fmla="*/ 70 w 124"/>
              <a:gd name="T9" fmla="*/ 23 h 195"/>
              <a:gd name="T10" fmla="*/ 86 w 124"/>
              <a:gd name="T11" fmla="*/ 117 h 195"/>
              <a:gd name="T12" fmla="*/ 109 w 124"/>
              <a:gd name="T13" fmla="*/ 3 h 195"/>
              <a:gd name="T14" fmla="*/ 107 w 124"/>
              <a:gd name="T15" fmla="*/ 0 h 195"/>
              <a:gd name="T16" fmla="*/ 105 w 124"/>
              <a:gd name="T17" fmla="*/ 0 h 195"/>
              <a:gd name="T18" fmla="*/ 20 w 124"/>
              <a:gd name="T19" fmla="*/ 0 h 195"/>
              <a:gd name="T20" fmla="*/ 3 w 124"/>
              <a:gd name="T21" fmla="*/ 84 h 195"/>
              <a:gd name="T22" fmla="*/ 46 w 124"/>
              <a:gd name="T23" fmla="*/ 119 h 195"/>
              <a:gd name="T24" fmla="*/ 56 w 124"/>
              <a:gd name="T25" fmla="*/ 187 h 195"/>
              <a:gd name="T26" fmla="*/ 17 w 124"/>
              <a:gd name="T27" fmla="*/ 191 h 195"/>
              <a:gd name="T28" fmla="*/ 103 w 124"/>
              <a:gd name="T29" fmla="*/ 195 h 195"/>
              <a:gd name="T30" fmla="*/ 103 w 124"/>
              <a:gd name="T31" fmla="*/ 187 h 195"/>
              <a:gd name="T32" fmla="*/ 68 w 124"/>
              <a:gd name="T33" fmla="*/ 140 h 195"/>
              <a:gd name="T34" fmla="*/ 62 w 124"/>
              <a:gd name="T35" fmla="*/ 111 h 195"/>
              <a:gd name="T36" fmla="*/ 11 w 124"/>
              <a:gd name="T37" fmla="*/ 85 h 195"/>
              <a:gd name="T38" fmla="*/ 23 w 124"/>
              <a:gd name="T39" fmla="*/ 4 h 195"/>
              <a:gd name="T40" fmla="*/ 102 w 124"/>
              <a:gd name="T41" fmla="*/ 5 h 195"/>
              <a:gd name="T42" fmla="*/ 84 w 124"/>
              <a:gd name="T43" fmla="*/ 109 h 195"/>
              <a:gd name="T44" fmla="*/ 107 w 124"/>
              <a:gd name="T45" fmla="*/ 86 h 195"/>
              <a:gd name="T46" fmla="*/ 87 w 124"/>
              <a:gd name="T47" fmla="*/ 47 h 195"/>
              <a:gd name="T48" fmla="*/ 68 w 124"/>
              <a:gd name="T49" fmla="*/ 45 h 195"/>
              <a:gd name="T50" fmla="*/ 44 w 124"/>
              <a:gd name="T51" fmla="*/ 29 h 195"/>
              <a:gd name="T52" fmla="*/ 23 w 124"/>
              <a:gd name="T53" fmla="*/ 43 h 195"/>
              <a:gd name="T54" fmla="*/ 41 w 124"/>
              <a:gd name="T55" fmla="*/ 104 h 195"/>
              <a:gd name="T56" fmla="*/ 83 w 124"/>
              <a:gd name="T57" fmla="*/ 104 h 195"/>
              <a:gd name="T58" fmla="*/ 37 w 124"/>
              <a:gd name="T59" fmla="*/ 74 h 195"/>
              <a:gd name="T60" fmla="*/ 37 w 124"/>
              <a:gd name="T61" fmla="*/ 67 h 195"/>
              <a:gd name="T62" fmla="*/ 37 w 124"/>
              <a:gd name="T63" fmla="*/ 74 h 195"/>
              <a:gd name="T64" fmla="*/ 37 w 124"/>
              <a:gd name="T65" fmla="*/ 39 h 195"/>
              <a:gd name="T66" fmla="*/ 37 w 124"/>
              <a:gd name="T67" fmla="*/ 38 h 195"/>
              <a:gd name="T68" fmla="*/ 52 w 124"/>
              <a:gd name="T69" fmla="*/ 39 h 195"/>
              <a:gd name="T70" fmla="*/ 44 w 124"/>
              <a:gd name="T71" fmla="*/ 49 h 195"/>
              <a:gd name="T72" fmla="*/ 55 w 124"/>
              <a:gd name="T73" fmla="*/ 70 h 195"/>
              <a:gd name="T74" fmla="*/ 55 w 124"/>
              <a:gd name="T75" fmla="*/ 55 h 195"/>
              <a:gd name="T76" fmla="*/ 55 w 124"/>
              <a:gd name="T77" fmla="*/ 70 h 195"/>
              <a:gd name="T78" fmla="*/ 72 w 124"/>
              <a:gd name="T79" fmla="*/ 78 h 195"/>
              <a:gd name="T80" fmla="*/ 80 w 124"/>
              <a:gd name="T81" fmla="*/ 78 h 195"/>
              <a:gd name="T82" fmla="*/ 77 w 124"/>
              <a:gd name="T83" fmla="*/ 55 h 195"/>
              <a:gd name="T84" fmla="*/ 71 w 124"/>
              <a:gd name="T85" fmla="*/ 47 h 195"/>
              <a:gd name="T86" fmla="*/ 72 w 124"/>
              <a:gd name="T87" fmla="*/ 46 h 195"/>
              <a:gd name="T88" fmla="*/ 83 w 124"/>
              <a:gd name="T89" fmla="*/ 47 h 195"/>
              <a:gd name="T90" fmla="*/ 77 w 124"/>
              <a:gd name="T91" fmla="*/ 55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4" h="195">
                <a:moveTo>
                  <a:pt x="70" y="34"/>
                </a:moveTo>
                <a:cubicBezTo>
                  <a:pt x="74" y="34"/>
                  <a:pt x="77" y="30"/>
                  <a:pt x="77" y="26"/>
                </a:cubicBezTo>
                <a:cubicBezTo>
                  <a:pt x="77" y="22"/>
                  <a:pt x="74" y="19"/>
                  <a:pt x="70" y="19"/>
                </a:cubicBezTo>
                <a:cubicBezTo>
                  <a:pt x="65" y="19"/>
                  <a:pt x="62" y="22"/>
                  <a:pt x="62" y="26"/>
                </a:cubicBezTo>
                <a:cubicBezTo>
                  <a:pt x="62" y="30"/>
                  <a:pt x="65" y="34"/>
                  <a:pt x="70" y="34"/>
                </a:cubicBezTo>
                <a:close/>
                <a:moveTo>
                  <a:pt x="70" y="23"/>
                </a:moveTo>
                <a:cubicBezTo>
                  <a:pt x="72" y="23"/>
                  <a:pt x="73" y="24"/>
                  <a:pt x="73" y="26"/>
                </a:cubicBezTo>
                <a:cubicBezTo>
                  <a:pt x="73" y="28"/>
                  <a:pt x="72" y="30"/>
                  <a:pt x="70" y="30"/>
                </a:cubicBezTo>
                <a:cubicBezTo>
                  <a:pt x="68" y="30"/>
                  <a:pt x="66" y="28"/>
                  <a:pt x="66" y="26"/>
                </a:cubicBezTo>
                <a:cubicBezTo>
                  <a:pt x="66" y="24"/>
                  <a:pt x="68" y="23"/>
                  <a:pt x="70" y="23"/>
                </a:cubicBezTo>
                <a:close/>
                <a:moveTo>
                  <a:pt x="78" y="119"/>
                </a:moveTo>
                <a:cubicBezTo>
                  <a:pt x="80" y="119"/>
                  <a:pt x="83" y="118"/>
                  <a:pt x="86" y="117"/>
                </a:cubicBezTo>
                <a:cubicBezTo>
                  <a:pt x="100" y="114"/>
                  <a:pt x="124" y="109"/>
                  <a:pt x="121" y="84"/>
                </a:cubicBezTo>
                <a:cubicBezTo>
                  <a:pt x="118" y="57"/>
                  <a:pt x="110" y="4"/>
                  <a:pt x="109" y="3"/>
                </a:cubicBezTo>
                <a:cubicBezTo>
                  <a:pt x="109" y="2"/>
                  <a:pt x="108" y="1"/>
                  <a:pt x="107" y="0"/>
                </a:cubicBezTo>
                <a:cubicBezTo>
                  <a:pt x="107" y="0"/>
                  <a:pt x="107" y="0"/>
                  <a:pt x="107" y="0"/>
                </a:cubicBezTo>
                <a:cubicBezTo>
                  <a:pt x="106" y="0"/>
                  <a:pt x="106" y="0"/>
                  <a:pt x="105" y="0"/>
                </a:cubicBezTo>
                <a:cubicBezTo>
                  <a:pt x="105" y="0"/>
                  <a:pt x="105" y="0"/>
                  <a:pt x="105" y="0"/>
                </a:cubicBezTo>
                <a:cubicBezTo>
                  <a:pt x="20" y="0"/>
                  <a:pt x="20" y="0"/>
                  <a:pt x="20" y="0"/>
                </a:cubicBezTo>
                <a:cubicBezTo>
                  <a:pt x="20" y="0"/>
                  <a:pt x="20" y="0"/>
                  <a:pt x="20" y="0"/>
                </a:cubicBezTo>
                <a:cubicBezTo>
                  <a:pt x="17" y="0"/>
                  <a:pt x="15" y="1"/>
                  <a:pt x="15" y="3"/>
                </a:cubicBezTo>
                <a:cubicBezTo>
                  <a:pt x="15" y="4"/>
                  <a:pt x="7" y="57"/>
                  <a:pt x="3" y="84"/>
                </a:cubicBezTo>
                <a:cubicBezTo>
                  <a:pt x="0" y="109"/>
                  <a:pt x="25" y="114"/>
                  <a:pt x="38" y="117"/>
                </a:cubicBezTo>
                <a:cubicBezTo>
                  <a:pt x="42" y="118"/>
                  <a:pt x="45" y="119"/>
                  <a:pt x="46" y="119"/>
                </a:cubicBezTo>
                <a:cubicBezTo>
                  <a:pt x="53" y="122"/>
                  <a:pt x="56" y="125"/>
                  <a:pt x="56" y="140"/>
                </a:cubicBezTo>
                <a:cubicBezTo>
                  <a:pt x="56" y="187"/>
                  <a:pt x="56" y="187"/>
                  <a:pt x="56" y="187"/>
                </a:cubicBezTo>
                <a:cubicBezTo>
                  <a:pt x="21" y="187"/>
                  <a:pt x="21" y="187"/>
                  <a:pt x="21" y="187"/>
                </a:cubicBezTo>
                <a:cubicBezTo>
                  <a:pt x="19" y="187"/>
                  <a:pt x="17" y="188"/>
                  <a:pt x="17" y="191"/>
                </a:cubicBezTo>
                <a:cubicBezTo>
                  <a:pt x="17" y="193"/>
                  <a:pt x="19" y="195"/>
                  <a:pt x="21" y="195"/>
                </a:cubicBezTo>
                <a:cubicBezTo>
                  <a:pt x="103" y="195"/>
                  <a:pt x="103" y="195"/>
                  <a:pt x="103" y="195"/>
                </a:cubicBezTo>
                <a:cubicBezTo>
                  <a:pt x="106" y="195"/>
                  <a:pt x="107" y="193"/>
                  <a:pt x="107" y="191"/>
                </a:cubicBezTo>
                <a:cubicBezTo>
                  <a:pt x="107" y="188"/>
                  <a:pt x="106" y="187"/>
                  <a:pt x="103" y="187"/>
                </a:cubicBezTo>
                <a:cubicBezTo>
                  <a:pt x="68" y="187"/>
                  <a:pt x="68" y="187"/>
                  <a:pt x="68" y="187"/>
                </a:cubicBezTo>
                <a:cubicBezTo>
                  <a:pt x="68" y="140"/>
                  <a:pt x="68" y="140"/>
                  <a:pt x="68" y="140"/>
                </a:cubicBezTo>
                <a:cubicBezTo>
                  <a:pt x="68" y="125"/>
                  <a:pt x="72" y="122"/>
                  <a:pt x="78" y="119"/>
                </a:cubicBezTo>
                <a:close/>
                <a:moveTo>
                  <a:pt x="62" y="111"/>
                </a:moveTo>
                <a:cubicBezTo>
                  <a:pt x="52" y="111"/>
                  <a:pt x="42" y="110"/>
                  <a:pt x="40" y="109"/>
                </a:cubicBezTo>
                <a:cubicBezTo>
                  <a:pt x="24" y="106"/>
                  <a:pt x="9" y="101"/>
                  <a:pt x="11" y="85"/>
                </a:cubicBezTo>
                <a:cubicBezTo>
                  <a:pt x="15" y="58"/>
                  <a:pt x="23" y="5"/>
                  <a:pt x="23" y="5"/>
                </a:cubicBezTo>
                <a:cubicBezTo>
                  <a:pt x="23" y="5"/>
                  <a:pt x="23" y="4"/>
                  <a:pt x="23" y="4"/>
                </a:cubicBezTo>
                <a:cubicBezTo>
                  <a:pt x="102" y="4"/>
                  <a:pt x="102" y="4"/>
                  <a:pt x="102" y="4"/>
                </a:cubicBezTo>
                <a:cubicBezTo>
                  <a:pt x="102" y="4"/>
                  <a:pt x="102" y="5"/>
                  <a:pt x="102" y="5"/>
                </a:cubicBezTo>
                <a:cubicBezTo>
                  <a:pt x="102" y="5"/>
                  <a:pt x="110" y="58"/>
                  <a:pt x="113" y="85"/>
                </a:cubicBezTo>
                <a:cubicBezTo>
                  <a:pt x="115" y="101"/>
                  <a:pt x="101" y="106"/>
                  <a:pt x="84" y="109"/>
                </a:cubicBezTo>
                <a:cubicBezTo>
                  <a:pt x="82" y="110"/>
                  <a:pt x="72" y="111"/>
                  <a:pt x="62" y="111"/>
                </a:cubicBezTo>
                <a:close/>
                <a:moveTo>
                  <a:pt x="107" y="86"/>
                </a:moveTo>
                <a:cubicBezTo>
                  <a:pt x="106" y="74"/>
                  <a:pt x="103" y="58"/>
                  <a:pt x="101" y="43"/>
                </a:cubicBezTo>
                <a:cubicBezTo>
                  <a:pt x="101" y="43"/>
                  <a:pt x="97" y="46"/>
                  <a:pt x="87" y="47"/>
                </a:cubicBezTo>
                <a:cubicBezTo>
                  <a:pt x="86" y="42"/>
                  <a:pt x="82" y="39"/>
                  <a:pt x="77" y="39"/>
                </a:cubicBezTo>
                <a:cubicBezTo>
                  <a:pt x="73" y="39"/>
                  <a:pt x="70" y="41"/>
                  <a:pt x="68" y="45"/>
                </a:cubicBezTo>
                <a:cubicBezTo>
                  <a:pt x="64" y="43"/>
                  <a:pt x="60" y="42"/>
                  <a:pt x="56" y="41"/>
                </a:cubicBezTo>
                <a:cubicBezTo>
                  <a:pt x="56" y="34"/>
                  <a:pt x="51" y="29"/>
                  <a:pt x="44" y="29"/>
                </a:cubicBezTo>
                <a:cubicBezTo>
                  <a:pt x="39" y="29"/>
                  <a:pt x="34" y="33"/>
                  <a:pt x="33" y="39"/>
                </a:cubicBezTo>
                <a:cubicBezTo>
                  <a:pt x="27" y="40"/>
                  <a:pt x="23" y="43"/>
                  <a:pt x="23" y="43"/>
                </a:cubicBezTo>
                <a:cubicBezTo>
                  <a:pt x="21" y="58"/>
                  <a:pt x="19" y="74"/>
                  <a:pt x="17" y="86"/>
                </a:cubicBezTo>
                <a:cubicBezTo>
                  <a:pt x="16" y="95"/>
                  <a:pt x="22" y="99"/>
                  <a:pt x="41" y="104"/>
                </a:cubicBezTo>
                <a:cubicBezTo>
                  <a:pt x="43" y="104"/>
                  <a:pt x="52" y="105"/>
                  <a:pt x="62" y="105"/>
                </a:cubicBezTo>
                <a:cubicBezTo>
                  <a:pt x="72" y="105"/>
                  <a:pt x="82" y="104"/>
                  <a:pt x="83" y="104"/>
                </a:cubicBezTo>
                <a:cubicBezTo>
                  <a:pt x="103" y="99"/>
                  <a:pt x="109" y="95"/>
                  <a:pt x="107" y="86"/>
                </a:cubicBezTo>
                <a:close/>
                <a:moveTo>
                  <a:pt x="37" y="74"/>
                </a:moveTo>
                <a:cubicBezTo>
                  <a:pt x="35" y="74"/>
                  <a:pt x="33" y="72"/>
                  <a:pt x="33" y="71"/>
                </a:cubicBezTo>
                <a:cubicBezTo>
                  <a:pt x="33" y="69"/>
                  <a:pt x="35" y="67"/>
                  <a:pt x="37" y="67"/>
                </a:cubicBezTo>
                <a:cubicBezTo>
                  <a:pt x="39" y="67"/>
                  <a:pt x="40" y="69"/>
                  <a:pt x="40" y="71"/>
                </a:cubicBezTo>
                <a:cubicBezTo>
                  <a:pt x="40" y="72"/>
                  <a:pt x="39" y="74"/>
                  <a:pt x="37" y="74"/>
                </a:cubicBezTo>
                <a:close/>
                <a:moveTo>
                  <a:pt x="37" y="41"/>
                </a:moveTo>
                <a:cubicBezTo>
                  <a:pt x="37" y="40"/>
                  <a:pt x="37" y="40"/>
                  <a:pt x="37" y="39"/>
                </a:cubicBezTo>
                <a:cubicBezTo>
                  <a:pt x="37" y="39"/>
                  <a:pt x="37" y="39"/>
                  <a:pt x="37" y="39"/>
                </a:cubicBezTo>
                <a:cubicBezTo>
                  <a:pt x="37" y="39"/>
                  <a:pt x="37" y="38"/>
                  <a:pt x="37" y="38"/>
                </a:cubicBezTo>
                <a:cubicBezTo>
                  <a:pt x="39" y="35"/>
                  <a:pt x="41" y="33"/>
                  <a:pt x="44" y="33"/>
                </a:cubicBezTo>
                <a:cubicBezTo>
                  <a:pt x="48" y="33"/>
                  <a:pt x="51" y="36"/>
                  <a:pt x="52" y="39"/>
                </a:cubicBezTo>
                <a:cubicBezTo>
                  <a:pt x="52" y="40"/>
                  <a:pt x="52" y="40"/>
                  <a:pt x="52" y="41"/>
                </a:cubicBezTo>
                <a:cubicBezTo>
                  <a:pt x="52" y="45"/>
                  <a:pt x="49" y="49"/>
                  <a:pt x="44" y="49"/>
                </a:cubicBezTo>
                <a:cubicBezTo>
                  <a:pt x="40" y="49"/>
                  <a:pt x="37" y="45"/>
                  <a:pt x="37" y="41"/>
                </a:cubicBezTo>
                <a:close/>
                <a:moveTo>
                  <a:pt x="55" y="70"/>
                </a:moveTo>
                <a:cubicBezTo>
                  <a:pt x="51" y="70"/>
                  <a:pt x="48" y="67"/>
                  <a:pt x="48" y="63"/>
                </a:cubicBezTo>
                <a:cubicBezTo>
                  <a:pt x="48" y="58"/>
                  <a:pt x="51" y="55"/>
                  <a:pt x="55" y="55"/>
                </a:cubicBezTo>
                <a:cubicBezTo>
                  <a:pt x="60" y="55"/>
                  <a:pt x="63" y="58"/>
                  <a:pt x="63" y="63"/>
                </a:cubicBezTo>
                <a:cubicBezTo>
                  <a:pt x="63" y="67"/>
                  <a:pt x="60" y="70"/>
                  <a:pt x="55" y="70"/>
                </a:cubicBezTo>
                <a:close/>
                <a:moveTo>
                  <a:pt x="76" y="82"/>
                </a:moveTo>
                <a:cubicBezTo>
                  <a:pt x="74" y="82"/>
                  <a:pt x="72" y="80"/>
                  <a:pt x="72" y="78"/>
                </a:cubicBezTo>
                <a:cubicBezTo>
                  <a:pt x="72" y="76"/>
                  <a:pt x="74" y="74"/>
                  <a:pt x="76" y="74"/>
                </a:cubicBezTo>
                <a:cubicBezTo>
                  <a:pt x="78" y="74"/>
                  <a:pt x="80" y="76"/>
                  <a:pt x="80" y="78"/>
                </a:cubicBezTo>
                <a:cubicBezTo>
                  <a:pt x="80" y="80"/>
                  <a:pt x="78" y="82"/>
                  <a:pt x="76" y="82"/>
                </a:cubicBezTo>
                <a:close/>
                <a:moveTo>
                  <a:pt x="77" y="55"/>
                </a:moveTo>
                <a:cubicBezTo>
                  <a:pt x="74" y="55"/>
                  <a:pt x="71" y="52"/>
                  <a:pt x="71" y="49"/>
                </a:cubicBezTo>
                <a:cubicBezTo>
                  <a:pt x="71" y="48"/>
                  <a:pt x="71" y="48"/>
                  <a:pt x="71" y="47"/>
                </a:cubicBezTo>
                <a:cubicBezTo>
                  <a:pt x="71" y="47"/>
                  <a:pt x="71" y="47"/>
                  <a:pt x="72" y="47"/>
                </a:cubicBezTo>
                <a:cubicBezTo>
                  <a:pt x="72" y="47"/>
                  <a:pt x="72" y="46"/>
                  <a:pt x="72" y="46"/>
                </a:cubicBezTo>
                <a:cubicBezTo>
                  <a:pt x="73" y="44"/>
                  <a:pt x="75" y="43"/>
                  <a:pt x="77" y="43"/>
                </a:cubicBezTo>
                <a:cubicBezTo>
                  <a:pt x="80" y="43"/>
                  <a:pt x="82" y="45"/>
                  <a:pt x="83" y="47"/>
                </a:cubicBezTo>
                <a:cubicBezTo>
                  <a:pt x="83" y="48"/>
                  <a:pt x="83" y="48"/>
                  <a:pt x="83" y="49"/>
                </a:cubicBezTo>
                <a:cubicBezTo>
                  <a:pt x="83" y="52"/>
                  <a:pt x="80" y="55"/>
                  <a:pt x="77" y="55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137160" tIns="68580" rIns="137160" bIns="68580" numCol="1" anchor="t" anchorCtr="0" compatLnSpc="1">
            <a:prstTxWarp prst="textNoShape">
              <a:avLst/>
            </a:prstTxWarp>
          </a:bodyPr>
          <a:lstStyle/>
          <a:p>
            <a:endParaRPr lang="en-US" sz="5400">
              <a:cs typeface="+mn-ea"/>
              <a:sym typeface="+mn-lt"/>
            </a:endParaRPr>
          </a:p>
        </p:txBody>
      </p:sp>
      <p:sp>
        <p:nvSpPr>
          <p:cNvPr id="33" name="Freeform 32"/>
          <p:cNvSpPr>
            <a:spLocks noEditPoints="1"/>
          </p:cNvSpPr>
          <p:nvPr/>
        </p:nvSpPr>
        <p:spPr bwMode="auto">
          <a:xfrm>
            <a:off x="937260" y="1548767"/>
            <a:ext cx="396074" cy="446465"/>
          </a:xfrm>
          <a:custGeom>
            <a:avLst/>
            <a:gdLst>
              <a:gd name="T0" fmla="*/ 129 w 166"/>
              <a:gd name="T1" fmla="*/ 48 h 187"/>
              <a:gd name="T2" fmla="*/ 108 w 166"/>
              <a:gd name="T3" fmla="*/ 28 h 187"/>
              <a:gd name="T4" fmla="*/ 123 w 166"/>
              <a:gd name="T5" fmla="*/ 7 h 187"/>
              <a:gd name="T6" fmla="*/ 108 w 166"/>
              <a:gd name="T7" fmla="*/ 10 h 187"/>
              <a:gd name="T8" fmla="*/ 95 w 166"/>
              <a:gd name="T9" fmla="*/ 28 h 187"/>
              <a:gd name="T10" fmla="*/ 106 w 166"/>
              <a:gd name="T11" fmla="*/ 71 h 187"/>
              <a:gd name="T12" fmla="*/ 91 w 166"/>
              <a:gd name="T13" fmla="*/ 44 h 187"/>
              <a:gd name="T14" fmla="*/ 93 w 166"/>
              <a:gd name="T15" fmla="*/ 48 h 187"/>
              <a:gd name="T16" fmla="*/ 101 w 166"/>
              <a:gd name="T17" fmla="*/ 63 h 187"/>
              <a:gd name="T18" fmla="*/ 98 w 166"/>
              <a:gd name="T19" fmla="*/ 64 h 187"/>
              <a:gd name="T20" fmla="*/ 88 w 166"/>
              <a:gd name="T21" fmla="*/ 47 h 187"/>
              <a:gd name="T22" fmla="*/ 106 w 166"/>
              <a:gd name="T23" fmla="*/ 75 h 187"/>
              <a:gd name="T24" fmla="*/ 79 w 166"/>
              <a:gd name="T25" fmla="*/ 44 h 187"/>
              <a:gd name="T26" fmla="*/ 0 w 166"/>
              <a:gd name="T27" fmla="*/ 140 h 187"/>
              <a:gd name="T28" fmla="*/ 0 w 166"/>
              <a:gd name="T29" fmla="*/ 187 h 187"/>
              <a:gd name="T30" fmla="*/ 166 w 166"/>
              <a:gd name="T31" fmla="*/ 142 h 187"/>
              <a:gd name="T32" fmla="*/ 166 w 166"/>
              <a:gd name="T33" fmla="*/ 82 h 187"/>
              <a:gd name="T34" fmla="*/ 158 w 166"/>
              <a:gd name="T35" fmla="*/ 163 h 187"/>
              <a:gd name="T36" fmla="*/ 8 w 166"/>
              <a:gd name="T37" fmla="*/ 158 h 187"/>
              <a:gd name="T38" fmla="*/ 158 w 166"/>
              <a:gd name="T39" fmla="*/ 163 h 187"/>
              <a:gd name="T40" fmla="*/ 8 w 166"/>
              <a:gd name="T41" fmla="*/ 151 h 187"/>
              <a:gd name="T42" fmla="*/ 24 w 166"/>
              <a:gd name="T43" fmla="*/ 134 h 187"/>
              <a:gd name="T44" fmla="*/ 55 w 166"/>
              <a:gd name="T45" fmla="*/ 145 h 187"/>
              <a:gd name="T46" fmla="*/ 83 w 166"/>
              <a:gd name="T47" fmla="*/ 127 h 187"/>
              <a:gd name="T48" fmla="*/ 114 w 166"/>
              <a:gd name="T49" fmla="*/ 139 h 187"/>
              <a:gd name="T50" fmla="*/ 142 w 166"/>
              <a:gd name="T51" fmla="*/ 121 h 187"/>
              <a:gd name="T52" fmla="*/ 158 w 166"/>
              <a:gd name="T53" fmla="*/ 135 h 187"/>
              <a:gd name="T54" fmla="*/ 141 w 166"/>
              <a:gd name="T55" fmla="*/ 113 h 187"/>
              <a:gd name="T56" fmla="*/ 82 w 166"/>
              <a:gd name="T57" fmla="*/ 119 h 187"/>
              <a:gd name="T58" fmla="*/ 23 w 166"/>
              <a:gd name="T59" fmla="*/ 125 h 187"/>
              <a:gd name="T60" fmla="*/ 8 w 166"/>
              <a:gd name="T61" fmla="*/ 106 h 187"/>
              <a:gd name="T62" fmla="*/ 158 w 166"/>
              <a:gd name="T63" fmla="*/ 119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66" h="187">
                <a:moveTo>
                  <a:pt x="106" y="71"/>
                </a:moveTo>
                <a:cubicBezTo>
                  <a:pt x="118" y="71"/>
                  <a:pt x="129" y="61"/>
                  <a:pt x="129" y="48"/>
                </a:cubicBezTo>
                <a:cubicBezTo>
                  <a:pt x="129" y="40"/>
                  <a:pt x="125" y="33"/>
                  <a:pt x="118" y="29"/>
                </a:cubicBezTo>
                <a:cubicBezTo>
                  <a:pt x="115" y="27"/>
                  <a:pt x="110" y="28"/>
                  <a:pt x="108" y="28"/>
                </a:cubicBezTo>
                <a:cubicBezTo>
                  <a:pt x="108" y="25"/>
                  <a:pt x="108" y="18"/>
                  <a:pt x="112" y="13"/>
                </a:cubicBezTo>
                <a:cubicBezTo>
                  <a:pt x="117" y="7"/>
                  <a:pt x="123" y="7"/>
                  <a:pt x="123" y="7"/>
                </a:cubicBezTo>
                <a:cubicBezTo>
                  <a:pt x="123" y="1"/>
                  <a:pt x="123" y="1"/>
                  <a:pt x="123" y="1"/>
                </a:cubicBezTo>
                <a:cubicBezTo>
                  <a:pt x="123" y="1"/>
                  <a:pt x="115" y="0"/>
                  <a:pt x="108" y="10"/>
                </a:cubicBezTo>
                <a:cubicBezTo>
                  <a:pt x="104" y="16"/>
                  <a:pt x="104" y="23"/>
                  <a:pt x="104" y="28"/>
                </a:cubicBezTo>
                <a:cubicBezTo>
                  <a:pt x="101" y="27"/>
                  <a:pt x="98" y="27"/>
                  <a:pt x="95" y="28"/>
                </a:cubicBezTo>
                <a:cubicBezTo>
                  <a:pt x="87" y="31"/>
                  <a:pt x="83" y="39"/>
                  <a:pt x="83" y="48"/>
                </a:cubicBezTo>
                <a:cubicBezTo>
                  <a:pt x="83" y="61"/>
                  <a:pt x="93" y="71"/>
                  <a:pt x="106" y="71"/>
                </a:cubicBezTo>
                <a:close/>
                <a:moveTo>
                  <a:pt x="88" y="47"/>
                </a:moveTo>
                <a:cubicBezTo>
                  <a:pt x="88" y="45"/>
                  <a:pt x="89" y="44"/>
                  <a:pt x="91" y="44"/>
                </a:cubicBezTo>
                <a:cubicBezTo>
                  <a:pt x="92" y="45"/>
                  <a:pt x="93" y="46"/>
                  <a:pt x="93" y="47"/>
                </a:cubicBezTo>
                <a:cubicBezTo>
                  <a:pt x="93" y="47"/>
                  <a:pt x="93" y="48"/>
                  <a:pt x="93" y="48"/>
                </a:cubicBezTo>
                <a:cubicBezTo>
                  <a:pt x="93" y="53"/>
                  <a:pt x="96" y="58"/>
                  <a:pt x="100" y="60"/>
                </a:cubicBezTo>
                <a:cubicBezTo>
                  <a:pt x="101" y="60"/>
                  <a:pt x="102" y="62"/>
                  <a:pt x="101" y="63"/>
                </a:cubicBezTo>
                <a:cubicBezTo>
                  <a:pt x="101" y="64"/>
                  <a:pt x="100" y="64"/>
                  <a:pt x="99" y="64"/>
                </a:cubicBezTo>
                <a:cubicBezTo>
                  <a:pt x="99" y="64"/>
                  <a:pt x="98" y="64"/>
                  <a:pt x="98" y="64"/>
                </a:cubicBezTo>
                <a:cubicBezTo>
                  <a:pt x="92" y="61"/>
                  <a:pt x="88" y="55"/>
                  <a:pt x="88" y="48"/>
                </a:cubicBezTo>
                <a:cubicBezTo>
                  <a:pt x="88" y="48"/>
                  <a:pt x="88" y="47"/>
                  <a:pt x="88" y="47"/>
                </a:cubicBezTo>
                <a:close/>
                <a:moveTo>
                  <a:pt x="132" y="52"/>
                </a:moveTo>
                <a:cubicBezTo>
                  <a:pt x="130" y="65"/>
                  <a:pt x="119" y="75"/>
                  <a:pt x="106" y="75"/>
                </a:cubicBezTo>
                <a:cubicBezTo>
                  <a:pt x="91" y="75"/>
                  <a:pt x="79" y="63"/>
                  <a:pt x="79" y="48"/>
                </a:cubicBezTo>
                <a:cubicBezTo>
                  <a:pt x="79" y="47"/>
                  <a:pt x="79" y="45"/>
                  <a:pt x="79" y="44"/>
                </a:cubicBezTo>
                <a:cubicBezTo>
                  <a:pt x="0" y="99"/>
                  <a:pt x="0" y="99"/>
                  <a:pt x="0" y="99"/>
                </a:cubicBezTo>
                <a:cubicBezTo>
                  <a:pt x="0" y="140"/>
                  <a:pt x="0" y="140"/>
                  <a:pt x="0" y="140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87"/>
                  <a:pt x="0" y="187"/>
                  <a:pt x="0" y="187"/>
                </a:cubicBezTo>
                <a:cubicBezTo>
                  <a:pt x="166" y="169"/>
                  <a:pt x="166" y="169"/>
                  <a:pt x="166" y="169"/>
                </a:cubicBezTo>
                <a:cubicBezTo>
                  <a:pt x="166" y="142"/>
                  <a:pt x="166" y="142"/>
                  <a:pt x="166" y="142"/>
                </a:cubicBezTo>
                <a:cubicBezTo>
                  <a:pt x="166" y="122"/>
                  <a:pt x="166" y="122"/>
                  <a:pt x="166" y="122"/>
                </a:cubicBezTo>
                <a:cubicBezTo>
                  <a:pt x="166" y="82"/>
                  <a:pt x="166" y="82"/>
                  <a:pt x="166" y="82"/>
                </a:cubicBezTo>
                <a:cubicBezTo>
                  <a:pt x="166" y="82"/>
                  <a:pt x="153" y="61"/>
                  <a:pt x="132" y="52"/>
                </a:cubicBezTo>
                <a:close/>
                <a:moveTo>
                  <a:pt x="158" y="163"/>
                </a:moveTo>
                <a:cubicBezTo>
                  <a:pt x="8" y="178"/>
                  <a:pt x="8" y="178"/>
                  <a:pt x="8" y="178"/>
                </a:cubicBezTo>
                <a:cubicBezTo>
                  <a:pt x="8" y="158"/>
                  <a:pt x="8" y="158"/>
                  <a:pt x="8" y="158"/>
                </a:cubicBezTo>
                <a:cubicBezTo>
                  <a:pt x="158" y="143"/>
                  <a:pt x="158" y="143"/>
                  <a:pt x="158" y="143"/>
                </a:cubicBezTo>
                <a:lnTo>
                  <a:pt x="158" y="163"/>
                </a:lnTo>
                <a:close/>
                <a:moveTo>
                  <a:pt x="158" y="135"/>
                </a:moveTo>
                <a:cubicBezTo>
                  <a:pt x="8" y="151"/>
                  <a:pt x="8" y="151"/>
                  <a:pt x="8" y="151"/>
                </a:cubicBezTo>
                <a:cubicBezTo>
                  <a:pt x="8" y="144"/>
                  <a:pt x="8" y="144"/>
                  <a:pt x="8" y="144"/>
                </a:cubicBezTo>
                <a:cubicBezTo>
                  <a:pt x="24" y="134"/>
                  <a:pt x="24" y="134"/>
                  <a:pt x="24" y="134"/>
                </a:cubicBezTo>
                <a:cubicBezTo>
                  <a:pt x="51" y="144"/>
                  <a:pt x="51" y="144"/>
                  <a:pt x="51" y="144"/>
                </a:cubicBezTo>
                <a:cubicBezTo>
                  <a:pt x="55" y="145"/>
                  <a:pt x="55" y="145"/>
                  <a:pt x="55" y="145"/>
                </a:cubicBezTo>
                <a:cubicBezTo>
                  <a:pt x="58" y="143"/>
                  <a:pt x="58" y="143"/>
                  <a:pt x="58" y="143"/>
                </a:cubicBezTo>
                <a:cubicBezTo>
                  <a:pt x="83" y="127"/>
                  <a:pt x="83" y="127"/>
                  <a:pt x="83" y="127"/>
                </a:cubicBezTo>
                <a:cubicBezTo>
                  <a:pt x="110" y="138"/>
                  <a:pt x="110" y="138"/>
                  <a:pt x="110" y="138"/>
                </a:cubicBezTo>
                <a:cubicBezTo>
                  <a:pt x="114" y="139"/>
                  <a:pt x="114" y="139"/>
                  <a:pt x="114" y="139"/>
                </a:cubicBezTo>
                <a:cubicBezTo>
                  <a:pt x="117" y="137"/>
                  <a:pt x="117" y="137"/>
                  <a:pt x="117" y="137"/>
                </a:cubicBezTo>
                <a:cubicBezTo>
                  <a:pt x="142" y="121"/>
                  <a:pt x="142" y="121"/>
                  <a:pt x="142" y="121"/>
                </a:cubicBezTo>
                <a:cubicBezTo>
                  <a:pt x="158" y="127"/>
                  <a:pt x="158" y="127"/>
                  <a:pt x="158" y="127"/>
                </a:cubicBezTo>
                <a:lnTo>
                  <a:pt x="158" y="135"/>
                </a:lnTo>
                <a:close/>
                <a:moveTo>
                  <a:pt x="158" y="119"/>
                </a:moveTo>
                <a:cubicBezTo>
                  <a:pt x="141" y="113"/>
                  <a:pt x="141" y="113"/>
                  <a:pt x="141" y="113"/>
                </a:cubicBezTo>
                <a:cubicBezTo>
                  <a:pt x="113" y="131"/>
                  <a:pt x="113" y="131"/>
                  <a:pt x="113" y="131"/>
                </a:cubicBezTo>
                <a:cubicBezTo>
                  <a:pt x="82" y="119"/>
                  <a:pt x="82" y="119"/>
                  <a:pt x="82" y="119"/>
                </a:cubicBezTo>
                <a:cubicBezTo>
                  <a:pt x="54" y="137"/>
                  <a:pt x="54" y="137"/>
                  <a:pt x="54" y="137"/>
                </a:cubicBezTo>
                <a:cubicBezTo>
                  <a:pt x="23" y="125"/>
                  <a:pt x="23" y="125"/>
                  <a:pt x="23" y="125"/>
                </a:cubicBezTo>
                <a:cubicBezTo>
                  <a:pt x="8" y="135"/>
                  <a:pt x="8" y="135"/>
                  <a:pt x="8" y="135"/>
                </a:cubicBezTo>
                <a:cubicBezTo>
                  <a:pt x="8" y="106"/>
                  <a:pt x="8" y="106"/>
                  <a:pt x="8" y="106"/>
                </a:cubicBezTo>
                <a:cubicBezTo>
                  <a:pt x="158" y="90"/>
                  <a:pt x="158" y="90"/>
                  <a:pt x="158" y="90"/>
                </a:cubicBezTo>
                <a:lnTo>
                  <a:pt x="158" y="11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xtLst/>
        </p:spPr>
        <p:txBody>
          <a:bodyPr vert="horz" wrap="square" lIns="137160" tIns="68580" rIns="137160" bIns="68580" numCol="1" anchor="t" anchorCtr="0" compatLnSpc="1">
            <a:prstTxWarp prst="textNoShape">
              <a:avLst/>
            </a:prstTxWarp>
          </a:bodyPr>
          <a:lstStyle/>
          <a:p>
            <a:endParaRPr lang="en-US" sz="5400">
              <a:cs typeface="+mn-ea"/>
              <a:sym typeface="+mn-lt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921870" y="1283389"/>
            <a:ext cx="754053" cy="253916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200" b="1" dirty="0" smtClean="0">
                <a:solidFill>
                  <a:schemeClr val="bg2"/>
                </a:solidFill>
                <a:cs typeface="+mn-ea"/>
                <a:sym typeface="+mn-lt"/>
              </a:rPr>
              <a:t>输入标题</a:t>
            </a:r>
            <a:endParaRPr lang="id-ID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91702" y="2496676"/>
            <a:ext cx="754053" cy="253916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200" b="1" dirty="0" smtClean="0">
                <a:solidFill>
                  <a:schemeClr val="bg2"/>
                </a:solidFill>
                <a:cs typeface="+mn-ea"/>
                <a:sym typeface="+mn-lt"/>
              </a:rPr>
              <a:t>输入标题</a:t>
            </a:r>
            <a:endParaRPr lang="id-ID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937260" y="3706097"/>
            <a:ext cx="754053" cy="253916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200" b="1" dirty="0" smtClean="0">
                <a:solidFill>
                  <a:schemeClr val="bg2"/>
                </a:solidFill>
                <a:cs typeface="+mn-ea"/>
                <a:sym typeface="+mn-lt"/>
              </a:rPr>
              <a:t>输入标题</a:t>
            </a:r>
            <a:endParaRPr lang="id-ID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5074259" y="1283389"/>
            <a:ext cx="754053" cy="253916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200" b="1" dirty="0" smtClean="0">
                <a:solidFill>
                  <a:schemeClr val="bg2"/>
                </a:solidFill>
                <a:cs typeface="+mn-ea"/>
                <a:sym typeface="+mn-lt"/>
              </a:rPr>
              <a:t>输入标题</a:t>
            </a:r>
            <a:endParaRPr lang="id-ID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5044090" y="2496676"/>
            <a:ext cx="754053" cy="253916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200" b="1" dirty="0" smtClean="0">
                <a:solidFill>
                  <a:schemeClr val="bg2"/>
                </a:solidFill>
                <a:cs typeface="+mn-ea"/>
                <a:sym typeface="+mn-lt"/>
              </a:rPr>
              <a:t>输入标题</a:t>
            </a:r>
            <a:endParaRPr lang="id-ID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5089648" y="3706097"/>
            <a:ext cx="754053" cy="253916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r>
              <a:rPr lang="zh-CN" altLang="en-US" sz="1200" b="1" dirty="0">
                <a:solidFill>
                  <a:schemeClr val="bg2"/>
                </a:solidFill>
                <a:cs typeface="+mn-ea"/>
                <a:sym typeface="+mn-lt"/>
              </a:rPr>
              <a:t>输入标题</a:t>
            </a:r>
            <a:endParaRPr lang="id-ID" sz="12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893285" y="2499229"/>
            <a:ext cx="2208401" cy="91563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1100" dirty="0">
                <a:cs typeface="+mn-ea"/>
                <a:sym typeface="+mn-lt"/>
              </a:rPr>
              <a:t>For every 6 emails received, we get 3 Phone calls.</a:t>
            </a:r>
            <a:r>
              <a:rPr lang="en-US" sz="1100" dirty="0">
                <a:cs typeface="+mn-ea"/>
                <a:sym typeface="+mn-lt"/>
              </a:rPr>
              <a:t> This is very</a:t>
            </a:r>
            <a:r>
              <a:rPr lang="id-ID" sz="1100" dirty="0">
                <a:cs typeface="+mn-ea"/>
                <a:sym typeface="+mn-lt"/>
              </a:rPr>
              <a:t> Suitable for all categories business and personal presentation</a:t>
            </a:r>
            <a:r>
              <a:rPr lang="en-US" sz="1100" b="1" dirty="0">
                <a:cs typeface="+mn-ea"/>
                <a:sym typeface="+mn-lt"/>
              </a:rPr>
              <a:t>. Feel free to edit it.</a:t>
            </a:r>
            <a:endParaRPr lang="id-ID" sz="1100" dirty="0">
              <a:cs typeface="+mn-ea"/>
              <a:sym typeface="+mn-lt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1893285" y="3731857"/>
            <a:ext cx="2208401" cy="91563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1100" dirty="0">
                <a:cs typeface="+mn-ea"/>
                <a:sym typeface="+mn-lt"/>
              </a:rPr>
              <a:t>For every 6 emails received, we get 3 Phone calls.</a:t>
            </a:r>
            <a:r>
              <a:rPr lang="en-US" sz="1100" dirty="0">
                <a:cs typeface="+mn-ea"/>
                <a:sym typeface="+mn-lt"/>
              </a:rPr>
              <a:t> This is very</a:t>
            </a:r>
            <a:r>
              <a:rPr lang="id-ID" sz="1100" dirty="0">
                <a:cs typeface="+mn-ea"/>
                <a:sym typeface="+mn-lt"/>
              </a:rPr>
              <a:t> Suitable for all categories business and personal presentation</a:t>
            </a:r>
            <a:r>
              <a:rPr lang="en-US" sz="1100" b="1" dirty="0">
                <a:cs typeface="+mn-ea"/>
                <a:sym typeface="+mn-lt"/>
              </a:rPr>
              <a:t>. Feel free to edit it.</a:t>
            </a:r>
            <a:endParaRPr lang="id-ID" sz="1100" dirty="0">
              <a:cs typeface="+mn-ea"/>
              <a:sym typeface="+mn-lt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6106845" y="1288212"/>
            <a:ext cx="2208401" cy="91563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1100" dirty="0">
                <a:cs typeface="+mn-ea"/>
                <a:sym typeface="+mn-lt"/>
              </a:rPr>
              <a:t>For every 6 emails received, we get 3 Phone calls.</a:t>
            </a:r>
            <a:r>
              <a:rPr lang="en-US" sz="1100" dirty="0">
                <a:cs typeface="+mn-ea"/>
                <a:sym typeface="+mn-lt"/>
              </a:rPr>
              <a:t> This is very</a:t>
            </a:r>
            <a:r>
              <a:rPr lang="id-ID" sz="1100" dirty="0">
                <a:cs typeface="+mn-ea"/>
                <a:sym typeface="+mn-lt"/>
              </a:rPr>
              <a:t> Suitable for all categories business and personal presentation</a:t>
            </a:r>
            <a:r>
              <a:rPr lang="en-US" sz="1100" b="1" dirty="0">
                <a:cs typeface="+mn-ea"/>
                <a:sym typeface="+mn-lt"/>
              </a:rPr>
              <a:t>. Feel free to edit it.</a:t>
            </a:r>
            <a:endParaRPr lang="id-ID" sz="1100" dirty="0">
              <a:cs typeface="+mn-ea"/>
              <a:sym typeface="+mn-lt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6106845" y="2499229"/>
            <a:ext cx="2208401" cy="91563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1100" dirty="0">
                <a:cs typeface="+mn-ea"/>
                <a:sym typeface="+mn-lt"/>
              </a:rPr>
              <a:t>For every 6 emails received, we get 3 Phone calls.</a:t>
            </a:r>
            <a:r>
              <a:rPr lang="en-US" sz="1100" dirty="0">
                <a:cs typeface="+mn-ea"/>
                <a:sym typeface="+mn-lt"/>
              </a:rPr>
              <a:t> This is very</a:t>
            </a:r>
            <a:r>
              <a:rPr lang="id-ID" sz="1100" dirty="0">
                <a:cs typeface="+mn-ea"/>
                <a:sym typeface="+mn-lt"/>
              </a:rPr>
              <a:t> Suitable for all categories business and personal presentation</a:t>
            </a:r>
            <a:r>
              <a:rPr lang="en-US" sz="1100" b="1" dirty="0">
                <a:cs typeface="+mn-ea"/>
                <a:sym typeface="+mn-lt"/>
              </a:rPr>
              <a:t>. Feel free to edit it.</a:t>
            </a:r>
            <a:endParaRPr lang="id-ID" sz="1100" dirty="0">
              <a:cs typeface="+mn-ea"/>
              <a:sym typeface="+mn-lt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106845" y="3731857"/>
            <a:ext cx="2208401" cy="91563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just"/>
            <a:r>
              <a:rPr lang="id-ID" sz="1100" dirty="0">
                <a:cs typeface="+mn-ea"/>
                <a:sym typeface="+mn-lt"/>
              </a:rPr>
              <a:t>For every 6 emails received, we get 3 Phone calls.</a:t>
            </a:r>
            <a:r>
              <a:rPr lang="en-US" sz="1100" dirty="0">
                <a:cs typeface="+mn-ea"/>
                <a:sym typeface="+mn-lt"/>
              </a:rPr>
              <a:t> This is very</a:t>
            </a:r>
            <a:r>
              <a:rPr lang="id-ID" sz="1100" dirty="0">
                <a:cs typeface="+mn-ea"/>
                <a:sym typeface="+mn-lt"/>
              </a:rPr>
              <a:t> Suitable for all categories business and personal presentation</a:t>
            </a:r>
            <a:r>
              <a:rPr lang="en-US" sz="1100" b="1" dirty="0">
                <a:cs typeface="+mn-ea"/>
                <a:sym typeface="+mn-lt"/>
              </a:rPr>
              <a:t>. Feel free to edit it.</a:t>
            </a:r>
            <a:endParaRPr lang="id-ID" sz="1100" dirty="0">
              <a:cs typeface="+mn-ea"/>
              <a:sym typeface="+mn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446770" y="308848"/>
            <a:ext cx="480060" cy="273844"/>
          </a:xfrm>
        </p:spPr>
        <p:txBody>
          <a:bodyPr/>
          <a:lstStyle/>
          <a:p>
            <a:fld id="{EA01570A-8480-497D-96D4-D725A6D7C6AA}" type="slidenum">
              <a:rPr lang="en-US" smtClean="0">
                <a:cs typeface="+mn-ea"/>
                <a:sym typeface="+mn-lt"/>
              </a:rPr>
              <a:t>32</a:t>
            </a:fld>
            <a:endParaRPr 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42876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7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0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2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5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8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1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4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7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6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2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5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6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7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0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1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5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6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7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9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1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4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7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0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3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6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7" grpId="0" animBg="1"/>
          <p:bldP spid="10" grpId="0" animBg="1"/>
          <p:bldP spid="11" grpId="0" animBg="1"/>
          <p:bldP spid="13" grpId="0" animBg="1"/>
          <p:bldP spid="14" grpId="0" animBg="1"/>
          <p:bldP spid="16" grpId="0" animBg="1"/>
          <p:bldP spid="17" grpId="0" animBg="1"/>
          <p:bldP spid="19" grpId="0" animBg="1"/>
          <p:bldP spid="20" grpId="0" animBg="1"/>
          <p:bldP spid="22" grpId="0" animBg="1"/>
          <p:bldP spid="23" grpId="0" animBg="1"/>
          <p:bldP spid="26" grpId="0"/>
          <p:bldP spid="28" grpId="0" animBg="1"/>
          <p:bldP spid="29" grpId="0" animBg="1"/>
          <p:bldP spid="30" grpId="0" animBg="1"/>
          <p:bldP spid="31" grpId="0" animBg="1"/>
          <p:bldP spid="32" grpId="0" animBg="1"/>
          <p:bldP spid="33" grpId="0" animBg="1"/>
          <p:bldP spid="34" grpId="0"/>
          <p:bldP spid="35" grpId="0"/>
          <p:bldP spid="36" grpId="0"/>
          <p:bldP spid="37" grpId="0"/>
          <p:bldP spid="38" grpId="0"/>
          <p:bldP spid="39" grpId="0"/>
          <p:bldP spid="40" grpId="0"/>
          <p:bldP spid="41" grpId="0"/>
          <p:bldP spid="42" grpId="0"/>
          <p:bldP spid="43" grpId="0"/>
          <p:bldP spid="4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0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2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5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8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1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4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7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6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2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5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6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7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0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1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2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5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6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7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9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1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4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7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0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3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6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7" grpId="0" animBg="1"/>
          <p:bldP spid="10" grpId="0" animBg="1"/>
          <p:bldP spid="11" grpId="0" animBg="1"/>
          <p:bldP spid="13" grpId="0" animBg="1"/>
          <p:bldP spid="14" grpId="0" animBg="1"/>
          <p:bldP spid="16" grpId="0" animBg="1"/>
          <p:bldP spid="17" grpId="0" animBg="1"/>
          <p:bldP spid="19" grpId="0" animBg="1"/>
          <p:bldP spid="20" grpId="0" animBg="1"/>
          <p:bldP spid="22" grpId="0" animBg="1"/>
          <p:bldP spid="23" grpId="0" animBg="1"/>
          <p:bldP spid="26" grpId="0"/>
          <p:bldP spid="28" grpId="0" animBg="1"/>
          <p:bldP spid="29" grpId="0" animBg="1"/>
          <p:bldP spid="30" grpId="0" animBg="1"/>
          <p:bldP spid="31" grpId="0" animBg="1"/>
          <p:bldP spid="32" grpId="0" animBg="1"/>
          <p:bldP spid="33" grpId="0" animBg="1"/>
          <p:bldP spid="34" grpId="0"/>
          <p:bldP spid="35" grpId="0"/>
          <p:bldP spid="36" grpId="0"/>
          <p:bldP spid="37" grpId="0"/>
          <p:bldP spid="38" grpId="0"/>
          <p:bldP spid="39" grpId="0"/>
          <p:bldP spid="40" grpId="0"/>
          <p:bldP spid="41" grpId="0"/>
          <p:bldP spid="42" grpId="0"/>
          <p:bldP spid="43" grpId="0"/>
          <p:bldP spid="44" grpId="0"/>
        </p:bldLst>
      </p:timing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点击此处输入标题</a:t>
            </a:r>
            <a:endParaRPr lang="id-ID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>
                <a:cs typeface="+mn-ea"/>
                <a:sym typeface="+mn-lt"/>
              </a:rPr>
              <a:t>33</a:t>
            </a:fld>
            <a:endParaRPr lang="en-US">
              <a:cs typeface="+mn-ea"/>
              <a:sym typeface="+mn-lt"/>
            </a:endParaRPr>
          </a:p>
        </p:txBody>
      </p:sp>
      <p:sp>
        <p:nvSpPr>
          <p:cNvPr id="4" name="Freeform 88"/>
          <p:cNvSpPr>
            <a:spLocks/>
          </p:cNvSpPr>
          <p:nvPr/>
        </p:nvSpPr>
        <p:spPr bwMode="auto">
          <a:xfrm>
            <a:off x="4487062" y="1454100"/>
            <a:ext cx="170861" cy="3832715"/>
          </a:xfrm>
          <a:custGeom>
            <a:avLst/>
            <a:gdLst>
              <a:gd name="T0" fmla="*/ 0 w 53"/>
              <a:gd name="T1" fmla="*/ 905 h 908"/>
              <a:gd name="T2" fmla="*/ 28 w 53"/>
              <a:gd name="T3" fmla="*/ 908 h 908"/>
              <a:gd name="T4" fmla="*/ 53 w 53"/>
              <a:gd name="T5" fmla="*/ 905 h 908"/>
              <a:gd name="T6" fmla="*/ 53 w 53"/>
              <a:gd name="T7" fmla="*/ 6 h 908"/>
              <a:gd name="T8" fmla="*/ 25 w 53"/>
              <a:gd name="T9" fmla="*/ 0 h 908"/>
              <a:gd name="T10" fmla="*/ 0 w 53"/>
              <a:gd name="T11" fmla="*/ 6 h 908"/>
              <a:gd name="T12" fmla="*/ 0 w 53"/>
              <a:gd name="T13" fmla="*/ 905 h 9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3" h="908">
                <a:moveTo>
                  <a:pt x="0" y="905"/>
                </a:moveTo>
                <a:cubicBezTo>
                  <a:pt x="0" y="905"/>
                  <a:pt x="12" y="908"/>
                  <a:pt x="28" y="908"/>
                </a:cubicBezTo>
                <a:cubicBezTo>
                  <a:pt x="43" y="908"/>
                  <a:pt x="53" y="905"/>
                  <a:pt x="53" y="905"/>
                </a:cubicBezTo>
                <a:cubicBezTo>
                  <a:pt x="53" y="6"/>
                  <a:pt x="53" y="6"/>
                  <a:pt x="53" y="6"/>
                </a:cubicBezTo>
                <a:cubicBezTo>
                  <a:pt x="53" y="6"/>
                  <a:pt x="42" y="0"/>
                  <a:pt x="25" y="0"/>
                </a:cubicBezTo>
                <a:cubicBezTo>
                  <a:pt x="9" y="0"/>
                  <a:pt x="0" y="6"/>
                  <a:pt x="0" y="6"/>
                </a:cubicBezTo>
                <a:lnTo>
                  <a:pt x="0" y="905"/>
                </a:lnTo>
                <a:close/>
              </a:path>
            </a:pathLst>
          </a:custGeom>
          <a:gradFill>
            <a:gsLst>
              <a:gs pos="0">
                <a:schemeClr val="bg2">
                  <a:lumMod val="85000"/>
                </a:schemeClr>
              </a:gs>
              <a:gs pos="100000">
                <a:schemeClr val="bg2">
                  <a:lumMod val="85000"/>
                </a:schemeClr>
              </a:gs>
            </a:gsLst>
            <a:lin ang="5400000" scaled="1"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>
              <a:cs typeface="+mn-ea"/>
              <a:sym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440109" y="1618593"/>
            <a:ext cx="984885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100" b="1" dirty="0" smtClean="0">
                <a:cs typeface="+mn-ea"/>
                <a:sym typeface="+mn-lt"/>
              </a:rPr>
              <a:t>点击输入标题</a:t>
            </a:r>
            <a:endParaRPr lang="id-ID" sz="1100" b="1" dirty="0">
              <a:cs typeface="+mn-ea"/>
              <a:sym typeface="+mn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440109" y="1776985"/>
            <a:ext cx="2139687" cy="577081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id-ID" sz="1100" dirty="0">
                <a:solidFill>
                  <a:schemeClr val="tx2"/>
                </a:solidFill>
                <a:cs typeface="+mn-ea"/>
                <a:sym typeface="+mn-lt"/>
              </a:rPr>
              <a:t>Suitable for all categories business and personal presentation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440108" y="2841468"/>
            <a:ext cx="984885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100" b="1" dirty="0" smtClean="0">
                <a:cs typeface="+mn-ea"/>
                <a:sym typeface="+mn-lt"/>
              </a:rPr>
              <a:t>点击输入标题</a:t>
            </a:r>
            <a:endParaRPr lang="id-ID" sz="1100" b="1" dirty="0">
              <a:cs typeface="+mn-ea"/>
              <a:sym typeface="+mn-l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440108" y="2999860"/>
            <a:ext cx="2139687" cy="577081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id-ID" sz="1100" dirty="0">
                <a:solidFill>
                  <a:schemeClr val="tx2"/>
                </a:solidFill>
                <a:cs typeface="+mn-ea"/>
                <a:sym typeface="+mn-lt"/>
              </a:rPr>
              <a:t>Suitable for all categories business and personal presentation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789594" y="2257569"/>
            <a:ext cx="984886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r"/>
            <a:r>
              <a:rPr lang="zh-CN" altLang="en-US" sz="1100" b="1" dirty="0" smtClean="0">
                <a:cs typeface="+mn-ea"/>
                <a:sym typeface="+mn-lt"/>
              </a:rPr>
              <a:t>点击输入标题</a:t>
            </a:r>
            <a:endParaRPr lang="id-ID" sz="1100" b="1" dirty="0">
              <a:cs typeface="+mn-ea"/>
              <a:sym typeface="+mn-l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34793" y="2415961"/>
            <a:ext cx="2139687" cy="577081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r"/>
            <a:r>
              <a:rPr lang="id-ID" sz="1100" dirty="0">
                <a:solidFill>
                  <a:schemeClr val="tx2"/>
                </a:solidFill>
                <a:cs typeface="+mn-ea"/>
                <a:sym typeface="+mn-lt"/>
              </a:rPr>
              <a:t>Suitable for all categories business and personal presentation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89594" y="3480444"/>
            <a:ext cx="984886" cy="238527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r"/>
            <a:r>
              <a:rPr lang="zh-CN" altLang="en-US" sz="1100" b="1" dirty="0" smtClean="0">
                <a:cs typeface="+mn-ea"/>
                <a:sym typeface="+mn-lt"/>
              </a:rPr>
              <a:t>点击输入标题</a:t>
            </a:r>
            <a:endParaRPr lang="id-ID" sz="1100" b="1" dirty="0">
              <a:cs typeface="+mn-ea"/>
              <a:sym typeface="+mn-l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34793" y="3638836"/>
            <a:ext cx="2139687" cy="577081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r"/>
            <a:r>
              <a:rPr lang="id-ID" sz="1100" dirty="0">
                <a:solidFill>
                  <a:schemeClr val="tx2"/>
                </a:solidFill>
                <a:cs typeface="+mn-ea"/>
                <a:sym typeface="+mn-lt"/>
              </a:rPr>
              <a:t>Suitable for all categories business and personal presentation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4458585" y="1670265"/>
            <a:ext cx="1699547" cy="552709"/>
            <a:chOff x="5944780" y="2227020"/>
            <a:chExt cx="2266062" cy="736945"/>
          </a:xfrm>
        </p:grpSpPr>
        <p:sp>
          <p:nvSpPr>
            <p:cNvPr id="14" name="Freeform 89"/>
            <p:cNvSpPr>
              <a:spLocks/>
            </p:cNvSpPr>
            <p:nvPr/>
          </p:nvSpPr>
          <p:spPr bwMode="auto">
            <a:xfrm>
              <a:off x="5944780" y="2259812"/>
              <a:ext cx="317559" cy="605779"/>
            </a:xfrm>
            <a:custGeom>
              <a:avLst/>
              <a:gdLst>
                <a:gd name="T0" fmla="*/ 0 w 68"/>
                <a:gd name="T1" fmla="*/ 128 h 130"/>
                <a:gd name="T2" fmla="*/ 36 w 68"/>
                <a:gd name="T3" fmla="*/ 130 h 130"/>
                <a:gd name="T4" fmla="*/ 68 w 68"/>
                <a:gd name="T5" fmla="*/ 128 h 130"/>
                <a:gd name="T6" fmla="*/ 68 w 68"/>
                <a:gd name="T7" fmla="*/ 5 h 130"/>
                <a:gd name="T8" fmla="*/ 33 w 68"/>
                <a:gd name="T9" fmla="*/ 0 h 130"/>
                <a:gd name="T10" fmla="*/ 0 w 68"/>
                <a:gd name="T11" fmla="*/ 5 h 130"/>
                <a:gd name="T12" fmla="*/ 0 w 68"/>
                <a:gd name="T13" fmla="*/ 128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130">
                  <a:moveTo>
                    <a:pt x="0" y="128"/>
                  </a:moveTo>
                  <a:cubicBezTo>
                    <a:pt x="0" y="128"/>
                    <a:pt x="16" y="130"/>
                    <a:pt x="36" y="130"/>
                  </a:cubicBezTo>
                  <a:cubicBezTo>
                    <a:pt x="55" y="130"/>
                    <a:pt x="68" y="128"/>
                    <a:pt x="68" y="12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8" y="5"/>
                    <a:pt x="54" y="0"/>
                    <a:pt x="33" y="0"/>
                  </a:cubicBezTo>
                  <a:cubicBezTo>
                    <a:pt x="12" y="0"/>
                    <a:pt x="0" y="5"/>
                    <a:pt x="0" y="5"/>
                  </a:cubicBezTo>
                  <a:lnTo>
                    <a:pt x="0" y="128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15" name="Freeform 92"/>
            <p:cNvSpPr>
              <a:spLocks/>
            </p:cNvSpPr>
            <p:nvPr/>
          </p:nvSpPr>
          <p:spPr bwMode="auto">
            <a:xfrm>
              <a:off x="6210563" y="2259812"/>
              <a:ext cx="2000279" cy="704153"/>
            </a:xfrm>
            <a:custGeom>
              <a:avLst/>
              <a:gdLst>
                <a:gd name="T0" fmla="*/ 913 w 1159"/>
                <a:gd name="T1" fmla="*/ 0 h 408"/>
                <a:gd name="T2" fmla="*/ 0 w 1159"/>
                <a:gd name="T3" fmla="*/ 70 h 408"/>
                <a:gd name="T4" fmla="*/ 0 w 1159"/>
                <a:gd name="T5" fmla="*/ 324 h 408"/>
                <a:gd name="T6" fmla="*/ 913 w 1159"/>
                <a:gd name="T7" fmla="*/ 408 h 408"/>
                <a:gd name="T8" fmla="*/ 1159 w 1159"/>
                <a:gd name="T9" fmla="*/ 216 h 408"/>
                <a:gd name="T10" fmla="*/ 1159 w 1159"/>
                <a:gd name="T11" fmla="*/ 195 h 408"/>
                <a:gd name="T12" fmla="*/ 913 w 1159"/>
                <a:gd name="T13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9" h="408">
                  <a:moveTo>
                    <a:pt x="913" y="0"/>
                  </a:moveTo>
                  <a:lnTo>
                    <a:pt x="0" y="70"/>
                  </a:lnTo>
                  <a:lnTo>
                    <a:pt x="0" y="324"/>
                  </a:lnTo>
                  <a:lnTo>
                    <a:pt x="913" y="408"/>
                  </a:lnTo>
                  <a:lnTo>
                    <a:pt x="1159" y="216"/>
                  </a:lnTo>
                  <a:lnTo>
                    <a:pt x="1159" y="195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16" name="Freeform 93"/>
            <p:cNvSpPr>
              <a:spLocks/>
            </p:cNvSpPr>
            <p:nvPr/>
          </p:nvSpPr>
          <p:spPr bwMode="auto">
            <a:xfrm>
              <a:off x="6210563" y="2227020"/>
              <a:ext cx="2000279" cy="704153"/>
            </a:xfrm>
            <a:custGeom>
              <a:avLst/>
              <a:gdLst>
                <a:gd name="T0" fmla="*/ 905 w 1159"/>
                <a:gd name="T1" fmla="*/ 0 h 408"/>
                <a:gd name="T2" fmla="*/ 0 w 1159"/>
                <a:gd name="T3" fmla="*/ 68 h 408"/>
                <a:gd name="T4" fmla="*/ 0 w 1159"/>
                <a:gd name="T5" fmla="*/ 324 h 408"/>
                <a:gd name="T6" fmla="*/ 905 w 1159"/>
                <a:gd name="T7" fmla="*/ 408 h 408"/>
                <a:gd name="T8" fmla="*/ 1159 w 1159"/>
                <a:gd name="T9" fmla="*/ 214 h 408"/>
                <a:gd name="T10" fmla="*/ 905 w 1159"/>
                <a:gd name="T11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59" h="408">
                  <a:moveTo>
                    <a:pt x="905" y="0"/>
                  </a:moveTo>
                  <a:lnTo>
                    <a:pt x="0" y="68"/>
                  </a:lnTo>
                  <a:lnTo>
                    <a:pt x="0" y="324"/>
                  </a:lnTo>
                  <a:lnTo>
                    <a:pt x="905" y="408"/>
                  </a:lnTo>
                  <a:lnTo>
                    <a:pt x="1159" y="214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318085" y="2400091"/>
              <a:ext cx="13512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bg2"/>
                  </a:solidFill>
                  <a:cs typeface="+mn-ea"/>
                  <a:sym typeface="+mn-lt"/>
                </a:rPr>
                <a:t>输入标题</a:t>
              </a:r>
              <a:r>
                <a:rPr lang="id-ID" sz="1200" b="1" dirty="0" smtClean="0">
                  <a:solidFill>
                    <a:schemeClr val="bg2"/>
                  </a:solidFill>
                  <a:cs typeface="+mn-ea"/>
                  <a:sym typeface="+mn-lt"/>
                </a:rPr>
                <a:t> </a:t>
              </a:r>
              <a:r>
                <a:rPr lang="id-ID" sz="1200" b="1" dirty="0">
                  <a:solidFill>
                    <a:schemeClr val="bg2"/>
                  </a:solidFill>
                  <a:cs typeface="+mn-ea"/>
                  <a:sym typeface="+mn-lt"/>
                </a:rPr>
                <a:t>01</a:t>
              </a:r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7571287" y="2406968"/>
              <a:ext cx="354017" cy="354017"/>
              <a:chOff x="6350" y="3175"/>
              <a:chExt cx="492125" cy="492125"/>
            </a:xfrm>
            <a:solidFill>
              <a:schemeClr val="bg1"/>
            </a:solidFill>
          </p:grpSpPr>
          <p:sp>
            <p:nvSpPr>
              <p:cNvPr id="19" name="Freeform 10"/>
              <p:cNvSpPr>
                <a:spLocks noEditPoints="1"/>
              </p:cNvSpPr>
              <p:nvPr/>
            </p:nvSpPr>
            <p:spPr bwMode="auto">
              <a:xfrm>
                <a:off x="6350" y="3175"/>
                <a:ext cx="492125" cy="492125"/>
              </a:xfrm>
              <a:custGeom>
                <a:avLst/>
                <a:gdLst>
                  <a:gd name="T0" fmla="*/ 109 w 128"/>
                  <a:gd name="T1" fmla="*/ 48 h 128"/>
                  <a:gd name="T2" fmla="*/ 114 w 128"/>
                  <a:gd name="T3" fmla="*/ 33 h 128"/>
                  <a:gd name="T4" fmla="*/ 105 w 128"/>
                  <a:gd name="T5" fmla="*/ 15 h 128"/>
                  <a:gd name="T6" fmla="*/ 95 w 128"/>
                  <a:gd name="T7" fmla="*/ 14 h 128"/>
                  <a:gd name="T8" fmla="*/ 80 w 128"/>
                  <a:gd name="T9" fmla="*/ 19 h 128"/>
                  <a:gd name="T10" fmla="*/ 69 w 128"/>
                  <a:gd name="T11" fmla="*/ 0 h 128"/>
                  <a:gd name="T12" fmla="*/ 51 w 128"/>
                  <a:gd name="T13" fmla="*/ 6 h 128"/>
                  <a:gd name="T14" fmla="*/ 43 w 128"/>
                  <a:gd name="T15" fmla="*/ 21 h 128"/>
                  <a:gd name="T16" fmla="*/ 28 w 128"/>
                  <a:gd name="T17" fmla="*/ 13 h 128"/>
                  <a:gd name="T18" fmla="*/ 15 w 128"/>
                  <a:gd name="T19" fmla="*/ 23 h 128"/>
                  <a:gd name="T20" fmla="*/ 21 w 128"/>
                  <a:gd name="T21" fmla="*/ 43 h 128"/>
                  <a:gd name="T22" fmla="*/ 6 w 128"/>
                  <a:gd name="T23" fmla="*/ 51 h 128"/>
                  <a:gd name="T24" fmla="*/ 0 w 128"/>
                  <a:gd name="T25" fmla="*/ 69 h 128"/>
                  <a:gd name="T26" fmla="*/ 19 w 128"/>
                  <a:gd name="T27" fmla="*/ 80 h 128"/>
                  <a:gd name="T28" fmla="*/ 14 w 128"/>
                  <a:gd name="T29" fmla="*/ 95 h 128"/>
                  <a:gd name="T30" fmla="*/ 23 w 128"/>
                  <a:gd name="T31" fmla="*/ 113 h 128"/>
                  <a:gd name="T32" fmla="*/ 33 w 128"/>
                  <a:gd name="T33" fmla="*/ 114 h 128"/>
                  <a:gd name="T34" fmla="*/ 48 w 128"/>
                  <a:gd name="T35" fmla="*/ 109 h 128"/>
                  <a:gd name="T36" fmla="*/ 59 w 128"/>
                  <a:gd name="T37" fmla="*/ 128 h 128"/>
                  <a:gd name="T38" fmla="*/ 77 w 128"/>
                  <a:gd name="T39" fmla="*/ 122 h 128"/>
                  <a:gd name="T40" fmla="*/ 85 w 128"/>
                  <a:gd name="T41" fmla="*/ 107 h 128"/>
                  <a:gd name="T42" fmla="*/ 100 w 128"/>
                  <a:gd name="T43" fmla="*/ 115 h 128"/>
                  <a:gd name="T44" fmla="*/ 113 w 128"/>
                  <a:gd name="T45" fmla="*/ 105 h 128"/>
                  <a:gd name="T46" fmla="*/ 107 w 128"/>
                  <a:gd name="T47" fmla="*/ 85 h 128"/>
                  <a:gd name="T48" fmla="*/ 122 w 128"/>
                  <a:gd name="T49" fmla="*/ 77 h 128"/>
                  <a:gd name="T50" fmla="*/ 128 w 128"/>
                  <a:gd name="T51" fmla="*/ 59 h 128"/>
                  <a:gd name="T52" fmla="*/ 108 w 128"/>
                  <a:gd name="T53" fmla="*/ 72 h 128"/>
                  <a:gd name="T54" fmla="*/ 100 w 128"/>
                  <a:gd name="T55" fmla="*/ 81 h 128"/>
                  <a:gd name="T56" fmla="*/ 107 w 128"/>
                  <a:gd name="T57" fmla="*/ 100 h 128"/>
                  <a:gd name="T58" fmla="*/ 89 w 128"/>
                  <a:gd name="T59" fmla="*/ 101 h 128"/>
                  <a:gd name="T60" fmla="*/ 81 w 128"/>
                  <a:gd name="T61" fmla="*/ 100 h 128"/>
                  <a:gd name="T62" fmla="*/ 72 w 128"/>
                  <a:gd name="T63" fmla="*/ 108 h 128"/>
                  <a:gd name="T64" fmla="*/ 59 w 128"/>
                  <a:gd name="T65" fmla="*/ 120 h 128"/>
                  <a:gd name="T66" fmla="*/ 51 w 128"/>
                  <a:gd name="T67" fmla="*/ 102 h 128"/>
                  <a:gd name="T68" fmla="*/ 43 w 128"/>
                  <a:gd name="T69" fmla="*/ 99 h 128"/>
                  <a:gd name="T70" fmla="*/ 28 w 128"/>
                  <a:gd name="T71" fmla="*/ 107 h 128"/>
                  <a:gd name="T72" fmla="*/ 27 w 128"/>
                  <a:gd name="T73" fmla="*/ 89 h 128"/>
                  <a:gd name="T74" fmla="*/ 26 w 128"/>
                  <a:gd name="T75" fmla="*/ 77 h 128"/>
                  <a:gd name="T76" fmla="*/ 8 w 128"/>
                  <a:gd name="T77" fmla="*/ 69 h 128"/>
                  <a:gd name="T78" fmla="*/ 20 w 128"/>
                  <a:gd name="T79" fmla="*/ 56 h 128"/>
                  <a:gd name="T80" fmla="*/ 28 w 128"/>
                  <a:gd name="T81" fmla="*/ 47 h 128"/>
                  <a:gd name="T82" fmla="*/ 21 w 128"/>
                  <a:gd name="T83" fmla="*/ 28 h 128"/>
                  <a:gd name="T84" fmla="*/ 39 w 128"/>
                  <a:gd name="T85" fmla="*/ 27 h 128"/>
                  <a:gd name="T86" fmla="*/ 47 w 128"/>
                  <a:gd name="T87" fmla="*/ 28 h 128"/>
                  <a:gd name="T88" fmla="*/ 56 w 128"/>
                  <a:gd name="T89" fmla="*/ 20 h 128"/>
                  <a:gd name="T90" fmla="*/ 69 w 128"/>
                  <a:gd name="T91" fmla="*/ 8 h 128"/>
                  <a:gd name="T92" fmla="*/ 77 w 128"/>
                  <a:gd name="T93" fmla="*/ 26 h 128"/>
                  <a:gd name="T94" fmla="*/ 85 w 128"/>
                  <a:gd name="T95" fmla="*/ 29 h 128"/>
                  <a:gd name="T96" fmla="*/ 100 w 128"/>
                  <a:gd name="T97" fmla="*/ 21 h 128"/>
                  <a:gd name="T98" fmla="*/ 101 w 128"/>
                  <a:gd name="T99" fmla="*/ 39 h 128"/>
                  <a:gd name="T100" fmla="*/ 102 w 128"/>
                  <a:gd name="T101" fmla="*/ 51 h 128"/>
                  <a:gd name="T102" fmla="*/ 120 w 128"/>
                  <a:gd name="T103" fmla="*/ 59 h 128"/>
                  <a:gd name="T104" fmla="*/ 108 w 128"/>
                  <a:gd name="T105" fmla="*/ 72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28" h="128">
                    <a:moveTo>
                      <a:pt x="122" y="51"/>
                    </a:move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6"/>
                      <a:pt x="108" y="45"/>
                      <a:pt x="107" y="43"/>
                    </a:cubicBezTo>
                    <a:cubicBezTo>
                      <a:pt x="114" y="33"/>
                      <a:pt x="114" y="33"/>
                      <a:pt x="114" y="33"/>
                    </a:cubicBezTo>
                    <a:cubicBezTo>
                      <a:pt x="116" y="30"/>
                      <a:pt x="116" y="25"/>
                      <a:pt x="113" y="23"/>
                    </a:cubicBezTo>
                    <a:cubicBezTo>
                      <a:pt x="105" y="15"/>
                      <a:pt x="105" y="15"/>
                      <a:pt x="105" y="15"/>
                    </a:cubicBezTo>
                    <a:cubicBezTo>
                      <a:pt x="104" y="13"/>
                      <a:pt x="102" y="13"/>
                      <a:pt x="100" y="13"/>
                    </a:cubicBezTo>
                    <a:cubicBezTo>
                      <a:pt x="98" y="13"/>
                      <a:pt x="97" y="13"/>
                      <a:pt x="95" y="14"/>
                    </a:cubicBezTo>
                    <a:cubicBezTo>
                      <a:pt x="85" y="21"/>
                      <a:pt x="85" y="21"/>
                      <a:pt x="85" y="21"/>
                    </a:cubicBezTo>
                    <a:cubicBezTo>
                      <a:pt x="83" y="20"/>
                      <a:pt x="82" y="19"/>
                      <a:pt x="80" y="19"/>
                    </a:cubicBezTo>
                    <a:cubicBezTo>
                      <a:pt x="77" y="6"/>
                      <a:pt x="77" y="6"/>
                      <a:pt x="77" y="6"/>
                    </a:cubicBezTo>
                    <a:cubicBezTo>
                      <a:pt x="77" y="3"/>
                      <a:pt x="73" y="0"/>
                      <a:pt x="6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5" y="0"/>
                      <a:pt x="51" y="3"/>
                      <a:pt x="51" y="6"/>
                    </a:cubicBezTo>
                    <a:cubicBezTo>
                      <a:pt x="48" y="19"/>
                      <a:pt x="48" y="19"/>
                      <a:pt x="48" y="19"/>
                    </a:cubicBezTo>
                    <a:cubicBezTo>
                      <a:pt x="46" y="19"/>
                      <a:pt x="45" y="20"/>
                      <a:pt x="43" y="21"/>
                    </a:cubicBezTo>
                    <a:cubicBezTo>
                      <a:pt x="33" y="14"/>
                      <a:pt x="33" y="14"/>
                      <a:pt x="33" y="14"/>
                    </a:cubicBezTo>
                    <a:cubicBezTo>
                      <a:pt x="31" y="13"/>
                      <a:pt x="30" y="13"/>
                      <a:pt x="28" y="13"/>
                    </a:cubicBezTo>
                    <a:cubicBezTo>
                      <a:pt x="26" y="13"/>
                      <a:pt x="24" y="13"/>
                      <a:pt x="23" y="15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12" y="25"/>
                      <a:pt x="12" y="30"/>
                      <a:pt x="14" y="33"/>
                    </a:cubicBezTo>
                    <a:cubicBezTo>
                      <a:pt x="21" y="43"/>
                      <a:pt x="21" y="43"/>
                      <a:pt x="21" y="43"/>
                    </a:cubicBezTo>
                    <a:cubicBezTo>
                      <a:pt x="20" y="45"/>
                      <a:pt x="19" y="46"/>
                      <a:pt x="19" y="48"/>
                    </a:cubicBezTo>
                    <a:cubicBezTo>
                      <a:pt x="6" y="51"/>
                      <a:pt x="6" y="51"/>
                      <a:pt x="6" y="51"/>
                    </a:cubicBezTo>
                    <a:cubicBezTo>
                      <a:pt x="3" y="51"/>
                      <a:pt x="0" y="55"/>
                      <a:pt x="0" y="59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7"/>
                      <a:pt x="6" y="77"/>
                    </a:cubicBezTo>
                    <a:cubicBezTo>
                      <a:pt x="19" y="80"/>
                      <a:pt x="19" y="80"/>
                      <a:pt x="19" y="80"/>
                    </a:cubicBezTo>
                    <a:cubicBezTo>
                      <a:pt x="19" y="82"/>
                      <a:pt x="20" y="83"/>
                      <a:pt x="21" y="85"/>
                    </a:cubicBezTo>
                    <a:cubicBezTo>
                      <a:pt x="14" y="95"/>
                      <a:pt x="14" y="95"/>
                      <a:pt x="14" y="95"/>
                    </a:cubicBezTo>
                    <a:cubicBezTo>
                      <a:pt x="12" y="98"/>
                      <a:pt x="12" y="103"/>
                      <a:pt x="15" y="105"/>
                    </a:cubicBezTo>
                    <a:cubicBezTo>
                      <a:pt x="23" y="113"/>
                      <a:pt x="23" y="113"/>
                      <a:pt x="23" y="113"/>
                    </a:cubicBezTo>
                    <a:cubicBezTo>
                      <a:pt x="24" y="115"/>
                      <a:pt x="26" y="115"/>
                      <a:pt x="28" y="115"/>
                    </a:cubicBezTo>
                    <a:cubicBezTo>
                      <a:pt x="30" y="115"/>
                      <a:pt x="31" y="115"/>
                      <a:pt x="33" y="114"/>
                    </a:cubicBezTo>
                    <a:cubicBezTo>
                      <a:pt x="43" y="107"/>
                      <a:pt x="43" y="107"/>
                      <a:pt x="43" y="107"/>
                    </a:cubicBezTo>
                    <a:cubicBezTo>
                      <a:pt x="45" y="108"/>
                      <a:pt x="46" y="109"/>
                      <a:pt x="48" y="109"/>
                    </a:cubicBezTo>
                    <a:cubicBezTo>
                      <a:pt x="51" y="122"/>
                      <a:pt x="51" y="122"/>
                      <a:pt x="51" y="122"/>
                    </a:cubicBezTo>
                    <a:cubicBezTo>
                      <a:pt x="51" y="125"/>
                      <a:pt x="55" y="128"/>
                      <a:pt x="59" y="128"/>
                    </a:cubicBezTo>
                    <a:cubicBezTo>
                      <a:pt x="69" y="128"/>
                      <a:pt x="69" y="128"/>
                      <a:pt x="69" y="128"/>
                    </a:cubicBezTo>
                    <a:cubicBezTo>
                      <a:pt x="73" y="128"/>
                      <a:pt x="77" y="125"/>
                      <a:pt x="77" y="122"/>
                    </a:cubicBezTo>
                    <a:cubicBezTo>
                      <a:pt x="80" y="109"/>
                      <a:pt x="80" y="109"/>
                      <a:pt x="80" y="109"/>
                    </a:cubicBezTo>
                    <a:cubicBezTo>
                      <a:pt x="82" y="109"/>
                      <a:pt x="83" y="108"/>
                      <a:pt x="85" y="107"/>
                    </a:cubicBezTo>
                    <a:cubicBezTo>
                      <a:pt x="95" y="114"/>
                      <a:pt x="95" y="114"/>
                      <a:pt x="95" y="114"/>
                    </a:cubicBezTo>
                    <a:cubicBezTo>
                      <a:pt x="97" y="115"/>
                      <a:pt x="98" y="115"/>
                      <a:pt x="100" y="115"/>
                    </a:cubicBezTo>
                    <a:cubicBezTo>
                      <a:pt x="102" y="115"/>
                      <a:pt x="104" y="115"/>
                      <a:pt x="105" y="113"/>
                    </a:cubicBezTo>
                    <a:cubicBezTo>
                      <a:pt x="113" y="105"/>
                      <a:pt x="113" y="105"/>
                      <a:pt x="113" y="105"/>
                    </a:cubicBezTo>
                    <a:cubicBezTo>
                      <a:pt x="116" y="103"/>
                      <a:pt x="116" y="98"/>
                      <a:pt x="114" y="95"/>
                    </a:cubicBezTo>
                    <a:cubicBezTo>
                      <a:pt x="107" y="85"/>
                      <a:pt x="107" y="85"/>
                      <a:pt x="107" y="85"/>
                    </a:cubicBezTo>
                    <a:cubicBezTo>
                      <a:pt x="108" y="83"/>
                      <a:pt x="109" y="82"/>
                      <a:pt x="109" y="80"/>
                    </a:cubicBezTo>
                    <a:cubicBezTo>
                      <a:pt x="122" y="77"/>
                      <a:pt x="122" y="77"/>
                      <a:pt x="122" y="77"/>
                    </a:cubicBezTo>
                    <a:cubicBezTo>
                      <a:pt x="125" y="77"/>
                      <a:pt x="128" y="73"/>
                      <a:pt x="128" y="69"/>
                    </a:cubicBezTo>
                    <a:cubicBezTo>
                      <a:pt x="128" y="59"/>
                      <a:pt x="128" y="59"/>
                      <a:pt x="128" y="59"/>
                    </a:cubicBezTo>
                    <a:cubicBezTo>
                      <a:pt x="128" y="55"/>
                      <a:pt x="125" y="51"/>
                      <a:pt x="122" y="51"/>
                    </a:cubicBezTo>
                    <a:close/>
                    <a:moveTo>
                      <a:pt x="108" y="72"/>
                    </a:moveTo>
                    <a:cubicBezTo>
                      <a:pt x="105" y="72"/>
                      <a:pt x="103" y="74"/>
                      <a:pt x="102" y="77"/>
                    </a:cubicBezTo>
                    <a:cubicBezTo>
                      <a:pt x="101" y="79"/>
                      <a:pt x="101" y="80"/>
                      <a:pt x="100" y="81"/>
                    </a:cubicBezTo>
                    <a:cubicBezTo>
                      <a:pt x="99" y="84"/>
                      <a:pt x="99" y="87"/>
                      <a:pt x="101" y="89"/>
                    </a:cubicBezTo>
                    <a:cubicBezTo>
                      <a:pt x="107" y="100"/>
                      <a:pt x="107" y="100"/>
                      <a:pt x="107" y="100"/>
                    </a:cubicBezTo>
                    <a:cubicBezTo>
                      <a:pt x="100" y="107"/>
                      <a:pt x="100" y="107"/>
                      <a:pt x="100" y="107"/>
                    </a:cubicBezTo>
                    <a:cubicBezTo>
                      <a:pt x="89" y="101"/>
                      <a:pt x="89" y="101"/>
                      <a:pt x="89" y="101"/>
                    </a:cubicBezTo>
                    <a:cubicBezTo>
                      <a:pt x="88" y="100"/>
                      <a:pt x="86" y="99"/>
                      <a:pt x="85" y="99"/>
                    </a:cubicBezTo>
                    <a:cubicBezTo>
                      <a:pt x="84" y="99"/>
                      <a:pt x="83" y="99"/>
                      <a:pt x="81" y="100"/>
                    </a:cubicBezTo>
                    <a:cubicBezTo>
                      <a:pt x="80" y="101"/>
                      <a:pt x="79" y="101"/>
                      <a:pt x="77" y="102"/>
                    </a:cubicBezTo>
                    <a:cubicBezTo>
                      <a:pt x="74" y="103"/>
                      <a:pt x="72" y="105"/>
                      <a:pt x="72" y="108"/>
                    </a:cubicBezTo>
                    <a:cubicBezTo>
                      <a:pt x="69" y="120"/>
                      <a:pt x="69" y="120"/>
                      <a:pt x="69" y="120"/>
                    </a:cubicBezTo>
                    <a:cubicBezTo>
                      <a:pt x="59" y="120"/>
                      <a:pt x="59" y="120"/>
                      <a:pt x="59" y="120"/>
                    </a:cubicBezTo>
                    <a:cubicBezTo>
                      <a:pt x="56" y="108"/>
                      <a:pt x="56" y="108"/>
                      <a:pt x="56" y="108"/>
                    </a:cubicBezTo>
                    <a:cubicBezTo>
                      <a:pt x="56" y="105"/>
                      <a:pt x="54" y="103"/>
                      <a:pt x="51" y="102"/>
                    </a:cubicBezTo>
                    <a:cubicBezTo>
                      <a:pt x="49" y="101"/>
                      <a:pt x="48" y="101"/>
                      <a:pt x="47" y="100"/>
                    </a:cubicBezTo>
                    <a:cubicBezTo>
                      <a:pt x="45" y="99"/>
                      <a:pt x="44" y="99"/>
                      <a:pt x="43" y="99"/>
                    </a:cubicBezTo>
                    <a:cubicBezTo>
                      <a:pt x="42" y="99"/>
                      <a:pt x="40" y="100"/>
                      <a:pt x="39" y="101"/>
                    </a:cubicBezTo>
                    <a:cubicBezTo>
                      <a:pt x="28" y="107"/>
                      <a:pt x="28" y="107"/>
                      <a:pt x="28" y="107"/>
                    </a:cubicBezTo>
                    <a:cubicBezTo>
                      <a:pt x="21" y="100"/>
                      <a:pt x="21" y="100"/>
                      <a:pt x="21" y="100"/>
                    </a:cubicBezTo>
                    <a:cubicBezTo>
                      <a:pt x="27" y="89"/>
                      <a:pt x="27" y="89"/>
                      <a:pt x="27" y="89"/>
                    </a:cubicBezTo>
                    <a:cubicBezTo>
                      <a:pt x="29" y="87"/>
                      <a:pt x="29" y="84"/>
                      <a:pt x="28" y="81"/>
                    </a:cubicBezTo>
                    <a:cubicBezTo>
                      <a:pt x="27" y="80"/>
                      <a:pt x="27" y="79"/>
                      <a:pt x="26" y="77"/>
                    </a:cubicBezTo>
                    <a:cubicBezTo>
                      <a:pt x="25" y="74"/>
                      <a:pt x="23" y="72"/>
                      <a:pt x="20" y="72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8" y="59"/>
                      <a:pt x="8" y="59"/>
                      <a:pt x="8" y="59"/>
                    </a:cubicBezTo>
                    <a:cubicBezTo>
                      <a:pt x="20" y="56"/>
                      <a:pt x="20" y="56"/>
                      <a:pt x="20" y="56"/>
                    </a:cubicBezTo>
                    <a:cubicBezTo>
                      <a:pt x="23" y="56"/>
                      <a:pt x="25" y="54"/>
                      <a:pt x="26" y="51"/>
                    </a:cubicBezTo>
                    <a:cubicBezTo>
                      <a:pt x="27" y="49"/>
                      <a:pt x="27" y="48"/>
                      <a:pt x="28" y="47"/>
                    </a:cubicBezTo>
                    <a:cubicBezTo>
                      <a:pt x="29" y="44"/>
                      <a:pt x="29" y="41"/>
                      <a:pt x="27" y="39"/>
                    </a:cubicBezTo>
                    <a:cubicBezTo>
                      <a:pt x="21" y="28"/>
                      <a:pt x="21" y="28"/>
                      <a:pt x="21" y="28"/>
                    </a:cubicBezTo>
                    <a:cubicBezTo>
                      <a:pt x="28" y="21"/>
                      <a:pt x="28" y="21"/>
                      <a:pt x="28" y="21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28"/>
                      <a:pt x="42" y="29"/>
                      <a:pt x="43" y="29"/>
                    </a:cubicBezTo>
                    <a:cubicBezTo>
                      <a:pt x="44" y="29"/>
                      <a:pt x="45" y="29"/>
                      <a:pt x="47" y="28"/>
                    </a:cubicBezTo>
                    <a:cubicBezTo>
                      <a:pt x="48" y="27"/>
                      <a:pt x="49" y="27"/>
                      <a:pt x="51" y="26"/>
                    </a:cubicBezTo>
                    <a:cubicBezTo>
                      <a:pt x="54" y="25"/>
                      <a:pt x="56" y="23"/>
                      <a:pt x="56" y="20"/>
                    </a:cubicBezTo>
                    <a:cubicBezTo>
                      <a:pt x="59" y="8"/>
                      <a:pt x="59" y="8"/>
                      <a:pt x="59" y="8"/>
                    </a:cubicBezTo>
                    <a:cubicBezTo>
                      <a:pt x="69" y="8"/>
                      <a:pt x="69" y="8"/>
                      <a:pt x="69" y="8"/>
                    </a:cubicBezTo>
                    <a:cubicBezTo>
                      <a:pt x="72" y="20"/>
                      <a:pt x="72" y="20"/>
                      <a:pt x="72" y="20"/>
                    </a:cubicBezTo>
                    <a:cubicBezTo>
                      <a:pt x="72" y="23"/>
                      <a:pt x="74" y="25"/>
                      <a:pt x="77" y="26"/>
                    </a:cubicBezTo>
                    <a:cubicBezTo>
                      <a:pt x="79" y="27"/>
                      <a:pt x="80" y="27"/>
                      <a:pt x="81" y="28"/>
                    </a:cubicBezTo>
                    <a:cubicBezTo>
                      <a:pt x="83" y="29"/>
                      <a:pt x="84" y="29"/>
                      <a:pt x="85" y="29"/>
                    </a:cubicBezTo>
                    <a:cubicBezTo>
                      <a:pt x="86" y="29"/>
                      <a:pt x="88" y="28"/>
                      <a:pt x="89" y="27"/>
                    </a:cubicBezTo>
                    <a:cubicBezTo>
                      <a:pt x="100" y="21"/>
                      <a:pt x="100" y="21"/>
                      <a:pt x="100" y="21"/>
                    </a:cubicBezTo>
                    <a:cubicBezTo>
                      <a:pt x="107" y="28"/>
                      <a:pt x="107" y="28"/>
                      <a:pt x="107" y="28"/>
                    </a:cubicBezTo>
                    <a:cubicBezTo>
                      <a:pt x="101" y="39"/>
                      <a:pt x="101" y="39"/>
                      <a:pt x="101" y="39"/>
                    </a:cubicBezTo>
                    <a:cubicBezTo>
                      <a:pt x="99" y="41"/>
                      <a:pt x="99" y="44"/>
                      <a:pt x="100" y="47"/>
                    </a:cubicBezTo>
                    <a:cubicBezTo>
                      <a:pt x="101" y="48"/>
                      <a:pt x="101" y="49"/>
                      <a:pt x="102" y="51"/>
                    </a:cubicBezTo>
                    <a:cubicBezTo>
                      <a:pt x="103" y="54"/>
                      <a:pt x="105" y="56"/>
                      <a:pt x="108" y="56"/>
                    </a:cubicBezTo>
                    <a:cubicBezTo>
                      <a:pt x="120" y="59"/>
                      <a:pt x="120" y="59"/>
                      <a:pt x="120" y="59"/>
                    </a:cubicBezTo>
                    <a:cubicBezTo>
                      <a:pt x="120" y="69"/>
                      <a:pt x="120" y="69"/>
                      <a:pt x="120" y="69"/>
                    </a:cubicBezTo>
                    <a:lnTo>
                      <a:pt x="108" y="72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solidFill>
                    <a:schemeClr val="bg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0" name="Freeform 11"/>
              <p:cNvSpPr>
                <a:spLocks noEditPoints="1"/>
              </p:cNvSpPr>
              <p:nvPr/>
            </p:nvSpPr>
            <p:spPr bwMode="auto">
              <a:xfrm>
                <a:off x="146050" y="142875"/>
                <a:ext cx="214313" cy="214313"/>
              </a:xfrm>
              <a:custGeom>
                <a:avLst/>
                <a:gdLst>
                  <a:gd name="T0" fmla="*/ 28 w 56"/>
                  <a:gd name="T1" fmla="*/ 0 h 56"/>
                  <a:gd name="T2" fmla="*/ 0 w 56"/>
                  <a:gd name="T3" fmla="*/ 28 h 56"/>
                  <a:gd name="T4" fmla="*/ 28 w 56"/>
                  <a:gd name="T5" fmla="*/ 56 h 56"/>
                  <a:gd name="T6" fmla="*/ 56 w 56"/>
                  <a:gd name="T7" fmla="*/ 28 h 56"/>
                  <a:gd name="T8" fmla="*/ 28 w 56"/>
                  <a:gd name="T9" fmla="*/ 0 h 56"/>
                  <a:gd name="T10" fmla="*/ 28 w 56"/>
                  <a:gd name="T11" fmla="*/ 53 h 56"/>
                  <a:gd name="T12" fmla="*/ 4 w 56"/>
                  <a:gd name="T13" fmla="*/ 28 h 56"/>
                  <a:gd name="T14" fmla="*/ 28 w 56"/>
                  <a:gd name="T15" fmla="*/ 4 h 56"/>
                  <a:gd name="T16" fmla="*/ 53 w 56"/>
                  <a:gd name="T17" fmla="*/ 28 h 56"/>
                  <a:gd name="T18" fmla="*/ 28 w 56"/>
                  <a:gd name="T19" fmla="*/ 5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56">
                    <a:moveTo>
                      <a:pt x="28" y="0"/>
                    </a:moveTo>
                    <a:cubicBezTo>
                      <a:pt x="13" y="0"/>
                      <a:pt x="0" y="13"/>
                      <a:pt x="0" y="28"/>
                    </a:cubicBezTo>
                    <a:cubicBezTo>
                      <a:pt x="0" y="43"/>
                      <a:pt x="13" y="56"/>
                      <a:pt x="28" y="56"/>
                    </a:cubicBezTo>
                    <a:cubicBezTo>
                      <a:pt x="43" y="56"/>
                      <a:pt x="56" y="43"/>
                      <a:pt x="56" y="28"/>
                    </a:cubicBezTo>
                    <a:cubicBezTo>
                      <a:pt x="56" y="13"/>
                      <a:pt x="43" y="0"/>
                      <a:pt x="28" y="0"/>
                    </a:cubicBezTo>
                    <a:close/>
                    <a:moveTo>
                      <a:pt x="28" y="53"/>
                    </a:moveTo>
                    <a:cubicBezTo>
                      <a:pt x="14" y="53"/>
                      <a:pt x="4" y="42"/>
                      <a:pt x="4" y="28"/>
                    </a:cubicBezTo>
                    <a:cubicBezTo>
                      <a:pt x="4" y="14"/>
                      <a:pt x="14" y="4"/>
                      <a:pt x="28" y="4"/>
                    </a:cubicBezTo>
                    <a:cubicBezTo>
                      <a:pt x="42" y="4"/>
                      <a:pt x="53" y="14"/>
                      <a:pt x="53" y="28"/>
                    </a:cubicBezTo>
                    <a:cubicBezTo>
                      <a:pt x="53" y="42"/>
                      <a:pt x="42" y="53"/>
                      <a:pt x="28" y="53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schemeClr val="bg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1" name="Freeform 12"/>
              <p:cNvSpPr>
                <a:spLocks noEditPoints="1"/>
              </p:cNvSpPr>
              <p:nvPr/>
            </p:nvSpPr>
            <p:spPr bwMode="auto">
              <a:xfrm>
                <a:off x="192088" y="188913"/>
                <a:ext cx="122238" cy="122238"/>
              </a:xfrm>
              <a:custGeom>
                <a:avLst/>
                <a:gdLst>
                  <a:gd name="T0" fmla="*/ 16 w 32"/>
                  <a:gd name="T1" fmla="*/ 0 h 32"/>
                  <a:gd name="T2" fmla="*/ 0 w 32"/>
                  <a:gd name="T3" fmla="*/ 16 h 32"/>
                  <a:gd name="T4" fmla="*/ 16 w 32"/>
                  <a:gd name="T5" fmla="*/ 32 h 32"/>
                  <a:gd name="T6" fmla="*/ 32 w 32"/>
                  <a:gd name="T7" fmla="*/ 16 h 32"/>
                  <a:gd name="T8" fmla="*/ 16 w 32"/>
                  <a:gd name="T9" fmla="*/ 0 h 32"/>
                  <a:gd name="T10" fmla="*/ 16 w 32"/>
                  <a:gd name="T11" fmla="*/ 28 h 32"/>
                  <a:gd name="T12" fmla="*/ 4 w 32"/>
                  <a:gd name="T13" fmla="*/ 16 h 32"/>
                  <a:gd name="T14" fmla="*/ 16 w 32"/>
                  <a:gd name="T15" fmla="*/ 4 h 32"/>
                  <a:gd name="T16" fmla="*/ 28 w 32"/>
                  <a:gd name="T17" fmla="*/ 16 h 32"/>
                  <a:gd name="T18" fmla="*/ 16 w 32"/>
                  <a:gd name="T19" fmla="*/ 2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16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25"/>
                      <a:pt x="7" y="32"/>
                      <a:pt x="16" y="32"/>
                    </a:cubicBezTo>
                    <a:cubicBezTo>
                      <a:pt x="25" y="32"/>
                      <a:pt x="32" y="25"/>
                      <a:pt x="32" y="16"/>
                    </a:cubicBezTo>
                    <a:cubicBezTo>
                      <a:pt x="32" y="7"/>
                      <a:pt x="25" y="0"/>
                      <a:pt x="16" y="0"/>
                    </a:cubicBezTo>
                    <a:close/>
                    <a:moveTo>
                      <a:pt x="16" y="28"/>
                    </a:moveTo>
                    <a:cubicBezTo>
                      <a:pt x="9" y="28"/>
                      <a:pt x="4" y="23"/>
                      <a:pt x="4" y="16"/>
                    </a:cubicBezTo>
                    <a:cubicBezTo>
                      <a:pt x="4" y="9"/>
                      <a:pt x="9" y="4"/>
                      <a:pt x="16" y="4"/>
                    </a:cubicBezTo>
                    <a:cubicBezTo>
                      <a:pt x="23" y="4"/>
                      <a:pt x="28" y="9"/>
                      <a:pt x="28" y="16"/>
                    </a:cubicBezTo>
                    <a:cubicBezTo>
                      <a:pt x="28" y="23"/>
                      <a:pt x="23" y="28"/>
                      <a:pt x="16" y="28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schemeClr val="bg2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2" name="Group 21"/>
          <p:cNvGrpSpPr/>
          <p:nvPr/>
        </p:nvGrpSpPr>
        <p:grpSpPr>
          <a:xfrm>
            <a:off x="3003680" y="2233329"/>
            <a:ext cx="1693074" cy="552708"/>
            <a:chOff x="4004907" y="2977772"/>
            <a:chExt cx="2257432" cy="736944"/>
          </a:xfrm>
        </p:grpSpPr>
        <p:sp>
          <p:nvSpPr>
            <p:cNvPr id="23" name="Freeform 90"/>
            <p:cNvSpPr>
              <a:spLocks/>
            </p:cNvSpPr>
            <p:nvPr/>
          </p:nvSpPr>
          <p:spPr bwMode="auto">
            <a:xfrm>
              <a:off x="5944780" y="3029548"/>
              <a:ext cx="317559" cy="605779"/>
            </a:xfrm>
            <a:custGeom>
              <a:avLst/>
              <a:gdLst>
                <a:gd name="T0" fmla="*/ 0 w 68"/>
                <a:gd name="T1" fmla="*/ 128 h 130"/>
                <a:gd name="T2" fmla="*/ 36 w 68"/>
                <a:gd name="T3" fmla="*/ 130 h 130"/>
                <a:gd name="T4" fmla="*/ 68 w 68"/>
                <a:gd name="T5" fmla="*/ 128 h 130"/>
                <a:gd name="T6" fmla="*/ 68 w 68"/>
                <a:gd name="T7" fmla="*/ 5 h 130"/>
                <a:gd name="T8" fmla="*/ 33 w 68"/>
                <a:gd name="T9" fmla="*/ 0 h 130"/>
                <a:gd name="T10" fmla="*/ 0 w 68"/>
                <a:gd name="T11" fmla="*/ 5 h 130"/>
                <a:gd name="T12" fmla="*/ 0 w 68"/>
                <a:gd name="T13" fmla="*/ 128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130">
                  <a:moveTo>
                    <a:pt x="0" y="128"/>
                  </a:moveTo>
                  <a:cubicBezTo>
                    <a:pt x="0" y="128"/>
                    <a:pt x="16" y="130"/>
                    <a:pt x="36" y="130"/>
                  </a:cubicBezTo>
                  <a:cubicBezTo>
                    <a:pt x="55" y="130"/>
                    <a:pt x="68" y="128"/>
                    <a:pt x="68" y="12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8" y="5"/>
                    <a:pt x="54" y="0"/>
                    <a:pt x="33" y="0"/>
                  </a:cubicBezTo>
                  <a:cubicBezTo>
                    <a:pt x="12" y="0"/>
                    <a:pt x="0" y="5"/>
                    <a:pt x="0" y="5"/>
                  </a:cubicBezTo>
                  <a:lnTo>
                    <a:pt x="0" y="128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24" name="Freeform 96"/>
            <p:cNvSpPr>
              <a:spLocks/>
            </p:cNvSpPr>
            <p:nvPr/>
          </p:nvSpPr>
          <p:spPr bwMode="auto">
            <a:xfrm>
              <a:off x="4004907" y="3010563"/>
              <a:ext cx="2000279" cy="704153"/>
            </a:xfrm>
            <a:custGeom>
              <a:avLst/>
              <a:gdLst>
                <a:gd name="T0" fmla="*/ 246 w 1159"/>
                <a:gd name="T1" fmla="*/ 0 h 408"/>
                <a:gd name="T2" fmla="*/ 1159 w 1159"/>
                <a:gd name="T3" fmla="*/ 70 h 408"/>
                <a:gd name="T4" fmla="*/ 1159 w 1159"/>
                <a:gd name="T5" fmla="*/ 324 h 408"/>
                <a:gd name="T6" fmla="*/ 246 w 1159"/>
                <a:gd name="T7" fmla="*/ 408 h 408"/>
                <a:gd name="T8" fmla="*/ 0 w 1159"/>
                <a:gd name="T9" fmla="*/ 216 h 408"/>
                <a:gd name="T10" fmla="*/ 0 w 1159"/>
                <a:gd name="T11" fmla="*/ 197 h 408"/>
                <a:gd name="T12" fmla="*/ 246 w 1159"/>
                <a:gd name="T13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9" h="408">
                  <a:moveTo>
                    <a:pt x="246" y="0"/>
                  </a:moveTo>
                  <a:lnTo>
                    <a:pt x="1159" y="70"/>
                  </a:lnTo>
                  <a:lnTo>
                    <a:pt x="1159" y="324"/>
                  </a:lnTo>
                  <a:lnTo>
                    <a:pt x="246" y="408"/>
                  </a:lnTo>
                  <a:lnTo>
                    <a:pt x="0" y="216"/>
                  </a:lnTo>
                  <a:lnTo>
                    <a:pt x="0" y="197"/>
                  </a:lnTo>
                  <a:lnTo>
                    <a:pt x="246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25" name="Freeform 97"/>
            <p:cNvSpPr>
              <a:spLocks/>
            </p:cNvSpPr>
            <p:nvPr/>
          </p:nvSpPr>
          <p:spPr bwMode="auto">
            <a:xfrm>
              <a:off x="4004907" y="2977772"/>
              <a:ext cx="2000279" cy="704153"/>
            </a:xfrm>
            <a:custGeom>
              <a:avLst/>
              <a:gdLst>
                <a:gd name="T0" fmla="*/ 251 w 1159"/>
                <a:gd name="T1" fmla="*/ 0 h 408"/>
                <a:gd name="T2" fmla="*/ 1159 w 1159"/>
                <a:gd name="T3" fmla="*/ 70 h 408"/>
                <a:gd name="T4" fmla="*/ 1159 w 1159"/>
                <a:gd name="T5" fmla="*/ 324 h 408"/>
                <a:gd name="T6" fmla="*/ 251 w 1159"/>
                <a:gd name="T7" fmla="*/ 408 h 408"/>
                <a:gd name="T8" fmla="*/ 0 w 1159"/>
                <a:gd name="T9" fmla="*/ 216 h 408"/>
                <a:gd name="T10" fmla="*/ 251 w 1159"/>
                <a:gd name="T11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59" h="408">
                  <a:moveTo>
                    <a:pt x="251" y="0"/>
                  </a:moveTo>
                  <a:lnTo>
                    <a:pt x="1159" y="70"/>
                  </a:lnTo>
                  <a:lnTo>
                    <a:pt x="1159" y="324"/>
                  </a:lnTo>
                  <a:lnTo>
                    <a:pt x="251" y="408"/>
                  </a:lnTo>
                  <a:lnTo>
                    <a:pt x="0" y="21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474787" y="3156143"/>
              <a:ext cx="13512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1200" b="1" dirty="0" smtClean="0">
                  <a:solidFill>
                    <a:schemeClr val="bg2"/>
                  </a:solidFill>
                  <a:cs typeface="+mn-ea"/>
                  <a:sym typeface="+mn-lt"/>
                </a:rPr>
                <a:t>输入标题</a:t>
              </a:r>
              <a:r>
                <a:rPr lang="id-ID" sz="1200" b="1" dirty="0" smtClean="0">
                  <a:solidFill>
                    <a:schemeClr val="bg2"/>
                  </a:solidFill>
                  <a:cs typeface="+mn-ea"/>
                  <a:sym typeface="+mn-lt"/>
                </a:rPr>
                <a:t> </a:t>
              </a:r>
              <a:r>
                <a:rPr lang="id-ID" sz="1200" b="1" dirty="0">
                  <a:solidFill>
                    <a:schemeClr val="bg2"/>
                  </a:solidFill>
                  <a:cs typeface="+mn-ea"/>
                  <a:sym typeface="+mn-lt"/>
                </a:rPr>
                <a:t>03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4251179" y="3165871"/>
              <a:ext cx="348281" cy="348282"/>
              <a:chOff x="5653088" y="-98425"/>
              <a:chExt cx="630237" cy="630238"/>
            </a:xfrm>
            <a:solidFill>
              <a:schemeClr val="bg1"/>
            </a:solidFill>
          </p:grpSpPr>
          <p:sp>
            <p:nvSpPr>
              <p:cNvPr id="28" name="Freeform 5"/>
              <p:cNvSpPr>
                <a:spLocks/>
              </p:cNvSpPr>
              <p:nvPr/>
            </p:nvSpPr>
            <p:spPr bwMode="auto">
              <a:xfrm>
                <a:off x="5751513" y="-28575"/>
                <a:ext cx="69850" cy="68263"/>
              </a:xfrm>
              <a:custGeom>
                <a:avLst/>
                <a:gdLst>
                  <a:gd name="T0" fmla="*/ 6 w 7"/>
                  <a:gd name="T1" fmla="*/ 4 h 7"/>
                  <a:gd name="T2" fmla="*/ 4 w 7"/>
                  <a:gd name="T3" fmla="*/ 1 h 7"/>
                  <a:gd name="T4" fmla="*/ 1 w 7"/>
                  <a:gd name="T5" fmla="*/ 1 h 7"/>
                  <a:gd name="T6" fmla="*/ 1 w 7"/>
                  <a:gd name="T7" fmla="*/ 4 h 7"/>
                  <a:gd name="T8" fmla="*/ 4 w 7"/>
                  <a:gd name="T9" fmla="*/ 7 h 7"/>
                  <a:gd name="T10" fmla="*/ 6 w 7"/>
                  <a:gd name="T11" fmla="*/ 7 h 7"/>
                  <a:gd name="T12" fmla="*/ 6 w 7"/>
                  <a:gd name="T1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7">
                    <a:moveTo>
                      <a:pt x="6" y="4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3" y="0"/>
                      <a:pt x="2" y="0"/>
                      <a:pt x="1" y="1"/>
                    </a:cubicBezTo>
                    <a:cubicBezTo>
                      <a:pt x="0" y="2"/>
                      <a:pt x="0" y="3"/>
                      <a:pt x="1" y="4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6"/>
                      <a:pt x="7" y="5"/>
                      <a:pt x="6" y="4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schemeClr val="bg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9" name="Freeform 6"/>
              <p:cNvSpPr>
                <a:spLocks/>
              </p:cNvSpPr>
              <p:nvPr/>
            </p:nvSpPr>
            <p:spPr bwMode="auto">
              <a:xfrm>
                <a:off x="5653088" y="177800"/>
                <a:ext cx="79375" cy="39688"/>
              </a:xfrm>
              <a:custGeom>
                <a:avLst/>
                <a:gdLst>
                  <a:gd name="T0" fmla="*/ 6 w 8"/>
                  <a:gd name="T1" fmla="*/ 0 h 4"/>
                  <a:gd name="T2" fmla="*/ 2 w 8"/>
                  <a:gd name="T3" fmla="*/ 0 h 4"/>
                  <a:gd name="T4" fmla="*/ 0 w 8"/>
                  <a:gd name="T5" fmla="*/ 2 h 4"/>
                  <a:gd name="T6" fmla="*/ 2 w 8"/>
                  <a:gd name="T7" fmla="*/ 4 h 4"/>
                  <a:gd name="T8" fmla="*/ 6 w 8"/>
                  <a:gd name="T9" fmla="*/ 4 h 4"/>
                  <a:gd name="T10" fmla="*/ 8 w 8"/>
                  <a:gd name="T11" fmla="*/ 2 h 4"/>
                  <a:gd name="T12" fmla="*/ 6 w 8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4">
                    <a:moveTo>
                      <a:pt x="6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4"/>
                      <a:pt x="8" y="3"/>
                      <a:pt x="8" y="2"/>
                    </a:cubicBezTo>
                    <a:cubicBezTo>
                      <a:pt x="8" y="1"/>
                      <a:pt x="7" y="0"/>
                      <a:pt x="6" y="0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schemeClr val="bg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" name="Freeform 7"/>
              <p:cNvSpPr>
                <a:spLocks/>
              </p:cNvSpPr>
              <p:nvPr/>
            </p:nvSpPr>
            <p:spPr bwMode="auto">
              <a:xfrm>
                <a:off x="6205538" y="217488"/>
                <a:ext cx="77787" cy="38100"/>
              </a:xfrm>
              <a:custGeom>
                <a:avLst/>
                <a:gdLst>
                  <a:gd name="T0" fmla="*/ 6 w 8"/>
                  <a:gd name="T1" fmla="*/ 0 h 4"/>
                  <a:gd name="T2" fmla="*/ 2 w 8"/>
                  <a:gd name="T3" fmla="*/ 0 h 4"/>
                  <a:gd name="T4" fmla="*/ 0 w 8"/>
                  <a:gd name="T5" fmla="*/ 2 h 4"/>
                  <a:gd name="T6" fmla="*/ 2 w 8"/>
                  <a:gd name="T7" fmla="*/ 4 h 4"/>
                  <a:gd name="T8" fmla="*/ 6 w 8"/>
                  <a:gd name="T9" fmla="*/ 4 h 4"/>
                  <a:gd name="T10" fmla="*/ 8 w 8"/>
                  <a:gd name="T11" fmla="*/ 2 h 4"/>
                  <a:gd name="T12" fmla="*/ 6 w 8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4">
                    <a:moveTo>
                      <a:pt x="6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4"/>
                      <a:pt x="8" y="3"/>
                      <a:pt x="8" y="2"/>
                    </a:cubicBezTo>
                    <a:cubicBezTo>
                      <a:pt x="8" y="1"/>
                      <a:pt x="7" y="0"/>
                      <a:pt x="6" y="0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schemeClr val="bg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1" name="Freeform 8"/>
              <p:cNvSpPr>
                <a:spLocks/>
              </p:cNvSpPr>
              <p:nvPr/>
            </p:nvSpPr>
            <p:spPr bwMode="auto">
              <a:xfrm>
                <a:off x="6145213" y="0"/>
                <a:ext cx="69850" cy="69850"/>
              </a:xfrm>
              <a:custGeom>
                <a:avLst/>
                <a:gdLst>
                  <a:gd name="T0" fmla="*/ 6 w 7"/>
                  <a:gd name="T1" fmla="*/ 1 h 7"/>
                  <a:gd name="T2" fmla="*/ 3 w 7"/>
                  <a:gd name="T3" fmla="*/ 1 h 7"/>
                  <a:gd name="T4" fmla="*/ 0 w 7"/>
                  <a:gd name="T5" fmla="*/ 4 h 7"/>
                  <a:gd name="T6" fmla="*/ 0 w 7"/>
                  <a:gd name="T7" fmla="*/ 6 h 7"/>
                  <a:gd name="T8" fmla="*/ 3 w 7"/>
                  <a:gd name="T9" fmla="*/ 6 h 7"/>
                  <a:gd name="T10" fmla="*/ 6 w 7"/>
                  <a:gd name="T11" fmla="*/ 4 h 7"/>
                  <a:gd name="T12" fmla="*/ 6 w 7"/>
                  <a:gd name="T13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7">
                    <a:moveTo>
                      <a:pt x="6" y="1"/>
                    </a:moveTo>
                    <a:cubicBezTo>
                      <a:pt x="5" y="0"/>
                      <a:pt x="4" y="0"/>
                      <a:pt x="3" y="1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6"/>
                      <a:pt x="0" y="6"/>
                    </a:cubicBezTo>
                    <a:cubicBezTo>
                      <a:pt x="1" y="7"/>
                      <a:pt x="2" y="7"/>
                      <a:pt x="3" y="6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3"/>
                      <a:pt x="7" y="2"/>
                      <a:pt x="6" y="1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schemeClr val="bg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2" name="Freeform 9"/>
              <p:cNvSpPr>
                <a:spLocks/>
              </p:cNvSpPr>
              <p:nvPr/>
            </p:nvSpPr>
            <p:spPr bwMode="auto">
              <a:xfrm>
                <a:off x="5969000" y="-98425"/>
                <a:ext cx="38100" cy="79375"/>
              </a:xfrm>
              <a:custGeom>
                <a:avLst/>
                <a:gdLst>
                  <a:gd name="T0" fmla="*/ 2 w 4"/>
                  <a:gd name="T1" fmla="*/ 8 h 8"/>
                  <a:gd name="T2" fmla="*/ 3 w 4"/>
                  <a:gd name="T3" fmla="*/ 7 h 8"/>
                  <a:gd name="T4" fmla="*/ 4 w 4"/>
                  <a:gd name="T5" fmla="*/ 6 h 8"/>
                  <a:gd name="T6" fmla="*/ 4 w 4"/>
                  <a:gd name="T7" fmla="*/ 2 h 8"/>
                  <a:gd name="T8" fmla="*/ 2 w 4"/>
                  <a:gd name="T9" fmla="*/ 0 h 8"/>
                  <a:gd name="T10" fmla="*/ 0 w 4"/>
                  <a:gd name="T11" fmla="*/ 1 h 8"/>
                  <a:gd name="T12" fmla="*/ 0 w 4"/>
                  <a:gd name="T13" fmla="*/ 2 h 8"/>
                  <a:gd name="T14" fmla="*/ 0 w 4"/>
                  <a:gd name="T15" fmla="*/ 6 h 8"/>
                  <a:gd name="T16" fmla="*/ 2 w 4"/>
                  <a:gd name="T1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8">
                    <a:moveTo>
                      <a:pt x="2" y="8"/>
                    </a:moveTo>
                    <a:cubicBezTo>
                      <a:pt x="3" y="8"/>
                      <a:pt x="3" y="8"/>
                      <a:pt x="3" y="7"/>
                    </a:cubicBezTo>
                    <a:cubicBezTo>
                      <a:pt x="4" y="7"/>
                      <a:pt x="4" y="7"/>
                      <a:pt x="4" y="6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1" y="8"/>
                      <a:pt x="2" y="8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schemeClr val="bg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3" name="Freeform 10"/>
              <p:cNvSpPr>
                <a:spLocks noEditPoints="1"/>
              </p:cNvSpPr>
              <p:nvPr/>
            </p:nvSpPr>
            <p:spPr bwMode="auto">
              <a:xfrm>
                <a:off x="5810250" y="58738"/>
                <a:ext cx="315912" cy="354013"/>
              </a:xfrm>
              <a:custGeom>
                <a:avLst/>
                <a:gdLst>
                  <a:gd name="T0" fmla="*/ 16 w 32"/>
                  <a:gd name="T1" fmla="*/ 0 h 36"/>
                  <a:gd name="T2" fmla="*/ 0 w 32"/>
                  <a:gd name="T3" fmla="*/ 16 h 36"/>
                  <a:gd name="T4" fmla="*/ 8 w 32"/>
                  <a:gd name="T5" fmla="*/ 30 h 36"/>
                  <a:gd name="T6" fmla="*/ 8 w 32"/>
                  <a:gd name="T7" fmla="*/ 36 h 36"/>
                  <a:gd name="T8" fmla="*/ 24 w 32"/>
                  <a:gd name="T9" fmla="*/ 36 h 36"/>
                  <a:gd name="T10" fmla="*/ 24 w 32"/>
                  <a:gd name="T11" fmla="*/ 30 h 36"/>
                  <a:gd name="T12" fmla="*/ 32 w 32"/>
                  <a:gd name="T13" fmla="*/ 16 h 36"/>
                  <a:gd name="T14" fmla="*/ 16 w 32"/>
                  <a:gd name="T15" fmla="*/ 0 h 36"/>
                  <a:gd name="T16" fmla="*/ 22 w 32"/>
                  <a:gd name="T17" fmla="*/ 26 h 36"/>
                  <a:gd name="T18" fmla="*/ 20 w 32"/>
                  <a:gd name="T19" fmla="*/ 27 h 36"/>
                  <a:gd name="T20" fmla="*/ 20 w 32"/>
                  <a:gd name="T21" fmla="*/ 30 h 36"/>
                  <a:gd name="T22" fmla="*/ 20 w 32"/>
                  <a:gd name="T23" fmla="*/ 32 h 36"/>
                  <a:gd name="T24" fmla="*/ 12 w 32"/>
                  <a:gd name="T25" fmla="*/ 32 h 36"/>
                  <a:gd name="T26" fmla="*/ 12 w 32"/>
                  <a:gd name="T27" fmla="*/ 30 h 36"/>
                  <a:gd name="T28" fmla="*/ 12 w 32"/>
                  <a:gd name="T29" fmla="*/ 27 h 36"/>
                  <a:gd name="T30" fmla="*/ 10 w 32"/>
                  <a:gd name="T31" fmla="*/ 26 h 36"/>
                  <a:gd name="T32" fmla="*/ 4 w 32"/>
                  <a:gd name="T33" fmla="*/ 16 h 36"/>
                  <a:gd name="T34" fmla="*/ 16 w 32"/>
                  <a:gd name="T35" fmla="*/ 4 h 36"/>
                  <a:gd name="T36" fmla="*/ 28 w 32"/>
                  <a:gd name="T37" fmla="*/ 16 h 36"/>
                  <a:gd name="T38" fmla="*/ 22 w 32"/>
                  <a:gd name="T39" fmla="*/ 2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6">
                    <a:moveTo>
                      <a:pt x="16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22"/>
                      <a:pt x="3" y="27"/>
                      <a:pt x="8" y="30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29" y="27"/>
                      <a:pt x="32" y="22"/>
                      <a:pt x="32" y="16"/>
                    </a:cubicBezTo>
                    <a:cubicBezTo>
                      <a:pt x="32" y="7"/>
                      <a:pt x="25" y="0"/>
                      <a:pt x="16" y="0"/>
                    </a:cubicBezTo>
                    <a:close/>
                    <a:moveTo>
                      <a:pt x="22" y="26"/>
                    </a:moveTo>
                    <a:cubicBezTo>
                      <a:pt x="20" y="27"/>
                      <a:pt x="20" y="27"/>
                      <a:pt x="20" y="27"/>
                    </a:cubicBezTo>
                    <a:cubicBezTo>
                      <a:pt x="20" y="30"/>
                      <a:pt x="20" y="30"/>
                      <a:pt x="20" y="30"/>
                    </a:cubicBezTo>
                    <a:cubicBezTo>
                      <a:pt x="20" y="32"/>
                      <a:pt x="20" y="32"/>
                      <a:pt x="20" y="32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2" y="30"/>
                      <a:pt x="12" y="30"/>
                      <a:pt x="12" y="30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0" y="26"/>
                      <a:pt x="10" y="26"/>
                      <a:pt x="10" y="26"/>
                    </a:cubicBezTo>
                    <a:cubicBezTo>
                      <a:pt x="6" y="24"/>
                      <a:pt x="4" y="20"/>
                      <a:pt x="4" y="16"/>
                    </a:cubicBezTo>
                    <a:cubicBezTo>
                      <a:pt x="4" y="9"/>
                      <a:pt x="9" y="4"/>
                      <a:pt x="16" y="4"/>
                    </a:cubicBezTo>
                    <a:cubicBezTo>
                      <a:pt x="23" y="4"/>
                      <a:pt x="28" y="9"/>
                      <a:pt x="28" y="16"/>
                    </a:cubicBezTo>
                    <a:cubicBezTo>
                      <a:pt x="28" y="20"/>
                      <a:pt x="26" y="24"/>
                      <a:pt x="22" y="26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schemeClr val="bg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4" name="Freeform 11"/>
              <p:cNvSpPr>
                <a:spLocks/>
              </p:cNvSpPr>
              <p:nvPr/>
            </p:nvSpPr>
            <p:spPr bwMode="auto">
              <a:xfrm>
                <a:off x="5889625" y="452438"/>
                <a:ext cx="157162" cy="79375"/>
              </a:xfrm>
              <a:custGeom>
                <a:avLst/>
                <a:gdLst>
                  <a:gd name="T0" fmla="*/ 0 w 16"/>
                  <a:gd name="T1" fmla="*/ 4 h 8"/>
                  <a:gd name="T2" fmla="*/ 4 w 16"/>
                  <a:gd name="T3" fmla="*/ 4 h 8"/>
                  <a:gd name="T4" fmla="*/ 4 w 16"/>
                  <a:gd name="T5" fmla="*/ 4 h 8"/>
                  <a:gd name="T6" fmla="*/ 8 w 16"/>
                  <a:gd name="T7" fmla="*/ 8 h 8"/>
                  <a:gd name="T8" fmla="*/ 12 w 16"/>
                  <a:gd name="T9" fmla="*/ 4 h 8"/>
                  <a:gd name="T10" fmla="*/ 12 w 16"/>
                  <a:gd name="T11" fmla="*/ 4 h 8"/>
                  <a:gd name="T12" fmla="*/ 16 w 16"/>
                  <a:gd name="T13" fmla="*/ 4 h 8"/>
                  <a:gd name="T14" fmla="*/ 16 w 16"/>
                  <a:gd name="T15" fmla="*/ 0 h 8"/>
                  <a:gd name="T16" fmla="*/ 0 w 16"/>
                  <a:gd name="T17" fmla="*/ 0 h 8"/>
                  <a:gd name="T18" fmla="*/ 0 w 16"/>
                  <a:gd name="T19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8">
                    <a:moveTo>
                      <a:pt x="0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6"/>
                      <a:pt x="6" y="8"/>
                      <a:pt x="8" y="8"/>
                    </a:cubicBezTo>
                    <a:cubicBezTo>
                      <a:pt x="10" y="8"/>
                      <a:pt x="12" y="6"/>
                      <a:pt x="12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4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solidFill>
                    <a:schemeClr val="bg2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5" name="Group 34"/>
          <p:cNvGrpSpPr/>
          <p:nvPr/>
        </p:nvGrpSpPr>
        <p:grpSpPr>
          <a:xfrm>
            <a:off x="4458585" y="2845580"/>
            <a:ext cx="1699547" cy="551415"/>
            <a:chOff x="5944780" y="3794106"/>
            <a:chExt cx="2266062" cy="735220"/>
          </a:xfrm>
        </p:grpSpPr>
        <p:sp>
          <p:nvSpPr>
            <p:cNvPr id="36" name="Freeform 91"/>
            <p:cNvSpPr>
              <a:spLocks/>
            </p:cNvSpPr>
            <p:nvPr/>
          </p:nvSpPr>
          <p:spPr bwMode="auto">
            <a:xfrm>
              <a:off x="5944780" y="3807913"/>
              <a:ext cx="317559" cy="605779"/>
            </a:xfrm>
            <a:custGeom>
              <a:avLst/>
              <a:gdLst>
                <a:gd name="T0" fmla="*/ 0 w 68"/>
                <a:gd name="T1" fmla="*/ 128 h 130"/>
                <a:gd name="T2" fmla="*/ 36 w 68"/>
                <a:gd name="T3" fmla="*/ 130 h 130"/>
                <a:gd name="T4" fmla="*/ 68 w 68"/>
                <a:gd name="T5" fmla="*/ 128 h 130"/>
                <a:gd name="T6" fmla="*/ 68 w 68"/>
                <a:gd name="T7" fmla="*/ 4 h 130"/>
                <a:gd name="T8" fmla="*/ 33 w 68"/>
                <a:gd name="T9" fmla="*/ 0 h 130"/>
                <a:gd name="T10" fmla="*/ 0 w 68"/>
                <a:gd name="T11" fmla="*/ 4 h 130"/>
                <a:gd name="T12" fmla="*/ 0 w 68"/>
                <a:gd name="T13" fmla="*/ 128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130">
                  <a:moveTo>
                    <a:pt x="0" y="128"/>
                  </a:moveTo>
                  <a:cubicBezTo>
                    <a:pt x="0" y="128"/>
                    <a:pt x="16" y="130"/>
                    <a:pt x="36" y="130"/>
                  </a:cubicBezTo>
                  <a:cubicBezTo>
                    <a:pt x="55" y="130"/>
                    <a:pt x="68" y="128"/>
                    <a:pt x="68" y="128"/>
                  </a:cubicBezTo>
                  <a:cubicBezTo>
                    <a:pt x="68" y="4"/>
                    <a:pt x="68" y="4"/>
                    <a:pt x="68" y="4"/>
                  </a:cubicBezTo>
                  <a:cubicBezTo>
                    <a:pt x="68" y="4"/>
                    <a:pt x="54" y="0"/>
                    <a:pt x="33" y="0"/>
                  </a:cubicBezTo>
                  <a:cubicBezTo>
                    <a:pt x="12" y="0"/>
                    <a:pt x="0" y="4"/>
                    <a:pt x="0" y="4"/>
                  </a:cubicBezTo>
                  <a:lnTo>
                    <a:pt x="0" y="128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37" name="Freeform 94"/>
            <p:cNvSpPr>
              <a:spLocks/>
            </p:cNvSpPr>
            <p:nvPr/>
          </p:nvSpPr>
          <p:spPr bwMode="auto">
            <a:xfrm>
              <a:off x="6210563" y="3826898"/>
              <a:ext cx="2000279" cy="702428"/>
            </a:xfrm>
            <a:custGeom>
              <a:avLst/>
              <a:gdLst>
                <a:gd name="T0" fmla="*/ 913 w 1159"/>
                <a:gd name="T1" fmla="*/ 0 h 407"/>
                <a:gd name="T2" fmla="*/ 0 w 1159"/>
                <a:gd name="T3" fmla="*/ 70 h 407"/>
                <a:gd name="T4" fmla="*/ 0 w 1159"/>
                <a:gd name="T5" fmla="*/ 324 h 407"/>
                <a:gd name="T6" fmla="*/ 913 w 1159"/>
                <a:gd name="T7" fmla="*/ 407 h 407"/>
                <a:gd name="T8" fmla="*/ 1159 w 1159"/>
                <a:gd name="T9" fmla="*/ 216 h 407"/>
                <a:gd name="T10" fmla="*/ 1159 w 1159"/>
                <a:gd name="T11" fmla="*/ 194 h 407"/>
                <a:gd name="T12" fmla="*/ 913 w 1159"/>
                <a:gd name="T13" fmla="*/ 0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9" h="407">
                  <a:moveTo>
                    <a:pt x="913" y="0"/>
                  </a:moveTo>
                  <a:lnTo>
                    <a:pt x="0" y="70"/>
                  </a:lnTo>
                  <a:lnTo>
                    <a:pt x="0" y="324"/>
                  </a:lnTo>
                  <a:lnTo>
                    <a:pt x="913" y="407"/>
                  </a:lnTo>
                  <a:lnTo>
                    <a:pt x="1159" y="216"/>
                  </a:lnTo>
                  <a:lnTo>
                    <a:pt x="1159" y="194"/>
                  </a:lnTo>
                  <a:lnTo>
                    <a:pt x="913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38" name="Freeform 95"/>
            <p:cNvSpPr>
              <a:spLocks/>
            </p:cNvSpPr>
            <p:nvPr/>
          </p:nvSpPr>
          <p:spPr bwMode="auto">
            <a:xfrm>
              <a:off x="6210563" y="3794106"/>
              <a:ext cx="2000279" cy="702428"/>
            </a:xfrm>
            <a:custGeom>
              <a:avLst/>
              <a:gdLst>
                <a:gd name="T0" fmla="*/ 905 w 1159"/>
                <a:gd name="T1" fmla="*/ 0 h 407"/>
                <a:gd name="T2" fmla="*/ 0 w 1159"/>
                <a:gd name="T3" fmla="*/ 67 h 407"/>
                <a:gd name="T4" fmla="*/ 0 w 1159"/>
                <a:gd name="T5" fmla="*/ 324 h 407"/>
                <a:gd name="T6" fmla="*/ 905 w 1159"/>
                <a:gd name="T7" fmla="*/ 407 h 407"/>
                <a:gd name="T8" fmla="*/ 1159 w 1159"/>
                <a:gd name="T9" fmla="*/ 213 h 407"/>
                <a:gd name="T10" fmla="*/ 905 w 1159"/>
                <a:gd name="T11" fmla="*/ 0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59" h="407">
                  <a:moveTo>
                    <a:pt x="905" y="0"/>
                  </a:moveTo>
                  <a:lnTo>
                    <a:pt x="0" y="67"/>
                  </a:lnTo>
                  <a:lnTo>
                    <a:pt x="0" y="324"/>
                  </a:lnTo>
                  <a:lnTo>
                    <a:pt x="905" y="407"/>
                  </a:lnTo>
                  <a:lnTo>
                    <a:pt x="1159" y="213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6337541" y="3960981"/>
              <a:ext cx="13512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bg2"/>
                  </a:solidFill>
                  <a:cs typeface="+mn-ea"/>
                  <a:sym typeface="+mn-lt"/>
                </a:rPr>
                <a:t>输入标题</a:t>
              </a:r>
              <a:r>
                <a:rPr lang="id-ID" sz="1200" b="1" dirty="0" smtClean="0">
                  <a:solidFill>
                    <a:schemeClr val="bg2"/>
                  </a:solidFill>
                  <a:cs typeface="+mn-ea"/>
                  <a:sym typeface="+mn-lt"/>
                </a:rPr>
                <a:t> </a:t>
              </a:r>
              <a:r>
                <a:rPr lang="id-ID" sz="1200" b="1" dirty="0">
                  <a:solidFill>
                    <a:schemeClr val="bg2"/>
                  </a:solidFill>
                  <a:cs typeface="+mn-ea"/>
                  <a:sym typeface="+mn-lt"/>
                </a:rPr>
                <a:t>02</a:t>
              </a:r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7638710" y="3970629"/>
              <a:ext cx="243454" cy="282548"/>
              <a:chOff x="6940550" y="4567238"/>
              <a:chExt cx="217488" cy="252413"/>
            </a:xfrm>
            <a:solidFill>
              <a:schemeClr val="bg1"/>
            </a:solidFill>
          </p:grpSpPr>
          <p:sp>
            <p:nvSpPr>
              <p:cNvPr id="41" name="Freeform 20"/>
              <p:cNvSpPr>
                <a:spLocks/>
              </p:cNvSpPr>
              <p:nvPr/>
            </p:nvSpPr>
            <p:spPr bwMode="auto">
              <a:xfrm>
                <a:off x="6948488" y="4567238"/>
                <a:ext cx="209550" cy="196850"/>
              </a:xfrm>
              <a:custGeom>
                <a:avLst/>
                <a:gdLst>
                  <a:gd name="T0" fmla="*/ 49 w 53"/>
                  <a:gd name="T1" fmla="*/ 8 h 50"/>
                  <a:gd name="T2" fmla="*/ 53 w 53"/>
                  <a:gd name="T3" fmla="*/ 4 h 50"/>
                  <a:gd name="T4" fmla="*/ 49 w 53"/>
                  <a:gd name="T5" fmla="*/ 0 h 50"/>
                  <a:gd name="T6" fmla="*/ 45 w 53"/>
                  <a:gd name="T7" fmla="*/ 4 h 50"/>
                  <a:gd name="T8" fmla="*/ 45 w 53"/>
                  <a:gd name="T9" fmla="*/ 6 h 50"/>
                  <a:gd name="T10" fmla="*/ 25 w 53"/>
                  <a:gd name="T11" fmla="*/ 20 h 50"/>
                  <a:gd name="T12" fmla="*/ 7 w 53"/>
                  <a:gd name="T13" fmla="*/ 2 h 50"/>
                  <a:gd name="T14" fmla="*/ 3 w 53"/>
                  <a:gd name="T15" fmla="*/ 1 h 50"/>
                  <a:gd name="T16" fmla="*/ 0 w 53"/>
                  <a:gd name="T17" fmla="*/ 4 h 50"/>
                  <a:gd name="T18" fmla="*/ 14 w 53"/>
                  <a:gd name="T19" fmla="*/ 37 h 50"/>
                  <a:gd name="T20" fmla="*/ 46 w 53"/>
                  <a:gd name="T21" fmla="*/ 50 h 50"/>
                  <a:gd name="T22" fmla="*/ 50 w 53"/>
                  <a:gd name="T23" fmla="*/ 48 h 50"/>
                  <a:gd name="T24" fmla="*/ 49 w 53"/>
                  <a:gd name="T25" fmla="*/ 43 h 50"/>
                  <a:gd name="T26" fmla="*/ 33 w 53"/>
                  <a:gd name="T27" fmla="*/ 27 h 50"/>
                  <a:gd name="T28" fmla="*/ 46 w 53"/>
                  <a:gd name="T29" fmla="*/ 7 h 50"/>
                  <a:gd name="T30" fmla="*/ 49 w 53"/>
                  <a:gd name="T31" fmla="*/ 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3" h="50">
                    <a:moveTo>
                      <a:pt x="49" y="8"/>
                    </a:moveTo>
                    <a:cubicBezTo>
                      <a:pt x="51" y="8"/>
                      <a:pt x="53" y="6"/>
                      <a:pt x="53" y="4"/>
                    </a:cubicBezTo>
                    <a:cubicBezTo>
                      <a:pt x="53" y="2"/>
                      <a:pt x="51" y="0"/>
                      <a:pt x="49" y="0"/>
                    </a:cubicBezTo>
                    <a:cubicBezTo>
                      <a:pt x="46" y="0"/>
                      <a:pt x="45" y="2"/>
                      <a:pt x="45" y="4"/>
                    </a:cubicBezTo>
                    <a:cubicBezTo>
                      <a:pt x="45" y="5"/>
                      <a:pt x="45" y="6"/>
                      <a:pt x="45" y="6"/>
                    </a:cubicBezTo>
                    <a:cubicBezTo>
                      <a:pt x="25" y="20"/>
                      <a:pt x="25" y="20"/>
                      <a:pt x="25" y="20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0"/>
                      <a:pt x="4" y="0"/>
                      <a:pt x="3" y="1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16"/>
                      <a:pt x="5" y="28"/>
                      <a:pt x="14" y="37"/>
                    </a:cubicBezTo>
                    <a:cubicBezTo>
                      <a:pt x="22" y="46"/>
                      <a:pt x="34" y="50"/>
                      <a:pt x="46" y="50"/>
                    </a:cubicBezTo>
                    <a:cubicBezTo>
                      <a:pt x="48" y="50"/>
                      <a:pt x="49" y="49"/>
                      <a:pt x="50" y="48"/>
                    </a:cubicBezTo>
                    <a:cubicBezTo>
                      <a:pt x="51" y="46"/>
                      <a:pt x="50" y="44"/>
                      <a:pt x="49" y="43"/>
                    </a:cubicBezTo>
                    <a:cubicBezTo>
                      <a:pt x="33" y="27"/>
                      <a:pt x="33" y="27"/>
                      <a:pt x="33" y="27"/>
                    </a:cubicBezTo>
                    <a:cubicBezTo>
                      <a:pt x="46" y="7"/>
                      <a:pt x="46" y="7"/>
                      <a:pt x="46" y="7"/>
                    </a:cubicBezTo>
                    <a:cubicBezTo>
                      <a:pt x="47" y="8"/>
                      <a:pt x="48" y="8"/>
                      <a:pt x="49" y="8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solidFill>
                    <a:schemeClr val="bg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2" name="Freeform 21"/>
              <p:cNvSpPr>
                <a:spLocks/>
              </p:cNvSpPr>
              <p:nvPr/>
            </p:nvSpPr>
            <p:spPr bwMode="auto">
              <a:xfrm>
                <a:off x="6940550" y="4729163"/>
                <a:ext cx="103188" cy="90488"/>
              </a:xfrm>
              <a:custGeom>
                <a:avLst/>
                <a:gdLst>
                  <a:gd name="T0" fmla="*/ 23 w 26"/>
                  <a:gd name="T1" fmla="*/ 9 h 23"/>
                  <a:gd name="T2" fmla="*/ 22 w 26"/>
                  <a:gd name="T3" fmla="*/ 8 h 23"/>
                  <a:gd name="T4" fmla="*/ 12 w 26"/>
                  <a:gd name="T5" fmla="*/ 0 h 23"/>
                  <a:gd name="T6" fmla="*/ 11 w 26"/>
                  <a:gd name="T7" fmla="*/ 0 h 23"/>
                  <a:gd name="T8" fmla="*/ 11 w 26"/>
                  <a:gd name="T9" fmla="*/ 0 h 23"/>
                  <a:gd name="T10" fmla="*/ 0 w 26"/>
                  <a:gd name="T11" fmla="*/ 20 h 23"/>
                  <a:gd name="T12" fmla="*/ 0 w 26"/>
                  <a:gd name="T13" fmla="*/ 22 h 23"/>
                  <a:gd name="T14" fmla="*/ 2 w 26"/>
                  <a:gd name="T15" fmla="*/ 23 h 23"/>
                  <a:gd name="T16" fmla="*/ 24 w 26"/>
                  <a:gd name="T17" fmla="*/ 23 h 23"/>
                  <a:gd name="T18" fmla="*/ 26 w 26"/>
                  <a:gd name="T19" fmla="*/ 22 h 23"/>
                  <a:gd name="T20" fmla="*/ 26 w 26"/>
                  <a:gd name="T21" fmla="*/ 20 h 23"/>
                  <a:gd name="T22" fmla="*/ 23 w 26"/>
                  <a:gd name="T23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" h="23">
                    <a:moveTo>
                      <a:pt x="23" y="9"/>
                    </a:moveTo>
                    <a:cubicBezTo>
                      <a:pt x="22" y="8"/>
                      <a:pt x="22" y="8"/>
                      <a:pt x="22" y="8"/>
                    </a:cubicBezTo>
                    <a:cubicBezTo>
                      <a:pt x="18" y="6"/>
                      <a:pt x="15" y="3"/>
                      <a:pt x="12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1"/>
                      <a:pt x="0" y="21"/>
                      <a:pt x="0" y="22"/>
                    </a:cubicBezTo>
                    <a:cubicBezTo>
                      <a:pt x="1" y="23"/>
                      <a:pt x="1" y="23"/>
                      <a:pt x="2" y="23"/>
                    </a:cubicBezTo>
                    <a:cubicBezTo>
                      <a:pt x="24" y="23"/>
                      <a:pt x="24" y="23"/>
                      <a:pt x="24" y="23"/>
                    </a:cubicBezTo>
                    <a:cubicBezTo>
                      <a:pt x="25" y="23"/>
                      <a:pt x="25" y="23"/>
                      <a:pt x="26" y="22"/>
                    </a:cubicBezTo>
                    <a:cubicBezTo>
                      <a:pt x="26" y="22"/>
                      <a:pt x="26" y="21"/>
                      <a:pt x="26" y="20"/>
                    </a:cubicBezTo>
                    <a:lnTo>
                      <a:pt x="23" y="9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schemeClr val="bg2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3" name="Group 42"/>
          <p:cNvGrpSpPr/>
          <p:nvPr/>
        </p:nvGrpSpPr>
        <p:grpSpPr>
          <a:xfrm>
            <a:off x="3003680" y="3421588"/>
            <a:ext cx="1693074" cy="552707"/>
            <a:chOff x="4004907" y="4562117"/>
            <a:chExt cx="2257432" cy="736943"/>
          </a:xfrm>
        </p:grpSpPr>
        <p:sp>
          <p:nvSpPr>
            <p:cNvPr id="44" name="Freeform 98"/>
            <p:cNvSpPr>
              <a:spLocks/>
            </p:cNvSpPr>
            <p:nvPr/>
          </p:nvSpPr>
          <p:spPr bwMode="auto">
            <a:xfrm>
              <a:off x="5944780" y="4613893"/>
              <a:ext cx="317559" cy="605779"/>
            </a:xfrm>
            <a:custGeom>
              <a:avLst/>
              <a:gdLst>
                <a:gd name="T0" fmla="*/ 0 w 68"/>
                <a:gd name="T1" fmla="*/ 128 h 130"/>
                <a:gd name="T2" fmla="*/ 36 w 68"/>
                <a:gd name="T3" fmla="*/ 130 h 130"/>
                <a:gd name="T4" fmla="*/ 68 w 68"/>
                <a:gd name="T5" fmla="*/ 128 h 130"/>
                <a:gd name="T6" fmla="*/ 68 w 68"/>
                <a:gd name="T7" fmla="*/ 5 h 130"/>
                <a:gd name="T8" fmla="*/ 33 w 68"/>
                <a:gd name="T9" fmla="*/ 0 h 130"/>
                <a:gd name="T10" fmla="*/ 0 w 68"/>
                <a:gd name="T11" fmla="*/ 5 h 130"/>
                <a:gd name="T12" fmla="*/ 0 w 68"/>
                <a:gd name="T13" fmla="*/ 128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130">
                  <a:moveTo>
                    <a:pt x="0" y="128"/>
                  </a:moveTo>
                  <a:cubicBezTo>
                    <a:pt x="0" y="128"/>
                    <a:pt x="16" y="130"/>
                    <a:pt x="36" y="130"/>
                  </a:cubicBezTo>
                  <a:cubicBezTo>
                    <a:pt x="55" y="130"/>
                    <a:pt x="68" y="128"/>
                    <a:pt x="68" y="12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8" y="5"/>
                    <a:pt x="54" y="0"/>
                    <a:pt x="33" y="0"/>
                  </a:cubicBezTo>
                  <a:cubicBezTo>
                    <a:pt x="12" y="0"/>
                    <a:pt x="0" y="5"/>
                    <a:pt x="0" y="5"/>
                  </a:cubicBezTo>
                  <a:lnTo>
                    <a:pt x="0" y="128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45" name="Freeform 99"/>
            <p:cNvSpPr>
              <a:spLocks/>
            </p:cNvSpPr>
            <p:nvPr/>
          </p:nvSpPr>
          <p:spPr bwMode="auto">
            <a:xfrm>
              <a:off x="4004907" y="4594907"/>
              <a:ext cx="2000279" cy="704153"/>
            </a:xfrm>
            <a:custGeom>
              <a:avLst/>
              <a:gdLst>
                <a:gd name="T0" fmla="*/ 246 w 1159"/>
                <a:gd name="T1" fmla="*/ 0 h 408"/>
                <a:gd name="T2" fmla="*/ 1159 w 1159"/>
                <a:gd name="T3" fmla="*/ 70 h 408"/>
                <a:gd name="T4" fmla="*/ 1159 w 1159"/>
                <a:gd name="T5" fmla="*/ 324 h 408"/>
                <a:gd name="T6" fmla="*/ 246 w 1159"/>
                <a:gd name="T7" fmla="*/ 408 h 408"/>
                <a:gd name="T8" fmla="*/ 0 w 1159"/>
                <a:gd name="T9" fmla="*/ 216 h 408"/>
                <a:gd name="T10" fmla="*/ 0 w 1159"/>
                <a:gd name="T11" fmla="*/ 197 h 408"/>
                <a:gd name="T12" fmla="*/ 246 w 1159"/>
                <a:gd name="T13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9" h="408">
                  <a:moveTo>
                    <a:pt x="246" y="0"/>
                  </a:moveTo>
                  <a:lnTo>
                    <a:pt x="1159" y="70"/>
                  </a:lnTo>
                  <a:lnTo>
                    <a:pt x="1159" y="324"/>
                  </a:lnTo>
                  <a:lnTo>
                    <a:pt x="246" y="408"/>
                  </a:lnTo>
                  <a:lnTo>
                    <a:pt x="0" y="216"/>
                  </a:lnTo>
                  <a:lnTo>
                    <a:pt x="0" y="197"/>
                  </a:lnTo>
                  <a:lnTo>
                    <a:pt x="246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46" name="Freeform 100"/>
            <p:cNvSpPr>
              <a:spLocks/>
            </p:cNvSpPr>
            <p:nvPr/>
          </p:nvSpPr>
          <p:spPr bwMode="auto">
            <a:xfrm>
              <a:off x="4004907" y="4562117"/>
              <a:ext cx="2000279" cy="704153"/>
            </a:xfrm>
            <a:custGeom>
              <a:avLst/>
              <a:gdLst>
                <a:gd name="T0" fmla="*/ 251 w 1159"/>
                <a:gd name="T1" fmla="*/ 0 h 408"/>
                <a:gd name="T2" fmla="*/ 1159 w 1159"/>
                <a:gd name="T3" fmla="*/ 70 h 408"/>
                <a:gd name="T4" fmla="*/ 1159 w 1159"/>
                <a:gd name="T5" fmla="*/ 324 h 408"/>
                <a:gd name="T6" fmla="*/ 251 w 1159"/>
                <a:gd name="T7" fmla="*/ 408 h 408"/>
                <a:gd name="T8" fmla="*/ 0 w 1159"/>
                <a:gd name="T9" fmla="*/ 216 h 408"/>
                <a:gd name="T10" fmla="*/ 251 w 1159"/>
                <a:gd name="T11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59" h="408">
                  <a:moveTo>
                    <a:pt x="251" y="0"/>
                  </a:moveTo>
                  <a:lnTo>
                    <a:pt x="1159" y="70"/>
                  </a:lnTo>
                  <a:lnTo>
                    <a:pt x="1159" y="324"/>
                  </a:lnTo>
                  <a:lnTo>
                    <a:pt x="251" y="408"/>
                  </a:lnTo>
                  <a:lnTo>
                    <a:pt x="0" y="216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494243" y="4717033"/>
              <a:ext cx="13512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1200" b="1" dirty="0" smtClean="0">
                  <a:solidFill>
                    <a:schemeClr val="bg2"/>
                  </a:solidFill>
                  <a:cs typeface="+mn-ea"/>
                  <a:sym typeface="+mn-lt"/>
                </a:rPr>
                <a:t>输入标题</a:t>
              </a:r>
              <a:r>
                <a:rPr lang="id-ID" sz="1200" b="1" dirty="0" smtClean="0">
                  <a:solidFill>
                    <a:schemeClr val="bg2"/>
                  </a:solidFill>
                  <a:cs typeface="+mn-ea"/>
                  <a:sym typeface="+mn-lt"/>
                </a:rPr>
                <a:t> </a:t>
              </a:r>
              <a:r>
                <a:rPr lang="id-ID" sz="1200" b="1" dirty="0">
                  <a:solidFill>
                    <a:schemeClr val="bg2"/>
                  </a:solidFill>
                  <a:cs typeface="+mn-ea"/>
                  <a:sym typeface="+mn-lt"/>
                </a:rPr>
                <a:t>04</a:t>
              </a:r>
            </a:p>
          </p:txBody>
        </p:sp>
        <p:grpSp>
          <p:nvGrpSpPr>
            <p:cNvPr id="48" name="Group 47"/>
            <p:cNvGrpSpPr/>
            <p:nvPr/>
          </p:nvGrpSpPr>
          <p:grpSpPr>
            <a:xfrm>
              <a:off x="4289279" y="4759618"/>
              <a:ext cx="311644" cy="323528"/>
              <a:chOff x="5719763" y="3041650"/>
              <a:chExt cx="749300" cy="777875"/>
            </a:xfrm>
            <a:solidFill>
              <a:schemeClr val="bg1"/>
            </a:solidFill>
          </p:grpSpPr>
          <p:sp>
            <p:nvSpPr>
              <p:cNvPr id="49" name="Oval 5"/>
              <p:cNvSpPr>
                <a:spLocks noChangeArrowheads="1"/>
              </p:cNvSpPr>
              <p:nvPr/>
            </p:nvSpPr>
            <p:spPr bwMode="auto">
              <a:xfrm>
                <a:off x="6035675" y="3368675"/>
                <a:ext cx="120650" cy="120650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schemeClr val="bg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0" name="Oval 6"/>
              <p:cNvSpPr>
                <a:spLocks noChangeArrowheads="1"/>
              </p:cNvSpPr>
              <p:nvPr/>
            </p:nvSpPr>
            <p:spPr bwMode="auto">
              <a:xfrm>
                <a:off x="6281738" y="3186113"/>
                <a:ext cx="84138" cy="84138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schemeClr val="bg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1" name="Oval 7"/>
              <p:cNvSpPr>
                <a:spLocks noChangeArrowheads="1"/>
              </p:cNvSpPr>
              <p:nvPr/>
            </p:nvSpPr>
            <p:spPr bwMode="auto">
              <a:xfrm>
                <a:off x="5730875" y="3319463"/>
                <a:ext cx="84138" cy="82550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schemeClr val="bg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2" name="Freeform 8"/>
              <p:cNvSpPr>
                <a:spLocks noEditPoints="1"/>
              </p:cNvSpPr>
              <p:nvPr/>
            </p:nvSpPr>
            <p:spPr bwMode="auto">
              <a:xfrm>
                <a:off x="5719763" y="3041650"/>
                <a:ext cx="749300" cy="777875"/>
              </a:xfrm>
              <a:custGeom>
                <a:avLst/>
                <a:gdLst>
                  <a:gd name="T0" fmla="*/ 176 w 197"/>
                  <a:gd name="T1" fmla="*/ 101 h 205"/>
                  <a:gd name="T2" fmla="*/ 174 w 197"/>
                  <a:gd name="T3" fmla="*/ 46 h 205"/>
                  <a:gd name="T4" fmla="*/ 172 w 197"/>
                  <a:gd name="T5" fmla="*/ 56 h 205"/>
                  <a:gd name="T6" fmla="*/ 169 w 197"/>
                  <a:gd name="T7" fmla="*/ 94 h 205"/>
                  <a:gd name="T8" fmla="*/ 140 w 197"/>
                  <a:gd name="T9" fmla="*/ 76 h 205"/>
                  <a:gd name="T10" fmla="*/ 146 w 197"/>
                  <a:gd name="T11" fmla="*/ 54 h 205"/>
                  <a:gd name="T12" fmla="*/ 145 w 197"/>
                  <a:gd name="T13" fmla="*/ 44 h 205"/>
                  <a:gd name="T14" fmla="*/ 130 w 197"/>
                  <a:gd name="T15" fmla="*/ 31 h 205"/>
                  <a:gd name="T16" fmla="*/ 67 w 197"/>
                  <a:gd name="T17" fmla="*/ 31 h 205"/>
                  <a:gd name="T18" fmla="*/ 41 w 197"/>
                  <a:gd name="T19" fmla="*/ 44 h 205"/>
                  <a:gd name="T20" fmla="*/ 4 w 197"/>
                  <a:gd name="T21" fmla="*/ 73 h 205"/>
                  <a:gd name="T22" fmla="*/ 15 w 197"/>
                  <a:gd name="T23" fmla="*/ 63 h 205"/>
                  <a:gd name="T24" fmla="*/ 61 w 197"/>
                  <a:gd name="T25" fmla="*/ 56 h 205"/>
                  <a:gd name="T26" fmla="*/ 30 w 197"/>
                  <a:gd name="T27" fmla="*/ 95 h 205"/>
                  <a:gd name="T28" fmla="*/ 27 w 197"/>
                  <a:gd name="T29" fmla="*/ 92 h 205"/>
                  <a:gd name="T30" fmla="*/ 21 w 197"/>
                  <a:gd name="T31" fmla="*/ 101 h 205"/>
                  <a:gd name="T32" fmla="*/ 21 w 197"/>
                  <a:gd name="T33" fmla="*/ 104 h 205"/>
                  <a:gd name="T34" fmla="*/ 41 w 197"/>
                  <a:gd name="T35" fmla="*/ 161 h 205"/>
                  <a:gd name="T36" fmla="*/ 67 w 197"/>
                  <a:gd name="T37" fmla="*/ 173 h 205"/>
                  <a:gd name="T38" fmla="*/ 118 w 197"/>
                  <a:gd name="T39" fmla="*/ 194 h 205"/>
                  <a:gd name="T40" fmla="*/ 99 w 197"/>
                  <a:gd name="T41" fmla="*/ 195 h 205"/>
                  <a:gd name="T42" fmla="*/ 99 w 197"/>
                  <a:gd name="T43" fmla="*/ 148 h 205"/>
                  <a:gd name="T44" fmla="*/ 122 w 197"/>
                  <a:gd name="T45" fmla="*/ 165 h 205"/>
                  <a:gd name="T46" fmla="*/ 135 w 197"/>
                  <a:gd name="T47" fmla="*/ 158 h 205"/>
                  <a:gd name="T48" fmla="*/ 157 w 197"/>
                  <a:gd name="T49" fmla="*/ 161 h 205"/>
                  <a:gd name="T50" fmla="*/ 176 w 197"/>
                  <a:gd name="T51" fmla="*/ 104 h 205"/>
                  <a:gd name="T52" fmla="*/ 56 w 197"/>
                  <a:gd name="T53" fmla="*/ 88 h 205"/>
                  <a:gd name="T54" fmla="*/ 56 w 197"/>
                  <a:gd name="T55" fmla="*/ 116 h 205"/>
                  <a:gd name="T56" fmla="*/ 56 w 197"/>
                  <a:gd name="T57" fmla="*/ 88 h 205"/>
                  <a:gd name="T58" fmla="*/ 15 w 197"/>
                  <a:gd name="T59" fmla="*/ 141 h 205"/>
                  <a:gd name="T60" fmla="*/ 57 w 197"/>
                  <a:gd name="T61" fmla="*/ 129 h 205"/>
                  <a:gd name="T62" fmla="*/ 41 w 197"/>
                  <a:gd name="T63" fmla="*/ 151 h 205"/>
                  <a:gd name="T64" fmla="*/ 117 w 197"/>
                  <a:gd name="T65" fmla="*/ 63 h 205"/>
                  <a:gd name="T66" fmla="*/ 127 w 197"/>
                  <a:gd name="T67" fmla="*/ 58 h 205"/>
                  <a:gd name="T68" fmla="*/ 99 w 197"/>
                  <a:gd name="T69" fmla="*/ 10 h 205"/>
                  <a:gd name="T70" fmla="*/ 99 w 197"/>
                  <a:gd name="T71" fmla="*/ 56 h 205"/>
                  <a:gd name="T72" fmla="*/ 99 w 197"/>
                  <a:gd name="T73" fmla="*/ 10 h 205"/>
                  <a:gd name="T74" fmla="*/ 85 w 197"/>
                  <a:gd name="T75" fmla="*/ 62 h 205"/>
                  <a:gd name="T76" fmla="*/ 68 w 197"/>
                  <a:gd name="T77" fmla="*/ 70 h 205"/>
                  <a:gd name="T78" fmla="*/ 70 w 197"/>
                  <a:gd name="T79" fmla="*/ 147 h 205"/>
                  <a:gd name="T80" fmla="*/ 81 w 197"/>
                  <a:gd name="T81" fmla="*/ 141 h 205"/>
                  <a:gd name="T82" fmla="*/ 70 w 197"/>
                  <a:gd name="T83" fmla="*/ 147 h 205"/>
                  <a:gd name="T84" fmla="*/ 113 w 197"/>
                  <a:gd name="T85" fmla="*/ 143 h 205"/>
                  <a:gd name="T86" fmla="*/ 129 w 197"/>
                  <a:gd name="T87" fmla="*/ 135 h 205"/>
                  <a:gd name="T88" fmla="*/ 131 w 197"/>
                  <a:gd name="T89" fmla="*/ 123 h 205"/>
                  <a:gd name="T90" fmla="*/ 99 w 197"/>
                  <a:gd name="T91" fmla="*/ 138 h 205"/>
                  <a:gd name="T92" fmla="*/ 67 w 197"/>
                  <a:gd name="T93" fmla="*/ 123 h 205"/>
                  <a:gd name="T94" fmla="*/ 67 w 197"/>
                  <a:gd name="T95" fmla="*/ 82 h 205"/>
                  <a:gd name="T96" fmla="*/ 99 w 197"/>
                  <a:gd name="T97" fmla="*/ 67 h 205"/>
                  <a:gd name="T98" fmla="*/ 131 w 197"/>
                  <a:gd name="T99" fmla="*/ 82 h 205"/>
                  <a:gd name="T100" fmla="*/ 131 w 197"/>
                  <a:gd name="T101" fmla="*/ 123 h 205"/>
                  <a:gd name="T102" fmla="*/ 160 w 197"/>
                  <a:gd name="T103" fmla="*/ 102 h 205"/>
                  <a:gd name="T104" fmla="*/ 141 w 197"/>
                  <a:gd name="T105" fmla="*/ 102 h 205"/>
                  <a:gd name="T106" fmla="*/ 183 w 197"/>
                  <a:gd name="T107" fmla="*/ 141 h 205"/>
                  <a:gd name="T108" fmla="*/ 157 w 197"/>
                  <a:gd name="T109" fmla="*/ 151 h 205"/>
                  <a:gd name="T110" fmla="*/ 140 w 197"/>
                  <a:gd name="T111" fmla="*/ 129 h 205"/>
                  <a:gd name="T112" fmla="*/ 183 w 197"/>
                  <a:gd name="T113" fmla="*/ 141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97" h="205">
                    <a:moveTo>
                      <a:pt x="175" y="102"/>
                    </a:moveTo>
                    <a:cubicBezTo>
                      <a:pt x="175" y="102"/>
                      <a:pt x="176" y="101"/>
                      <a:pt x="176" y="101"/>
                    </a:cubicBezTo>
                    <a:cubicBezTo>
                      <a:pt x="192" y="85"/>
                      <a:pt x="197" y="70"/>
                      <a:pt x="192" y="59"/>
                    </a:cubicBezTo>
                    <a:cubicBezTo>
                      <a:pt x="190" y="54"/>
                      <a:pt x="185" y="49"/>
                      <a:pt x="174" y="46"/>
                    </a:cubicBezTo>
                    <a:cubicBezTo>
                      <a:pt x="174" y="47"/>
                      <a:pt x="174" y="48"/>
                      <a:pt x="174" y="49"/>
                    </a:cubicBezTo>
                    <a:cubicBezTo>
                      <a:pt x="174" y="51"/>
                      <a:pt x="173" y="54"/>
                      <a:pt x="172" y="56"/>
                    </a:cubicBezTo>
                    <a:cubicBezTo>
                      <a:pt x="178" y="57"/>
                      <a:pt x="181" y="60"/>
                      <a:pt x="183" y="63"/>
                    </a:cubicBezTo>
                    <a:cubicBezTo>
                      <a:pt x="186" y="70"/>
                      <a:pt x="181" y="82"/>
                      <a:pt x="169" y="94"/>
                    </a:cubicBezTo>
                    <a:cubicBezTo>
                      <a:pt x="169" y="94"/>
                      <a:pt x="168" y="95"/>
                      <a:pt x="168" y="95"/>
                    </a:cubicBezTo>
                    <a:cubicBezTo>
                      <a:pt x="160" y="89"/>
                      <a:pt x="150" y="82"/>
                      <a:pt x="140" y="76"/>
                    </a:cubicBezTo>
                    <a:cubicBezTo>
                      <a:pt x="139" y="69"/>
                      <a:pt x="138" y="62"/>
                      <a:pt x="137" y="56"/>
                    </a:cubicBezTo>
                    <a:cubicBezTo>
                      <a:pt x="140" y="55"/>
                      <a:pt x="143" y="55"/>
                      <a:pt x="146" y="54"/>
                    </a:cubicBezTo>
                    <a:cubicBezTo>
                      <a:pt x="145" y="53"/>
                      <a:pt x="145" y="51"/>
                      <a:pt x="145" y="49"/>
                    </a:cubicBezTo>
                    <a:cubicBezTo>
                      <a:pt x="145" y="47"/>
                      <a:pt x="145" y="46"/>
                      <a:pt x="145" y="44"/>
                    </a:cubicBezTo>
                    <a:cubicBezTo>
                      <a:pt x="142" y="45"/>
                      <a:pt x="138" y="45"/>
                      <a:pt x="135" y="46"/>
                    </a:cubicBezTo>
                    <a:cubicBezTo>
                      <a:pt x="133" y="41"/>
                      <a:pt x="132" y="36"/>
                      <a:pt x="130" y="31"/>
                    </a:cubicBezTo>
                    <a:cubicBezTo>
                      <a:pt x="122" y="11"/>
                      <a:pt x="111" y="0"/>
                      <a:pt x="99" y="0"/>
                    </a:cubicBezTo>
                    <a:cubicBezTo>
                      <a:pt x="86" y="0"/>
                      <a:pt x="75" y="11"/>
                      <a:pt x="67" y="31"/>
                    </a:cubicBezTo>
                    <a:cubicBezTo>
                      <a:pt x="66" y="36"/>
                      <a:pt x="64" y="41"/>
                      <a:pt x="63" y="46"/>
                    </a:cubicBezTo>
                    <a:cubicBezTo>
                      <a:pt x="55" y="45"/>
                      <a:pt x="48" y="44"/>
                      <a:pt x="41" y="44"/>
                    </a:cubicBezTo>
                    <a:cubicBezTo>
                      <a:pt x="18" y="44"/>
                      <a:pt x="9" y="52"/>
                      <a:pt x="6" y="59"/>
                    </a:cubicBezTo>
                    <a:cubicBezTo>
                      <a:pt x="4" y="63"/>
                      <a:pt x="3" y="68"/>
                      <a:pt x="4" y="73"/>
                    </a:cubicBezTo>
                    <a:cubicBezTo>
                      <a:pt x="7" y="71"/>
                      <a:pt x="10" y="69"/>
                      <a:pt x="14" y="69"/>
                    </a:cubicBezTo>
                    <a:cubicBezTo>
                      <a:pt x="14" y="67"/>
                      <a:pt x="14" y="65"/>
                      <a:pt x="15" y="63"/>
                    </a:cubicBezTo>
                    <a:cubicBezTo>
                      <a:pt x="17" y="57"/>
                      <a:pt x="27" y="54"/>
                      <a:pt x="41" y="54"/>
                    </a:cubicBezTo>
                    <a:cubicBezTo>
                      <a:pt x="47" y="54"/>
                      <a:pt x="53" y="54"/>
                      <a:pt x="61" y="56"/>
                    </a:cubicBezTo>
                    <a:cubicBezTo>
                      <a:pt x="59" y="62"/>
                      <a:pt x="58" y="69"/>
                      <a:pt x="57" y="76"/>
                    </a:cubicBezTo>
                    <a:cubicBezTo>
                      <a:pt x="47" y="82"/>
                      <a:pt x="38" y="89"/>
                      <a:pt x="30" y="95"/>
                    </a:cubicBezTo>
                    <a:cubicBezTo>
                      <a:pt x="29" y="95"/>
                      <a:pt x="29" y="94"/>
                      <a:pt x="29" y="94"/>
                    </a:cubicBezTo>
                    <a:cubicBezTo>
                      <a:pt x="28" y="93"/>
                      <a:pt x="27" y="93"/>
                      <a:pt x="27" y="92"/>
                    </a:cubicBezTo>
                    <a:cubicBezTo>
                      <a:pt x="25" y="95"/>
                      <a:pt x="22" y="97"/>
                      <a:pt x="19" y="98"/>
                    </a:cubicBezTo>
                    <a:cubicBezTo>
                      <a:pt x="19" y="99"/>
                      <a:pt x="20" y="100"/>
                      <a:pt x="21" y="101"/>
                    </a:cubicBezTo>
                    <a:cubicBezTo>
                      <a:pt x="22" y="101"/>
                      <a:pt x="22" y="102"/>
                      <a:pt x="23" y="102"/>
                    </a:cubicBezTo>
                    <a:cubicBezTo>
                      <a:pt x="22" y="103"/>
                      <a:pt x="22" y="103"/>
                      <a:pt x="21" y="104"/>
                    </a:cubicBezTo>
                    <a:cubicBezTo>
                      <a:pt x="6" y="119"/>
                      <a:pt x="0" y="134"/>
                      <a:pt x="6" y="145"/>
                    </a:cubicBezTo>
                    <a:cubicBezTo>
                      <a:pt x="9" y="152"/>
                      <a:pt x="18" y="161"/>
                      <a:pt x="41" y="161"/>
                    </a:cubicBezTo>
                    <a:cubicBezTo>
                      <a:pt x="48" y="161"/>
                      <a:pt x="55" y="160"/>
                      <a:pt x="63" y="158"/>
                    </a:cubicBezTo>
                    <a:cubicBezTo>
                      <a:pt x="64" y="164"/>
                      <a:pt x="66" y="169"/>
                      <a:pt x="67" y="173"/>
                    </a:cubicBezTo>
                    <a:cubicBezTo>
                      <a:pt x="75" y="194"/>
                      <a:pt x="86" y="205"/>
                      <a:pt x="99" y="205"/>
                    </a:cubicBezTo>
                    <a:cubicBezTo>
                      <a:pt x="106" y="205"/>
                      <a:pt x="112" y="201"/>
                      <a:pt x="118" y="194"/>
                    </a:cubicBezTo>
                    <a:cubicBezTo>
                      <a:pt x="115" y="193"/>
                      <a:pt x="112" y="191"/>
                      <a:pt x="110" y="188"/>
                    </a:cubicBezTo>
                    <a:cubicBezTo>
                      <a:pt x="106" y="193"/>
                      <a:pt x="103" y="195"/>
                      <a:pt x="99" y="195"/>
                    </a:cubicBezTo>
                    <a:cubicBezTo>
                      <a:pt x="89" y="195"/>
                      <a:pt x="79" y="180"/>
                      <a:pt x="73" y="156"/>
                    </a:cubicBezTo>
                    <a:cubicBezTo>
                      <a:pt x="81" y="154"/>
                      <a:pt x="90" y="152"/>
                      <a:pt x="99" y="148"/>
                    </a:cubicBezTo>
                    <a:cubicBezTo>
                      <a:pt x="108" y="152"/>
                      <a:pt x="116" y="154"/>
                      <a:pt x="125" y="156"/>
                    </a:cubicBezTo>
                    <a:cubicBezTo>
                      <a:pt x="124" y="160"/>
                      <a:pt x="123" y="162"/>
                      <a:pt x="122" y="165"/>
                    </a:cubicBezTo>
                    <a:cubicBezTo>
                      <a:pt x="126" y="165"/>
                      <a:pt x="129" y="167"/>
                      <a:pt x="132" y="169"/>
                    </a:cubicBezTo>
                    <a:cubicBezTo>
                      <a:pt x="133" y="165"/>
                      <a:pt x="134" y="162"/>
                      <a:pt x="135" y="158"/>
                    </a:cubicBezTo>
                    <a:cubicBezTo>
                      <a:pt x="143" y="160"/>
                      <a:pt x="150" y="161"/>
                      <a:pt x="157" y="161"/>
                    </a:cubicBezTo>
                    <a:cubicBezTo>
                      <a:pt x="157" y="161"/>
                      <a:pt x="157" y="161"/>
                      <a:pt x="157" y="161"/>
                    </a:cubicBezTo>
                    <a:cubicBezTo>
                      <a:pt x="180" y="161"/>
                      <a:pt x="189" y="152"/>
                      <a:pt x="192" y="145"/>
                    </a:cubicBezTo>
                    <a:cubicBezTo>
                      <a:pt x="197" y="134"/>
                      <a:pt x="192" y="119"/>
                      <a:pt x="176" y="104"/>
                    </a:cubicBezTo>
                    <a:cubicBezTo>
                      <a:pt x="176" y="103"/>
                      <a:pt x="175" y="103"/>
                      <a:pt x="175" y="102"/>
                    </a:cubicBezTo>
                    <a:close/>
                    <a:moveTo>
                      <a:pt x="56" y="88"/>
                    </a:moveTo>
                    <a:cubicBezTo>
                      <a:pt x="56" y="93"/>
                      <a:pt x="56" y="97"/>
                      <a:pt x="56" y="102"/>
                    </a:cubicBezTo>
                    <a:cubicBezTo>
                      <a:pt x="56" y="107"/>
                      <a:pt x="56" y="112"/>
                      <a:pt x="56" y="116"/>
                    </a:cubicBezTo>
                    <a:cubicBezTo>
                      <a:pt x="49" y="112"/>
                      <a:pt x="43" y="107"/>
                      <a:pt x="37" y="102"/>
                    </a:cubicBezTo>
                    <a:cubicBezTo>
                      <a:pt x="43" y="98"/>
                      <a:pt x="49" y="93"/>
                      <a:pt x="56" y="88"/>
                    </a:cubicBezTo>
                    <a:close/>
                    <a:moveTo>
                      <a:pt x="41" y="151"/>
                    </a:moveTo>
                    <a:cubicBezTo>
                      <a:pt x="27" y="151"/>
                      <a:pt x="17" y="147"/>
                      <a:pt x="15" y="141"/>
                    </a:cubicBezTo>
                    <a:cubicBezTo>
                      <a:pt x="11" y="134"/>
                      <a:pt x="17" y="122"/>
                      <a:pt x="30" y="109"/>
                    </a:cubicBezTo>
                    <a:cubicBezTo>
                      <a:pt x="38" y="116"/>
                      <a:pt x="47" y="122"/>
                      <a:pt x="57" y="129"/>
                    </a:cubicBezTo>
                    <a:cubicBezTo>
                      <a:pt x="58" y="136"/>
                      <a:pt x="59" y="142"/>
                      <a:pt x="61" y="149"/>
                    </a:cubicBezTo>
                    <a:cubicBezTo>
                      <a:pt x="53" y="150"/>
                      <a:pt x="47" y="151"/>
                      <a:pt x="41" y="151"/>
                    </a:cubicBezTo>
                    <a:close/>
                    <a:moveTo>
                      <a:pt x="129" y="70"/>
                    </a:moveTo>
                    <a:cubicBezTo>
                      <a:pt x="125" y="68"/>
                      <a:pt x="121" y="65"/>
                      <a:pt x="117" y="63"/>
                    </a:cubicBezTo>
                    <a:cubicBezTo>
                      <a:pt x="115" y="63"/>
                      <a:pt x="114" y="62"/>
                      <a:pt x="113" y="62"/>
                    </a:cubicBezTo>
                    <a:cubicBezTo>
                      <a:pt x="118" y="60"/>
                      <a:pt x="123" y="59"/>
                      <a:pt x="127" y="58"/>
                    </a:cubicBezTo>
                    <a:cubicBezTo>
                      <a:pt x="128" y="62"/>
                      <a:pt x="129" y="66"/>
                      <a:pt x="129" y="70"/>
                    </a:cubicBezTo>
                    <a:close/>
                    <a:moveTo>
                      <a:pt x="99" y="10"/>
                    </a:moveTo>
                    <a:cubicBezTo>
                      <a:pt x="108" y="10"/>
                      <a:pt x="119" y="24"/>
                      <a:pt x="125" y="48"/>
                    </a:cubicBezTo>
                    <a:cubicBezTo>
                      <a:pt x="116" y="50"/>
                      <a:pt x="108" y="53"/>
                      <a:pt x="99" y="56"/>
                    </a:cubicBezTo>
                    <a:cubicBezTo>
                      <a:pt x="90" y="53"/>
                      <a:pt x="81" y="50"/>
                      <a:pt x="73" y="48"/>
                    </a:cubicBezTo>
                    <a:cubicBezTo>
                      <a:pt x="79" y="24"/>
                      <a:pt x="89" y="10"/>
                      <a:pt x="99" y="10"/>
                    </a:cubicBezTo>
                    <a:close/>
                    <a:moveTo>
                      <a:pt x="70" y="58"/>
                    </a:moveTo>
                    <a:cubicBezTo>
                      <a:pt x="75" y="59"/>
                      <a:pt x="80" y="60"/>
                      <a:pt x="85" y="62"/>
                    </a:cubicBezTo>
                    <a:cubicBezTo>
                      <a:pt x="83" y="62"/>
                      <a:pt x="82" y="63"/>
                      <a:pt x="81" y="63"/>
                    </a:cubicBezTo>
                    <a:cubicBezTo>
                      <a:pt x="77" y="65"/>
                      <a:pt x="72" y="68"/>
                      <a:pt x="68" y="70"/>
                    </a:cubicBezTo>
                    <a:cubicBezTo>
                      <a:pt x="69" y="66"/>
                      <a:pt x="70" y="62"/>
                      <a:pt x="70" y="58"/>
                    </a:cubicBezTo>
                    <a:close/>
                    <a:moveTo>
                      <a:pt x="70" y="147"/>
                    </a:moveTo>
                    <a:cubicBezTo>
                      <a:pt x="70" y="143"/>
                      <a:pt x="69" y="139"/>
                      <a:pt x="68" y="135"/>
                    </a:cubicBezTo>
                    <a:cubicBezTo>
                      <a:pt x="72" y="137"/>
                      <a:pt x="77" y="139"/>
                      <a:pt x="81" y="141"/>
                    </a:cubicBezTo>
                    <a:cubicBezTo>
                      <a:pt x="82" y="142"/>
                      <a:pt x="83" y="142"/>
                      <a:pt x="85" y="143"/>
                    </a:cubicBezTo>
                    <a:cubicBezTo>
                      <a:pt x="80" y="144"/>
                      <a:pt x="75" y="146"/>
                      <a:pt x="70" y="147"/>
                    </a:cubicBezTo>
                    <a:close/>
                    <a:moveTo>
                      <a:pt x="127" y="147"/>
                    </a:moveTo>
                    <a:cubicBezTo>
                      <a:pt x="123" y="146"/>
                      <a:pt x="118" y="144"/>
                      <a:pt x="113" y="143"/>
                    </a:cubicBezTo>
                    <a:cubicBezTo>
                      <a:pt x="114" y="142"/>
                      <a:pt x="115" y="142"/>
                      <a:pt x="117" y="141"/>
                    </a:cubicBezTo>
                    <a:cubicBezTo>
                      <a:pt x="121" y="139"/>
                      <a:pt x="125" y="137"/>
                      <a:pt x="129" y="135"/>
                    </a:cubicBezTo>
                    <a:cubicBezTo>
                      <a:pt x="129" y="139"/>
                      <a:pt x="128" y="143"/>
                      <a:pt x="127" y="147"/>
                    </a:cubicBezTo>
                    <a:close/>
                    <a:moveTo>
                      <a:pt x="131" y="123"/>
                    </a:moveTo>
                    <a:cubicBezTo>
                      <a:pt x="125" y="126"/>
                      <a:pt x="119" y="129"/>
                      <a:pt x="113" y="132"/>
                    </a:cubicBezTo>
                    <a:cubicBezTo>
                      <a:pt x="108" y="134"/>
                      <a:pt x="103" y="136"/>
                      <a:pt x="99" y="138"/>
                    </a:cubicBezTo>
                    <a:cubicBezTo>
                      <a:pt x="94" y="136"/>
                      <a:pt x="90" y="134"/>
                      <a:pt x="85" y="132"/>
                    </a:cubicBezTo>
                    <a:cubicBezTo>
                      <a:pt x="79" y="129"/>
                      <a:pt x="73" y="126"/>
                      <a:pt x="67" y="123"/>
                    </a:cubicBezTo>
                    <a:cubicBezTo>
                      <a:pt x="66" y="116"/>
                      <a:pt x="66" y="109"/>
                      <a:pt x="66" y="102"/>
                    </a:cubicBezTo>
                    <a:cubicBezTo>
                      <a:pt x="66" y="95"/>
                      <a:pt x="66" y="88"/>
                      <a:pt x="67" y="82"/>
                    </a:cubicBezTo>
                    <a:cubicBezTo>
                      <a:pt x="73" y="79"/>
                      <a:pt x="79" y="76"/>
                      <a:pt x="85" y="73"/>
                    </a:cubicBezTo>
                    <a:cubicBezTo>
                      <a:pt x="90" y="70"/>
                      <a:pt x="94" y="68"/>
                      <a:pt x="99" y="67"/>
                    </a:cubicBezTo>
                    <a:cubicBezTo>
                      <a:pt x="103" y="68"/>
                      <a:pt x="108" y="70"/>
                      <a:pt x="113" y="73"/>
                    </a:cubicBezTo>
                    <a:cubicBezTo>
                      <a:pt x="119" y="76"/>
                      <a:pt x="125" y="79"/>
                      <a:pt x="131" y="82"/>
                    </a:cubicBezTo>
                    <a:cubicBezTo>
                      <a:pt x="131" y="88"/>
                      <a:pt x="131" y="95"/>
                      <a:pt x="131" y="102"/>
                    </a:cubicBezTo>
                    <a:cubicBezTo>
                      <a:pt x="131" y="109"/>
                      <a:pt x="131" y="116"/>
                      <a:pt x="131" y="123"/>
                    </a:cubicBezTo>
                    <a:close/>
                    <a:moveTo>
                      <a:pt x="141" y="88"/>
                    </a:moveTo>
                    <a:cubicBezTo>
                      <a:pt x="148" y="93"/>
                      <a:pt x="155" y="98"/>
                      <a:pt x="160" y="102"/>
                    </a:cubicBezTo>
                    <a:cubicBezTo>
                      <a:pt x="154" y="107"/>
                      <a:pt x="148" y="112"/>
                      <a:pt x="141" y="116"/>
                    </a:cubicBezTo>
                    <a:cubicBezTo>
                      <a:pt x="141" y="112"/>
                      <a:pt x="141" y="107"/>
                      <a:pt x="141" y="102"/>
                    </a:cubicBezTo>
                    <a:cubicBezTo>
                      <a:pt x="141" y="97"/>
                      <a:pt x="141" y="93"/>
                      <a:pt x="141" y="88"/>
                    </a:cubicBezTo>
                    <a:close/>
                    <a:moveTo>
                      <a:pt x="183" y="141"/>
                    </a:moveTo>
                    <a:cubicBezTo>
                      <a:pt x="180" y="147"/>
                      <a:pt x="171" y="151"/>
                      <a:pt x="157" y="151"/>
                    </a:cubicBezTo>
                    <a:cubicBezTo>
                      <a:pt x="157" y="151"/>
                      <a:pt x="157" y="151"/>
                      <a:pt x="157" y="151"/>
                    </a:cubicBezTo>
                    <a:cubicBezTo>
                      <a:pt x="151" y="151"/>
                      <a:pt x="144" y="150"/>
                      <a:pt x="137" y="149"/>
                    </a:cubicBezTo>
                    <a:cubicBezTo>
                      <a:pt x="138" y="142"/>
                      <a:pt x="139" y="136"/>
                      <a:pt x="140" y="129"/>
                    </a:cubicBezTo>
                    <a:cubicBezTo>
                      <a:pt x="150" y="122"/>
                      <a:pt x="160" y="116"/>
                      <a:pt x="168" y="109"/>
                    </a:cubicBezTo>
                    <a:cubicBezTo>
                      <a:pt x="181" y="122"/>
                      <a:pt x="186" y="134"/>
                      <a:pt x="183" y="141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schemeClr val="bg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3" name="Oval 9"/>
              <p:cNvSpPr>
                <a:spLocks noChangeArrowheads="1"/>
              </p:cNvSpPr>
              <p:nvPr/>
            </p:nvSpPr>
            <p:spPr bwMode="auto">
              <a:xfrm>
                <a:off x="6142038" y="3683000"/>
                <a:ext cx="84138" cy="84138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solidFill>
                    <a:schemeClr val="bg2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52875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5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点击此处输入标题</a:t>
            </a:r>
            <a:endParaRPr 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>
                <a:cs typeface="+mn-ea"/>
                <a:sym typeface="+mn-lt"/>
              </a:rPr>
              <a:t>34</a:t>
            </a:fld>
            <a:endParaRPr lang="en-US">
              <a:cs typeface="+mn-ea"/>
              <a:sym typeface="+mn-l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416029" y="1097995"/>
            <a:ext cx="265510" cy="5492353"/>
            <a:chOff x="5888038" y="1230313"/>
            <a:chExt cx="354013" cy="7323137"/>
          </a:xfrm>
        </p:grpSpPr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5916613" y="1384300"/>
              <a:ext cx="300038" cy="7169150"/>
            </a:xfrm>
            <a:prstGeom prst="rect">
              <a:avLst/>
            </a:prstGeom>
            <a:gradFill>
              <a:gsLst>
                <a:gs pos="15000">
                  <a:schemeClr val="bg2">
                    <a:lumMod val="85000"/>
                  </a:schemeClr>
                </a:gs>
                <a:gs pos="100000">
                  <a:schemeClr val="bg2">
                    <a:lumMod val="65000"/>
                  </a:schemeClr>
                </a:gs>
              </a:gsLst>
              <a:lin ang="108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5888038" y="1230313"/>
              <a:ext cx="354013" cy="255588"/>
            </a:xfrm>
            <a:prstGeom prst="rect">
              <a:avLst/>
            </a:prstGeom>
            <a:gradFill>
              <a:gsLst>
                <a:gs pos="15000">
                  <a:schemeClr val="tx2"/>
                </a:gs>
                <a:gs pos="100000">
                  <a:schemeClr val="bg2">
                    <a:lumMod val="50000"/>
                  </a:schemeClr>
                </a:gs>
              </a:gsLst>
              <a:lin ang="108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4437460" y="1968341"/>
            <a:ext cx="225029" cy="215504"/>
          </a:xfrm>
          <a:prstGeom prst="rect">
            <a:avLst/>
          </a:prstGeom>
          <a:gradFill flip="none" rotWithShape="1">
            <a:gsLst>
              <a:gs pos="46000">
                <a:schemeClr val="bg2">
                  <a:lumMod val="50000"/>
                </a:schemeClr>
              </a:gs>
              <a:gs pos="100000">
                <a:schemeClr val="bg2">
                  <a:lumMod val="65000"/>
                </a:schemeClr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>
              <a:cs typeface="+mn-ea"/>
              <a:sym typeface="+mn-lt"/>
            </a:endParaRPr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4437460" y="3604260"/>
            <a:ext cx="225029" cy="217885"/>
          </a:xfrm>
          <a:prstGeom prst="rect">
            <a:avLst/>
          </a:prstGeom>
          <a:gradFill flip="none" rotWithShape="1">
            <a:gsLst>
              <a:gs pos="46000">
                <a:schemeClr val="bg2">
                  <a:lumMod val="50000"/>
                </a:schemeClr>
              </a:gs>
              <a:gs pos="100000">
                <a:schemeClr val="bg2">
                  <a:lumMod val="65000"/>
                </a:schemeClr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>
              <a:cs typeface="+mn-ea"/>
              <a:sym typeface="+mn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620566" y="3119676"/>
            <a:ext cx="2493169" cy="663179"/>
            <a:chOff x="3494088" y="3925888"/>
            <a:chExt cx="3324225" cy="884238"/>
          </a:xfrm>
        </p:grpSpPr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3494088" y="3925888"/>
              <a:ext cx="3324225" cy="884238"/>
            </a:xfrm>
            <a:custGeom>
              <a:avLst/>
              <a:gdLst>
                <a:gd name="T0" fmla="*/ 1282 w 1282"/>
                <a:gd name="T1" fmla="*/ 311 h 341"/>
                <a:gd name="T2" fmla="*/ 1252 w 1282"/>
                <a:gd name="T3" fmla="*/ 341 h 341"/>
                <a:gd name="T4" fmla="*/ 30 w 1282"/>
                <a:gd name="T5" fmla="*/ 341 h 341"/>
                <a:gd name="T6" fmla="*/ 0 w 1282"/>
                <a:gd name="T7" fmla="*/ 311 h 341"/>
                <a:gd name="T8" fmla="*/ 0 w 1282"/>
                <a:gd name="T9" fmla="*/ 30 h 341"/>
                <a:gd name="T10" fmla="*/ 30 w 1282"/>
                <a:gd name="T11" fmla="*/ 0 h 341"/>
                <a:gd name="T12" fmla="*/ 1252 w 1282"/>
                <a:gd name="T13" fmla="*/ 0 h 341"/>
                <a:gd name="T14" fmla="*/ 1282 w 1282"/>
                <a:gd name="T15" fmla="*/ 30 h 341"/>
                <a:gd name="T16" fmla="*/ 1282 w 1282"/>
                <a:gd name="T17" fmla="*/ 31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2" h="341">
                  <a:moveTo>
                    <a:pt x="1282" y="311"/>
                  </a:moveTo>
                  <a:cubicBezTo>
                    <a:pt x="1282" y="327"/>
                    <a:pt x="1268" y="341"/>
                    <a:pt x="1252" y="341"/>
                  </a:cubicBezTo>
                  <a:cubicBezTo>
                    <a:pt x="30" y="341"/>
                    <a:pt x="30" y="341"/>
                    <a:pt x="30" y="341"/>
                  </a:cubicBezTo>
                  <a:cubicBezTo>
                    <a:pt x="13" y="341"/>
                    <a:pt x="0" y="327"/>
                    <a:pt x="0" y="31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1252" y="0"/>
                    <a:pt x="1252" y="0"/>
                    <a:pt x="1252" y="0"/>
                  </a:cubicBezTo>
                  <a:cubicBezTo>
                    <a:pt x="1268" y="0"/>
                    <a:pt x="1282" y="13"/>
                    <a:pt x="1282" y="30"/>
                  </a:cubicBezTo>
                  <a:lnTo>
                    <a:pt x="1282" y="31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3590926" y="4010025"/>
              <a:ext cx="3128963" cy="714375"/>
            </a:xfrm>
            <a:custGeom>
              <a:avLst/>
              <a:gdLst>
                <a:gd name="T0" fmla="*/ 24 w 1207"/>
                <a:gd name="T1" fmla="*/ 0 h 276"/>
                <a:gd name="T2" fmla="*/ 0 w 1207"/>
                <a:gd name="T3" fmla="*/ 24 h 276"/>
                <a:gd name="T4" fmla="*/ 0 w 1207"/>
                <a:gd name="T5" fmla="*/ 252 h 276"/>
                <a:gd name="T6" fmla="*/ 24 w 1207"/>
                <a:gd name="T7" fmla="*/ 276 h 276"/>
                <a:gd name="T8" fmla="*/ 1183 w 1207"/>
                <a:gd name="T9" fmla="*/ 276 h 276"/>
                <a:gd name="T10" fmla="*/ 1207 w 1207"/>
                <a:gd name="T11" fmla="*/ 252 h 276"/>
                <a:gd name="T12" fmla="*/ 1207 w 1207"/>
                <a:gd name="T13" fmla="*/ 24 h 276"/>
                <a:gd name="T14" fmla="*/ 1183 w 1207"/>
                <a:gd name="T15" fmla="*/ 0 h 276"/>
                <a:gd name="T16" fmla="*/ 24 w 1207"/>
                <a:gd name="T17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7" h="276">
                  <a:moveTo>
                    <a:pt x="24" y="0"/>
                  </a:moveTo>
                  <a:cubicBezTo>
                    <a:pt x="11" y="0"/>
                    <a:pt x="0" y="11"/>
                    <a:pt x="0" y="24"/>
                  </a:cubicBezTo>
                  <a:cubicBezTo>
                    <a:pt x="0" y="252"/>
                    <a:pt x="0" y="252"/>
                    <a:pt x="0" y="252"/>
                  </a:cubicBezTo>
                  <a:cubicBezTo>
                    <a:pt x="0" y="265"/>
                    <a:pt x="11" y="276"/>
                    <a:pt x="24" y="276"/>
                  </a:cubicBezTo>
                  <a:cubicBezTo>
                    <a:pt x="1183" y="276"/>
                    <a:pt x="1183" y="276"/>
                    <a:pt x="1183" y="276"/>
                  </a:cubicBezTo>
                  <a:cubicBezTo>
                    <a:pt x="1196" y="276"/>
                    <a:pt x="1207" y="265"/>
                    <a:pt x="1207" y="252"/>
                  </a:cubicBezTo>
                  <a:cubicBezTo>
                    <a:pt x="1207" y="24"/>
                    <a:pt x="1207" y="24"/>
                    <a:pt x="1207" y="24"/>
                  </a:cubicBezTo>
                  <a:cubicBezTo>
                    <a:pt x="1207" y="11"/>
                    <a:pt x="1196" y="0"/>
                    <a:pt x="1183" y="0"/>
                  </a:cubicBezTo>
                  <a:lnTo>
                    <a:pt x="24" y="0"/>
                  </a:lnTo>
                  <a:close/>
                </a:path>
              </a:pathLst>
            </a:custGeom>
            <a:noFill/>
            <a:ln w="317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4437460" y="2776776"/>
            <a:ext cx="225029" cy="215504"/>
          </a:xfrm>
          <a:prstGeom prst="rect">
            <a:avLst/>
          </a:prstGeom>
          <a:gradFill flip="none" rotWithShape="1">
            <a:gsLst>
              <a:gs pos="46000">
                <a:schemeClr val="bg2">
                  <a:lumMod val="50000"/>
                </a:schemeClr>
              </a:gs>
              <a:gs pos="100000">
                <a:schemeClr val="bg2">
                  <a:lumMod val="65000"/>
                </a:schemeClr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>
              <a:cs typeface="+mn-ea"/>
              <a:sym typeface="+mn-lt"/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437460" y="4412695"/>
            <a:ext cx="225029" cy="216694"/>
          </a:xfrm>
          <a:prstGeom prst="rect">
            <a:avLst/>
          </a:prstGeom>
          <a:gradFill flip="none" rotWithShape="1">
            <a:gsLst>
              <a:gs pos="46000">
                <a:schemeClr val="bg2">
                  <a:lumMod val="50000"/>
                </a:schemeClr>
              </a:gs>
              <a:gs pos="100000">
                <a:schemeClr val="bg2">
                  <a:lumMod val="65000"/>
                </a:schemeClr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id-ID">
              <a:cs typeface="+mn-ea"/>
              <a:sym typeface="+mn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4114801" y="3920966"/>
            <a:ext cx="2491979" cy="661988"/>
            <a:chOff x="5486401" y="4994275"/>
            <a:chExt cx="3322638" cy="882650"/>
          </a:xfrm>
        </p:grpSpPr>
        <p:sp>
          <p:nvSpPr>
            <p:cNvPr id="15" name="Freeform 13"/>
            <p:cNvSpPr>
              <a:spLocks/>
            </p:cNvSpPr>
            <p:nvPr/>
          </p:nvSpPr>
          <p:spPr bwMode="auto">
            <a:xfrm>
              <a:off x="5486401" y="4994275"/>
              <a:ext cx="3322638" cy="882650"/>
            </a:xfrm>
            <a:custGeom>
              <a:avLst/>
              <a:gdLst>
                <a:gd name="T0" fmla="*/ 1282 w 1282"/>
                <a:gd name="T1" fmla="*/ 311 h 341"/>
                <a:gd name="T2" fmla="*/ 1252 w 1282"/>
                <a:gd name="T3" fmla="*/ 341 h 341"/>
                <a:gd name="T4" fmla="*/ 30 w 1282"/>
                <a:gd name="T5" fmla="*/ 341 h 341"/>
                <a:gd name="T6" fmla="*/ 0 w 1282"/>
                <a:gd name="T7" fmla="*/ 311 h 341"/>
                <a:gd name="T8" fmla="*/ 0 w 1282"/>
                <a:gd name="T9" fmla="*/ 30 h 341"/>
                <a:gd name="T10" fmla="*/ 30 w 1282"/>
                <a:gd name="T11" fmla="*/ 0 h 341"/>
                <a:gd name="T12" fmla="*/ 1252 w 1282"/>
                <a:gd name="T13" fmla="*/ 0 h 341"/>
                <a:gd name="T14" fmla="*/ 1282 w 1282"/>
                <a:gd name="T15" fmla="*/ 30 h 341"/>
                <a:gd name="T16" fmla="*/ 1282 w 1282"/>
                <a:gd name="T17" fmla="*/ 31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2" h="341">
                  <a:moveTo>
                    <a:pt x="1282" y="311"/>
                  </a:moveTo>
                  <a:cubicBezTo>
                    <a:pt x="1282" y="327"/>
                    <a:pt x="1268" y="341"/>
                    <a:pt x="1252" y="341"/>
                  </a:cubicBezTo>
                  <a:cubicBezTo>
                    <a:pt x="30" y="341"/>
                    <a:pt x="30" y="341"/>
                    <a:pt x="30" y="341"/>
                  </a:cubicBezTo>
                  <a:cubicBezTo>
                    <a:pt x="13" y="341"/>
                    <a:pt x="0" y="327"/>
                    <a:pt x="0" y="31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1252" y="0"/>
                    <a:pt x="1252" y="0"/>
                    <a:pt x="1252" y="0"/>
                  </a:cubicBezTo>
                  <a:cubicBezTo>
                    <a:pt x="1268" y="0"/>
                    <a:pt x="1282" y="13"/>
                    <a:pt x="1282" y="30"/>
                  </a:cubicBezTo>
                  <a:lnTo>
                    <a:pt x="1282" y="3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5581651" y="5076825"/>
              <a:ext cx="3128963" cy="714375"/>
            </a:xfrm>
            <a:custGeom>
              <a:avLst/>
              <a:gdLst>
                <a:gd name="T0" fmla="*/ 24 w 1207"/>
                <a:gd name="T1" fmla="*/ 0 h 276"/>
                <a:gd name="T2" fmla="*/ 0 w 1207"/>
                <a:gd name="T3" fmla="*/ 24 h 276"/>
                <a:gd name="T4" fmla="*/ 0 w 1207"/>
                <a:gd name="T5" fmla="*/ 252 h 276"/>
                <a:gd name="T6" fmla="*/ 24 w 1207"/>
                <a:gd name="T7" fmla="*/ 276 h 276"/>
                <a:gd name="T8" fmla="*/ 1183 w 1207"/>
                <a:gd name="T9" fmla="*/ 276 h 276"/>
                <a:gd name="T10" fmla="*/ 1207 w 1207"/>
                <a:gd name="T11" fmla="*/ 252 h 276"/>
                <a:gd name="T12" fmla="*/ 1207 w 1207"/>
                <a:gd name="T13" fmla="*/ 24 h 276"/>
                <a:gd name="T14" fmla="*/ 1183 w 1207"/>
                <a:gd name="T15" fmla="*/ 0 h 276"/>
                <a:gd name="T16" fmla="*/ 24 w 1207"/>
                <a:gd name="T17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7" h="276">
                  <a:moveTo>
                    <a:pt x="24" y="0"/>
                  </a:moveTo>
                  <a:cubicBezTo>
                    <a:pt x="11" y="0"/>
                    <a:pt x="0" y="11"/>
                    <a:pt x="0" y="24"/>
                  </a:cubicBezTo>
                  <a:cubicBezTo>
                    <a:pt x="0" y="252"/>
                    <a:pt x="0" y="252"/>
                    <a:pt x="0" y="252"/>
                  </a:cubicBezTo>
                  <a:cubicBezTo>
                    <a:pt x="0" y="265"/>
                    <a:pt x="11" y="276"/>
                    <a:pt x="24" y="276"/>
                  </a:cubicBezTo>
                  <a:cubicBezTo>
                    <a:pt x="1183" y="276"/>
                    <a:pt x="1183" y="276"/>
                    <a:pt x="1183" y="276"/>
                  </a:cubicBezTo>
                  <a:cubicBezTo>
                    <a:pt x="1196" y="276"/>
                    <a:pt x="1207" y="265"/>
                    <a:pt x="1207" y="252"/>
                  </a:cubicBezTo>
                  <a:cubicBezTo>
                    <a:pt x="1207" y="24"/>
                    <a:pt x="1207" y="24"/>
                    <a:pt x="1207" y="24"/>
                  </a:cubicBezTo>
                  <a:cubicBezTo>
                    <a:pt x="1207" y="11"/>
                    <a:pt x="1196" y="0"/>
                    <a:pt x="1183" y="0"/>
                  </a:cubicBezTo>
                  <a:lnTo>
                    <a:pt x="24" y="0"/>
                  </a:lnTo>
                  <a:close/>
                </a:path>
              </a:pathLst>
            </a:custGeom>
            <a:noFill/>
            <a:ln w="317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2620566" y="1471851"/>
            <a:ext cx="2493169" cy="663179"/>
            <a:chOff x="3494088" y="1728788"/>
            <a:chExt cx="3324225" cy="884238"/>
          </a:xfrm>
        </p:grpSpPr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3494088" y="1728788"/>
              <a:ext cx="3324225" cy="884238"/>
            </a:xfrm>
            <a:custGeom>
              <a:avLst/>
              <a:gdLst>
                <a:gd name="T0" fmla="*/ 1282 w 1282"/>
                <a:gd name="T1" fmla="*/ 311 h 341"/>
                <a:gd name="T2" fmla="*/ 1252 w 1282"/>
                <a:gd name="T3" fmla="*/ 341 h 341"/>
                <a:gd name="T4" fmla="*/ 30 w 1282"/>
                <a:gd name="T5" fmla="*/ 341 h 341"/>
                <a:gd name="T6" fmla="*/ 0 w 1282"/>
                <a:gd name="T7" fmla="*/ 311 h 341"/>
                <a:gd name="T8" fmla="*/ 0 w 1282"/>
                <a:gd name="T9" fmla="*/ 30 h 341"/>
                <a:gd name="T10" fmla="*/ 30 w 1282"/>
                <a:gd name="T11" fmla="*/ 0 h 341"/>
                <a:gd name="T12" fmla="*/ 1252 w 1282"/>
                <a:gd name="T13" fmla="*/ 0 h 341"/>
                <a:gd name="T14" fmla="*/ 1282 w 1282"/>
                <a:gd name="T15" fmla="*/ 30 h 341"/>
                <a:gd name="T16" fmla="*/ 1282 w 1282"/>
                <a:gd name="T17" fmla="*/ 31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2" h="341">
                  <a:moveTo>
                    <a:pt x="1282" y="311"/>
                  </a:moveTo>
                  <a:cubicBezTo>
                    <a:pt x="1282" y="327"/>
                    <a:pt x="1268" y="341"/>
                    <a:pt x="1252" y="341"/>
                  </a:cubicBezTo>
                  <a:cubicBezTo>
                    <a:pt x="30" y="341"/>
                    <a:pt x="30" y="341"/>
                    <a:pt x="30" y="341"/>
                  </a:cubicBezTo>
                  <a:cubicBezTo>
                    <a:pt x="13" y="341"/>
                    <a:pt x="0" y="327"/>
                    <a:pt x="0" y="31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1252" y="0"/>
                    <a:pt x="1252" y="0"/>
                    <a:pt x="1252" y="0"/>
                  </a:cubicBezTo>
                  <a:cubicBezTo>
                    <a:pt x="1268" y="0"/>
                    <a:pt x="1282" y="13"/>
                    <a:pt x="1282" y="30"/>
                  </a:cubicBezTo>
                  <a:lnTo>
                    <a:pt x="1282" y="31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3590926" y="1812925"/>
              <a:ext cx="3128963" cy="714375"/>
            </a:xfrm>
            <a:custGeom>
              <a:avLst/>
              <a:gdLst>
                <a:gd name="T0" fmla="*/ 24 w 1207"/>
                <a:gd name="T1" fmla="*/ 0 h 276"/>
                <a:gd name="T2" fmla="*/ 0 w 1207"/>
                <a:gd name="T3" fmla="*/ 24 h 276"/>
                <a:gd name="T4" fmla="*/ 0 w 1207"/>
                <a:gd name="T5" fmla="*/ 252 h 276"/>
                <a:gd name="T6" fmla="*/ 24 w 1207"/>
                <a:gd name="T7" fmla="*/ 276 h 276"/>
                <a:gd name="T8" fmla="*/ 1183 w 1207"/>
                <a:gd name="T9" fmla="*/ 276 h 276"/>
                <a:gd name="T10" fmla="*/ 1207 w 1207"/>
                <a:gd name="T11" fmla="*/ 252 h 276"/>
                <a:gd name="T12" fmla="*/ 1207 w 1207"/>
                <a:gd name="T13" fmla="*/ 24 h 276"/>
                <a:gd name="T14" fmla="*/ 1183 w 1207"/>
                <a:gd name="T15" fmla="*/ 0 h 276"/>
                <a:gd name="T16" fmla="*/ 24 w 1207"/>
                <a:gd name="T17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7" h="276">
                  <a:moveTo>
                    <a:pt x="24" y="0"/>
                  </a:moveTo>
                  <a:cubicBezTo>
                    <a:pt x="11" y="0"/>
                    <a:pt x="0" y="11"/>
                    <a:pt x="0" y="24"/>
                  </a:cubicBezTo>
                  <a:cubicBezTo>
                    <a:pt x="0" y="252"/>
                    <a:pt x="0" y="252"/>
                    <a:pt x="0" y="252"/>
                  </a:cubicBezTo>
                  <a:cubicBezTo>
                    <a:pt x="0" y="265"/>
                    <a:pt x="11" y="276"/>
                    <a:pt x="24" y="276"/>
                  </a:cubicBezTo>
                  <a:cubicBezTo>
                    <a:pt x="1183" y="276"/>
                    <a:pt x="1183" y="276"/>
                    <a:pt x="1183" y="276"/>
                  </a:cubicBezTo>
                  <a:cubicBezTo>
                    <a:pt x="1196" y="276"/>
                    <a:pt x="1207" y="265"/>
                    <a:pt x="1207" y="252"/>
                  </a:cubicBezTo>
                  <a:cubicBezTo>
                    <a:pt x="1207" y="24"/>
                    <a:pt x="1207" y="24"/>
                    <a:pt x="1207" y="24"/>
                  </a:cubicBezTo>
                  <a:cubicBezTo>
                    <a:pt x="1207" y="11"/>
                    <a:pt x="1196" y="0"/>
                    <a:pt x="1183" y="0"/>
                  </a:cubicBezTo>
                  <a:lnTo>
                    <a:pt x="24" y="0"/>
                  </a:lnTo>
                  <a:close/>
                </a:path>
              </a:pathLst>
            </a:custGeom>
            <a:noFill/>
            <a:ln w="317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114801" y="2273141"/>
            <a:ext cx="2491979" cy="661988"/>
            <a:chOff x="5486401" y="2797175"/>
            <a:chExt cx="3322638" cy="882650"/>
          </a:xfrm>
        </p:grpSpPr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5486401" y="2797175"/>
              <a:ext cx="3322638" cy="882650"/>
            </a:xfrm>
            <a:custGeom>
              <a:avLst/>
              <a:gdLst>
                <a:gd name="T0" fmla="*/ 1282 w 1282"/>
                <a:gd name="T1" fmla="*/ 311 h 341"/>
                <a:gd name="T2" fmla="*/ 1252 w 1282"/>
                <a:gd name="T3" fmla="*/ 341 h 341"/>
                <a:gd name="T4" fmla="*/ 30 w 1282"/>
                <a:gd name="T5" fmla="*/ 341 h 341"/>
                <a:gd name="T6" fmla="*/ 0 w 1282"/>
                <a:gd name="T7" fmla="*/ 311 h 341"/>
                <a:gd name="T8" fmla="*/ 0 w 1282"/>
                <a:gd name="T9" fmla="*/ 30 h 341"/>
                <a:gd name="T10" fmla="*/ 30 w 1282"/>
                <a:gd name="T11" fmla="*/ 0 h 341"/>
                <a:gd name="T12" fmla="*/ 1252 w 1282"/>
                <a:gd name="T13" fmla="*/ 0 h 341"/>
                <a:gd name="T14" fmla="*/ 1282 w 1282"/>
                <a:gd name="T15" fmla="*/ 30 h 341"/>
                <a:gd name="T16" fmla="*/ 1282 w 1282"/>
                <a:gd name="T17" fmla="*/ 31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2" h="341">
                  <a:moveTo>
                    <a:pt x="1282" y="311"/>
                  </a:moveTo>
                  <a:cubicBezTo>
                    <a:pt x="1282" y="327"/>
                    <a:pt x="1268" y="341"/>
                    <a:pt x="1252" y="341"/>
                  </a:cubicBezTo>
                  <a:cubicBezTo>
                    <a:pt x="30" y="341"/>
                    <a:pt x="30" y="341"/>
                    <a:pt x="30" y="341"/>
                  </a:cubicBezTo>
                  <a:cubicBezTo>
                    <a:pt x="13" y="341"/>
                    <a:pt x="0" y="327"/>
                    <a:pt x="0" y="311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1252" y="0"/>
                    <a:pt x="1252" y="0"/>
                    <a:pt x="1252" y="0"/>
                  </a:cubicBezTo>
                  <a:cubicBezTo>
                    <a:pt x="1268" y="0"/>
                    <a:pt x="1282" y="13"/>
                    <a:pt x="1282" y="30"/>
                  </a:cubicBezTo>
                  <a:lnTo>
                    <a:pt x="1282" y="3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5581651" y="2879725"/>
              <a:ext cx="3128963" cy="714375"/>
            </a:xfrm>
            <a:custGeom>
              <a:avLst/>
              <a:gdLst>
                <a:gd name="T0" fmla="*/ 24 w 1207"/>
                <a:gd name="T1" fmla="*/ 0 h 276"/>
                <a:gd name="T2" fmla="*/ 0 w 1207"/>
                <a:gd name="T3" fmla="*/ 24 h 276"/>
                <a:gd name="T4" fmla="*/ 0 w 1207"/>
                <a:gd name="T5" fmla="*/ 252 h 276"/>
                <a:gd name="T6" fmla="*/ 24 w 1207"/>
                <a:gd name="T7" fmla="*/ 276 h 276"/>
                <a:gd name="T8" fmla="*/ 1183 w 1207"/>
                <a:gd name="T9" fmla="*/ 276 h 276"/>
                <a:gd name="T10" fmla="*/ 1207 w 1207"/>
                <a:gd name="T11" fmla="*/ 252 h 276"/>
                <a:gd name="T12" fmla="*/ 1207 w 1207"/>
                <a:gd name="T13" fmla="*/ 24 h 276"/>
                <a:gd name="T14" fmla="*/ 1183 w 1207"/>
                <a:gd name="T15" fmla="*/ 0 h 276"/>
                <a:gd name="T16" fmla="*/ 24 w 1207"/>
                <a:gd name="T17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7" h="276">
                  <a:moveTo>
                    <a:pt x="24" y="0"/>
                  </a:moveTo>
                  <a:cubicBezTo>
                    <a:pt x="11" y="0"/>
                    <a:pt x="0" y="11"/>
                    <a:pt x="0" y="24"/>
                  </a:cubicBezTo>
                  <a:cubicBezTo>
                    <a:pt x="0" y="252"/>
                    <a:pt x="0" y="252"/>
                    <a:pt x="0" y="252"/>
                  </a:cubicBezTo>
                  <a:cubicBezTo>
                    <a:pt x="0" y="265"/>
                    <a:pt x="11" y="276"/>
                    <a:pt x="24" y="276"/>
                  </a:cubicBezTo>
                  <a:cubicBezTo>
                    <a:pt x="1183" y="276"/>
                    <a:pt x="1183" y="276"/>
                    <a:pt x="1183" y="276"/>
                  </a:cubicBezTo>
                  <a:cubicBezTo>
                    <a:pt x="1196" y="276"/>
                    <a:pt x="1207" y="265"/>
                    <a:pt x="1207" y="252"/>
                  </a:cubicBezTo>
                  <a:cubicBezTo>
                    <a:pt x="1207" y="24"/>
                    <a:pt x="1207" y="24"/>
                    <a:pt x="1207" y="24"/>
                  </a:cubicBezTo>
                  <a:cubicBezTo>
                    <a:pt x="1207" y="11"/>
                    <a:pt x="1196" y="0"/>
                    <a:pt x="1183" y="0"/>
                  </a:cubicBezTo>
                  <a:lnTo>
                    <a:pt x="24" y="0"/>
                  </a:lnTo>
                  <a:close/>
                </a:path>
              </a:pathLst>
            </a:custGeom>
            <a:noFill/>
            <a:ln w="3175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5305350" y="1464157"/>
            <a:ext cx="1061829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200" b="1" dirty="0" smtClean="0">
                <a:cs typeface="+mn-ea"/>
                <a:sym typeface="+mn-lt"/>
              </a:rPr>
              <a:t>点击输入标题</a:t>
            </a:r>
            <a:endParaRPr lang="id-ID" sz="1200" b="1" dirty="0">
              <a:cs typeface="+mn-ea"/>
              <a:sym typeface="+mn-lt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305350" y="1669880"/>
            <a:ext cx="2204160" cy="577081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r>
              <a:rPr lang="id-ID" sz="1100" dirty="0">
                <a:cs typeface="+mn-ea"/>
                <a:sym typeface="+mn-lt"/>
              </a:rPr>
              <a:t>Suitable for all categories business and personal presentation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362250" y="1664182"/>
            <a:ext cx="1292662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500" b="1" dirty="0" smtClean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sz="15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2938697" y="1661160"/>
            <a:ext cx="347429" cy="302488"/>
            <a:chOff x="1482726" y="3625850"/>
            <a:chExt cx="319088" cy="277813"/>
          </a:xfrm>
          <a:solidFill>
            <a:schemeClr val="bg1"/>
          </a:solidFill>
        </p:grpSpPr>
        <p:sp>
          <p:nvSpPr>
            <p:cNvPr id="27" name="Freeform 143"/>
            <p:cNvSpPr>
              <a:spLocks noEditPoints="1"/>
            </p:cNvSpPr>
            <p:nvPr/>
          </p:nvSpPr>
          <p:spPr bwMode="auto">
            <a:xfrm>
              <a:off x="1482726" y="3625850"/>
              <a:ext cx="319088" cy="277813"/>
            </a:xfrm>
            <a:custGeom>
              <a:avLst/>
              <a:gdLst>
                <a:gd name="T0" fmla="*/ 108 w 120"/>
                <a:gd name="T1" fmla="*/ 0 h 104"/>
                <a:gd name="T2" fmla="*/ 12 w 120"/>
                <a:gd name="T3" fmla="*/ 0 h 104"/>
                <a:gd name="T4" fmla="*/ 0 w 120"/>
                <a:gd name="T5" fmla="*/ 12 h 104"/>
                <a:gd name="T6" fmla="*/ 0 w 120"/>
                <a:gd name="T7" fmla="*/ 16 h 104"/>
                <a:gd name="T8" fmla="*/ 8 w 120"/>
                <a:gd name="T9" fmla="*/ 27 h 104"/>
                <a:gd name="T10" fmla="*/ 8 w 120"/>
                <a:gd name="T11" fmla="*/ 96 h 104"/>
                <a:gd name="T12" fmla="*/ 16 w 120"/>
                <a:gd name="T13" fmla="*/ 104 h 104"/>
                <a:gd name="T14" fmla="*/ 104 w 120"/>
                <a:gd name="T15" fmla="*/ 104 h 104"/>
                <a:gd name="T16" fmla="*/ 112 w 120"/>
                <a:gd name="T17" fmla="*/ 96 h 104"/>
                <a:gd name="T18" fmla="*/ 112 w 120"/>
                <a:gd name="T19" fmla="*/ 27 h 104"/>
                <a:gd name="T20" fmla="*/ 120 w 120"/>
                <a:gd name="T21" fmla="*/ 16 h 104"/>
                <a:gd name="T22" fmla="*/ 120 w 120"/>
                <a:gd name="T23" fmla="*/ 12 h 104"/>
                <a:gd name="T24" fmla="*/ 108 w 120"/>
                <a:gd name="T25" fmla="*/ 0 h 104"/>
                <a:gd name="T26" fmla="*/ 8 w 120"/>
                <a:gd name="T27" fmla="*/ 12 h 104"/>
                <a:gd name="T28" fmla="*/ 12 w 120"/>
                <a:gd name="T29" fmla="*/ 8 h 104"/>
                <a:gd name="T30" fmla="*/ 108 w 120"/>
                <a:gd name="T31" fmla="*/ 8 h 104"/>
                <a:gd name="T32" fmla="*/ 112 w 120"/>
                <a:gd name="T33" fmla="*/ 12 h 104"/>
                <a:gd name="T34" fmla="*/ 112 w 120"/>
                <a:gd name="T35" fmla="*/ 16 h 104"/>
                <a:gd name="T36" fmla="*/ 108 w 120"/>
                <a:gd name="T37" fmla="*/ 20 h 104"/>
                <a:gd name="T38" fmla="*/ 108 w 120"/>
                <a:gd name="T39" fmla="*/ 20 h 104"/>
                <a:gd name="T40" fmla="*/ 12 w 120"/>
                <a:gd name="T41" fmla="*/ 20 h 104"/>
                <a:gd name="T42" fmla="*/ 12 w 120"/>
                <a:gd name="T43" fmla="*/ 20 h 104"/>
                <a:gd name="T44" fmla="*/ 8 w 120"/>
                <a:gd name="T45" fmla="*/ 16 h 104"/>
                <a:gd name="T46" fmla="*/ 8 w 120"/>
                <a:gd name="T47" fmla="*/ 12 h 104"/>
                <a:gd name="T48" fmla="*/ 16 w 120"/>
                <a:gd name="T49" fmla="*/ 96 h 104"/>
                <a:gd name="T50" fmla="*/ 16 w 120"/>
                <a:gd name="T51" fmla="*/ 28 h 104"/>
                <a:gd name="T52" fmla="*/ 104 w 120"/>
                <a:gd name="T53" fmla="*/ 28 h 104"/>
                <a:gd name="T54" fmla="*/ 104 w 120"/>
                <a:gd name="T55" fmla="*/ 96 h 104"/>
                <a:gd name="T56" fmla="*/ 16 w 120"/>
                <a:gd name="T57" fmla="*/ 9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0" h="104">
                  <a:moveTo>
                    <a:pt x="108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21"/>
                    <a:pt x="3" y="26"/>
                    <a:pt x="8" y="27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8" y="100"/>
                    <a:pt x="12" y="104"/>
                    <a:pt x="16" y="104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8" y="104"/>
                    <a:pt x="112" y="100"/>
                    <a:pt x="112" y="96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7" y="26"/>
                    <a:pt x="120" y="21"/>
                    <a:pt x="120" y="16"/>
                  </a:cubicBezTo>
                  <a:cubicBezTo>
                    <a:pt x="120" y="12"/>
                    <a:pt x="120" y="12"/>
                    <a:pt x="120" y="12"/>
                  </a:cubicBezTo>
                  <a:cubicBezTo>
                    <a:pt x="120" y="5"/>
                    <a:pt x="115" y="0"/>
                    <a:pt x="108" y="0"/>
                  </a:cubicBezTo>
                  <a:close/>
                  <a:moveTo>
                    <a:pt x="8" y="12"/>
                  </a:moveTo>
                  <a:cubicBezTo>
                    <a:pt x="8" y="10"/>
                    <a:pt x="10" y="8"/>
                    <a:pt x="12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10" y="8"/>
                    <a:pt x="112" y="10"/>
                    <a:pt x="112" y="12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8"/>
                    <a:pt x="110" y="20"/>
                    <a:pt x="108" y="20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0" y="20"/>
                    <a:pt x="8" y="18"/>
                    <a:pt x="8" y="16"/>
                  </a:cubicBezTo>
                  <a:lnTo>
                    <a:pt x="8" y="12"/>
                  </a:lnTo>
                  <a:close/>
                  <a:moveTo>
                    <a:pt x="16" y="96"/>
                  </a:moveTo>
                  <a:cubicBezTo>
                    <a:pt x="16" y="28"/>
                    <a:pt x="16" y="28"/>
                    <a:pt x="16" y="28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104" y="96"/>
                    <a:pt x="104" y="96"/>
                    <a:pt x="104" y="96"/>
                  </a:cubicBezTo>
                  <a:lnTo>
                    <a:pt x="1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28" name="Freeform 144"/>
            <p:cNvSpPr>
              <a:spLocks/>
            </p:cNvSpPr>
            <p:nvPr/>
          </p:nvSpPr>
          <p:spPr bwMode="auto">
            <a:xfrm>
              <a:off x="1600201" y="3732213"/>
              <a:ext cx="84138" cy="22225"/>
            </a:xfrm>
            <a:custGeom>
              <a:avLst/>
              <a:gdLst>
                <a:gd name="T0" fmla="*/ 28 w 32"/>
                <a:gd name="T1" fmla="*/ 0 h 8"/>
                <a:gd name="T2" fmla="*/ 4 w 32"/>
                <a:gd name="T3" fmla="*/ 0 h 8"/>
                <a:gd name="T4" fmla="*/ 0 w 32"/>
                <a:gd name="T5" fmla="*/ 4 h 8"/>
                <a:gd name="T6" fmla="*/ 4 w 32"/>
                <a:gd name="T7" fmla="*/ 8 h 8"/>
                <a:gd name="T8" fmla="*/ 28 w 32"/>
                <a:gd name="T9" fmla="*/ 8 h 8"/>
                <a:gd name="T10" fmla="*/ 32 w 32"/>
                <a:gd name="T11" fmla="*/ 4 h 8"/>
                <a:gd name="T12" fmla="*/ 28 w 3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8">
                  <a:moveTo>
                    <a:pt x="2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0" y="8"/>
                    <a:pt x="32" y="6"/>
                    <a:pt x="32" y="4"/>
                  </a:cubicBezTo>
                  <a:cubicBezTo>
                    <a:pt x="32" y="2"/>
                    <a:pt x="30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2881521" y="2283307"/>
            <a:ext cx="1061829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r"/>
            <a:r>
              <a:rPr lang="zh-CN" altLang="en-US" sz="1200" b="1" dirty="0" smtClean="0">
                <a:cs typeface="+mn-ea"/>
                <a:sym typeface="+mn-lt"/>
              </a:rPr>
              <a:t>点击输入标题</a:t>
            </a:r>
            <a:endParaRPr lang="id-ID" sz="1200" b="1" dirty="0">
              <a:cs typeface="+mn-ea"/>
              <a:sym typeface="+mn-lt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737360" y="2496650"/>
            <a:ext cx="2205990" cy="577081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r"/>
            <a:r>
              <a:rPr lang="id-ID" sz="1100" dirty="0">
                <a:cs typeface="+mn-ea"/>
                <a:sym typeface="+mn-lt"/>
              </a:rPr>
              <a:t>Suitable for all categories business and personal presentation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324400" y="3102457"/>
            <a:ext cx="1061829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200" b="1" dirty="0" smtClean="0">
                <a:cs typeface="+mn-ea"/>
                <a:sym typeface="+mn-lt"/>
              </a:rPr>
              <a:t>点击输入标题</a:t>
            </a:r>
            <a:endParaRPr lang="id-ID" sz="1200" b="1" dirty="0">
              <a:cs typeface="+mn-ea"/>
              <a:sym typeface="+mn-lt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5324400" y="3308180"/>
            <a:ext cx="2204160" cy="577081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r>
              <a:rPr lang="id-ID" sz="1100" dirty="0">
                <a:cs typeface="+mn-ea"/>
                <a:sym typeface="+mn-lt"/>
              </a:rPr>
              <a:t>Suitable for all categories business and personal presentation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900571" y="3921607"/>
            <a:ext cx="1061829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r"/>
            <a:r>
              <a:rPr lang="zh-CN" altLang="en-US" sz="1200" b="1" dirty="0" smtClean="0">
                <a:cs typeface="+mn-ea"/>
                <a:sym typeface="+mn-lt"/>
              </a:rPr>
              <a:t>点击输入标题</a:t>
            </a:r>
            <a:endParaRPr lang="id-ID" sz="1200" b="1" dirty="0">
              <a:cs typeface="+mn-ea"/>
              <a:sym typeface="+mn-lt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756410" y="4134950"/>
            <a:ext cx="2205990" cy="577081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r"/>
            <a:r>
              <a:rPr lang="id-ID" sz="1100" dirty="0">
                <a:cs typeface="+mn-ea"/>
                <a:sym typeface="+mn-lt"/>
              </a:rPr>
              <a:t>Suitable for all categories business and personal presentation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4358401" y="2442211"/>
            <a:ext cx="381360" cy="333375"/>
            <a:chOff x="9344026" y="4030663"/>
            <a:chExt cx="239713" cy="209551"/>
          </a:xfrm>
          <a:solidFill>
            <a:schemeClr val="bg2"/>
          </a:solidFill>
        </p:grpSpPr>
        <p:sp>
          <p:nvSpPr>
            <p:cNvPr id="36" name="Freeform 173"/>
            <p:cNvSpPr>
              <a:spLocks/>
            </p:cNvSpPr>
            <p:nvPr/>
          </p:nvSpPr>
          <p:spPr bwMode="auto">
            <a:xfrm>
              <a:off x="9344026" y="4030663"/>
              <a:ext cx="239713" cy="179388"/>
            </a:xfrm>
            <a:custGeom>
              <a:avLst/>
              <a:gdLst>
                <a:gd name="T0" fmla="*/ 56 w 64"/>
                <a:gd name="T1" fmla="*/ 18 h 48"/>
                <a:gd name="T2" fmla="*/ 56 w 64"/>
                <a:gd name="T3" fmla="*/ 18 h 48"/>
                <a:gd name="T4" fmla="*/ 38 w 64"/>
                <a:gd name="T5" fmla="*/ 0 h 48"/>
                <a:gd name="T6" fmla="*/ 22 w 64"/>
                <a:gd name="T7" fmla="*/ 9 h 48"/>
                <a:gd name="T8" fmla="*/ 18 w 64"/>
                <a:gd name="T9" fmla="*/ 8 h 48"/>
                <a:gd name="T10" fmla="*/ 8 w 64"/>
                <a:gd name="T11" fmla="*/ 18 h 48"/>
                <a:gd name="T12" fmla="*/ 8 w 64"/>
                <a:gd name="T13" fmla="*/ 18 h 48"/>
                <a:gd name="T14" fmla="*/ 0 w 64"/>
                <a:gd name="T15" fmla="*/ 32 h 48"/>
                <a:gd name="T16" fmla="*/ 16 w 64"/>
                <a:gd name="T17" fmla="*/ 48 h 48"/>
                <a:gd name="T18" fmla="*/ 20 w 64"/>
                <a:gd name="T19" fmla="*/ 48 h 48"/>
                <a:gd name="T20" fmla="*/ 20 w 64"/>
                <a:gd name="T21" fmla="*/ 44 h 48"/>
                <a:gd name="T22" fmla="*/ 16 w 64"/>
                <a:gd name="T23" fmla="*/ 44 h 48"/>
                <a:gd name="T24" fmla="*/ 4 w 64"/>
                <a:gd name="T25" fmla="*/ 32 h 48"/>
                <a:gd name="T26" fmla="*/ 10 w 64"/>
                <a:gd name="T27" fmla="*/ 22 h 48"/>
                <a:gd name="T28" fmla="*/ 12 w 64"/>
                <a:gd name="T29" fmla="*/ 21 h 48"/>
                <a:gd name="T30" fmla="*/ 12 w 64"/>
                <a:gd name="T31" fmla="*/ 18 h 48"/>
                <a:gd name="T32" fmla="*/ 12 w 64"/>
                <a:gd name="T33" fmla="*/ 18 h 48"/>
                <a:gd name="T34" fmla="*/ 18 w 64"/>
                <a:gd name="T35" fmla="*/ 12 h 48"/>
                <a:gd name="T36" fmla="*/ 21 w 64"/>
                <a:gd name="T37" fmla="*/ 13 h 48"/>
                <a:gd name="T38" fmla="*/ 24 w 64"/>
                <a:gd name="T39" fmla="*/ 14 h 48"/>
                <a:gd name="T40" fmla="*/ 26 w 64"/>
                <a:gd name="T41" fmla="*/ 11 h 48"/>
                <a:gd name="T42" fmla="*/ 38 w 64"/>
                <a:gd name="T43" fmla="*/ 4 h 48"/>
                <a:gd name="T44" fmla="*/ 52 w 64"/>
                <a:gd name="T45" fmla="*/ 18 h 48"/>
                <a:gd name="T46" fmla="*/ 52 w 64"/>
                <a:gd name="T47" fmla="*/ 18 h 48"/>
                <a:gd name="T48" fmla="*/ 52 w 64"/>
                <a:gd name="T49" fmla="*/ 21 h 48"/>
                <a:gd name="T50" fmla="*/ 54 w 64"/>
                <a:gd name="T51" fmla="*/ 22 h 48"/>
                <a:gd name="T52" fmla="*/ 60 w 64"/>
                <a:gd name="T53" fmla="*/ 32 h 48"/>
                <a:gd name="T54" fmla="*/ 48 w 64"/>
                <a:gd name="T55" fmla="*/ 44 h 48"/>
                <a:gd name="T56" fmla="*/ 44 w 64"/>
                <a:gd name="T57" fmla="*/ 44 h 48"/>
                <a:gd name="T58" fmla="*/ 44 w 64"/>
                <a:gd name="T59" fmla="*/ 48 h 48"/>
                <a:gd name="T60" fmla="*/ 48 w 64"/>
                <a:gd name="T61" fmla="*/ 48 h 48"/>
                <a:gd name="T62" fmla="*/ 64 w 64"/>
                <a:gd name="T63" fmla="*/ 32 h 48"/>
                <a:gd name="T64" fmla="*/ 56 w 64"/>
                <a:gd name="T65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4" h="48">
                  <a:moveTo>
                    <a:pt x="56" y="18"/>
                  </a:moveTo>
                  <a:cubicBezTo>
                    <a:pt x="56" y="18"/>
                    <a:pt x="56" y="18"/>
                    <a:pt x="56" y="18"/>
                  </a:cubicBezTo>
                  <a:cubicBezTo>
                    <a:pt x="56" y="8"/>
                    <a:pt x="48" y="0"/>
                    <a:pt x="38" y="0"/>
                  </a:cubicBezTo>
                  <a:cubicBezTo>
                    <a:pt x="31" y="0"/>
                    <a:pt x="26" y="4"/>
                    <a:pt x="22" y="9"/>
                  </a:cubicBezTo>
                  <a:cubicBezTo>
                    <a:pt x="21" y="8"/>
                    <a:pt x="20" y="8"/>
                    <a:pt x="18" y="8"/>
                  </a:cubicBezTo>
                  <a:cubicBezTo>
                    <a:pt x="12" y="8"/>
                    <a:pt x="8" y="12"/>
                    <a:pt x="8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3" y="21"/>
                    <a:pt x="0" y="26"/>
                    <a:pt x="0" y="32"/>
                  </a:cubicBezTo>
                  <a:cubicBezTo>
                    <a:pt x="0" y="41"/>
                    <a:pt x="7" y="48"/>
                    <a:pt x="16" y="48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9" y="44"/>
                    <a:pt x="4" y="39"/>
                    <a:pt x="4" y="32"/>
                  </a:cubicBezTo>
                  <a:cubicBezTo>
                    <a:pt x="4" y="28"/>
                    <a:pt x="6" y="24"/>
                    <a:pt x="10" y="22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5"/>
                    <a:pt x="15" y="12"/>
                    <a:pt x="18" y="12"/>
                  </a:cubicBezTo>
                  <a:cubicBezTo>
                    <a:pt x="19" y="12"/>
                    <a:pt x="20" y="12"/>
                    <a:pt x="21" y="13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8" y="7"/>
                    <a:pt x="33" y="4"/>
                    <a:pt x="38" y="4"/>
                  </a:cubicBezTo>
                  <a:cubicBezTo>
                    <a:pt x="46" y="4"/>
                    <a:pt x="52" y="10"/>
                    <a:pt x="52" y="18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8" y="24"/>
                    <a:pt x="60" y="28"/>
                    <a:pt x="60" y="32"/>
                  </a:cubicBezTo>
                  <a:cubicBezTo>
                    <a:pt x="60" y="39"/>
                    <a:pt x="55" y="44"/>
                    <a:pt x="48" y="44"/>
                  </a:cubicBezTo>
                  <a:cubicBezTo>
                    <a:pt x="44" y="44"/>
                    <a:pt x="44" y="44"/>
                    <a:pt x="44" y="44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57" y="48"/>
                    <a:pt x="64" y="41"/>
                    <a:pt x="64" y="32"/>
                  </a:cubicBezTo>
                  <a:cubicBezTo>
                    <a:pt x="64" y="26"/>
                    <a:pt x="61" y="21"/>
                    <a:pt x="5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37" name="Freeform 174"/>
            <p:cNvSpPr>
              <a:spLocks/>
            </p:cNvSpPr>
            <p:nvPr/>
          </p:nvSpPr>
          <p:spPr bwMode="auto">
            <a:xfrm>
              <a:off x="9418638" y="4105276"/>
              <a:ext cx="90488" cy="134938"/>
            </a:xfrm>
            <a:custGeom>
              <a:avLst/>
              <a:gdLst>
                <a:gd name="T0" fmla="*/ 28 w 57"/>
                <a:gd name="T1" fmla="*/ 0 h 85"/>
                <a:gd name="T2" fmla="*/ 0 w 57"/>
                <a:gd name="T3" fmla="*/ 38 h 85"/>
                <a:gd name="T4" fmla="*/ 19 w 57"/>
                <a:gd name="T5" fmla="*/ 38 h 85"/>
                <a:gd name="T6" fmla="*/ 19 w 57"/>
                <a:gd name="T7" fmla="*/ 85 h 85"/>
                <a:gd name="T8" fmla="*/ 38 w 57"/>
                <a:gd name="T9" fmla="*/ 85 h 85"/>
                <a:gd name="T10" fmla="*/ 38 w 57"/>
                <a:gd name="T11" fmla="*/ 38 h 85"/>
                <a:gd name="T12" fmla="*/ 57 w 57"/>
                <a:gd name="T13" fmla="*/ 38 h 85"/>
                <a:gd name="T14" fmla="*/ 28 w 57"/>
                <a:gd name="T15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85">
                  <a:moveTo>
                    <a:pt x="28" y="0"/>
                  </a:moveTo>
                  <a:lnTo>
                    <a:pt x="0" y="38"/>
                  </a:lnTo>
                  <a:lnTo>
                    <a:pt x="19" y="38"/>
                  </a:lnTo>
                  <a:lnTo>
                    <a:pt x="19" y="85"/>
                  </a:lnTo>
                  <a:lnTo>
                    <a:pt x="38" y="85"/>
                  </a:lnTo>
                  <a:lnTo>
                    <a:pt x="38" y="38"/>
                  </a:lnTo>
                  <a:lnTo>
                    <a:pt x="57" y="38"/>
                  </a:lnTo>
                  <a:lnTo>
                    <a:pt x="2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815351" y="3298212"/>
            <a:ext cx="381360" cy="333375"/>
            <a:chOff x="8863013" y="4030663"/>
            <a:chExt cx="239713" cy="209551"/>
          </a:xfrm>
          <a:solidFill>
            <a:schemeClr val="bg1"/>
          </a:solidFill>
        </p:grpSpPr>
        <p:sp>
          <p:nvSpPr>
            <p:cNvPr id="39" name="Freeform 175"/>
            <p:cNvSpPr>
              <a:spLocks/>
            </p:cNvSpPr>
            <p:nvPr/>
          </p:nvSpPr>
          <p:spPr bwMode="auto">
            <a:xfrm>
              <a:off x="8937626" y="4105276"/>
              <a:ext cx="90488" cy="134938"/>
            </a:xfrm>
            <a:custGeom>
              <a:avLst/>
              <a:gdLst>
                <a:gd name="T0" fmla="*/ 38 w 57"/>
                <a:gd name="T1" fmla="*/ 0 h 85"/>
                <a:gd name="T2" fmla="*/ 19 w 57"/>
                <a:gd name="T3" fmla="*/ 0 h 85"/>
                <a:gd name="T4" fmla="*/ 19 w 57"/>
                <a:gd name="T5" fmla="*/ 47 h 85"/>
                <a:gd name="T6" fmla="*/ 0 w 57"/>
                <a:gd name="T7" fmla="*/ 47 h 85"/>
                <a:gd name="T8" fmla="*/ 28 w 57"/>
                <a:gd name="T9" fmla="*/ 85 h 85"/>
                <a:gd name="T10" fmla="*/ 57 w 57"/>
                <a:gd name="T11" fmla="*/ 47 h 85"/>
                <a:gd name="T12" fmla="*/ 38 w 57"/>
                <a:gd name="T13" fmla="*/ 47 h 85"/>
                <a:gd name="T14" fmla="*/ 38 w 57"/>
                <a:gd name="T15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85">
                  <a:moveTo>
                    <a:pt x="38" y="0"/>
                  </a:moveTo>
                  <a:lnTo>
                    <a:pt x="19" y="0"/>
                  </a:lnTo>
                  <a:lnTo>
                    <a:pt x="19" y="47"/>
                  </a:lnTo>
                  <a:lnTo>
                    <a:pt x="0" y="47"/>
                  </a:lnTo>
                  <a:lnTo>
                    <a:pt x="28" y="85"/>
                  </a:lnTo>
                  <a:lnTo>
                    <a:pt x="57" y="47"/>
                  </a:lnTo>
                  <a:lnTo>
                    <a:pt x="38" y="47"/>
                  </a:lnTo>
                  <a:lnTo>
                    <a:pt x="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40" name="Freeform 176"/>
            <p:cNvSpPr>
              <a:spLocks/>
            </p:cNvSpPr>
            <p:nvPr/>
          </p:nvSpPr>
          <p:spPr bwMode="auto">
            <a:xfrm>
              <a:off x="8863013" y="4030663"/>
              <a:ext cx="239713" cy="179388"/>
            </a:xfrm>
            <a:custGeom>
              <a:avLst/>
              <a:gdLst>
                <a:gd name="T0" fmla="*/ 56 w 64"/>
                <a:gd name="T1" fmla="*/ 18 h 48"/>
                <a:gd name="T2" fmla="*/ 56 w 64"/>
                <a:gd name="T3" fmla="*/ 18 h 48"/>
                <a:gd name="T4" fmla="*/ 38 w 64"/>
                <a:gd name="T5" fmla="*/ 0 h 48"/>
                <a:gd name="T6" fmla="*/ 22 w 64"/>
                <a:gd name="T7" fmla="*/ 9 h 48"/>
                <a:gd name="T8" fmla="*/ 18 w 64"/>
                <a:gd name="T9" fmla="*/ 8 h 48"/>
                <a:gd name="T10" fmla="*/ 8 w 64"/>
                <a:gd name="T11" fmla="*/ 18 h 48"/>
                <a:gd name="T12" fmla="*/ 8 w 64"/>
                <a:gd name="T13" fmla="*/ 18 h 48"/>
                <a:gd name="T14" fmla="*/ 0 w 64"/>
                <a:gd name="T15" fmla="*/ 32 h 48"/>
                <a:gd name="T16" fmla="*/ 16 w 64"/>
                <a:gd name="T17" fmla="*/ 48 h 48"/>
                <a:gd name="T18" fmla="*/ 16 w 64"/>
                <a:gd name="T19" fmla="*/ 44 h 48"/>
                <a:gd name="T20" fmla="*/ 4 w 64"/>
                <a:gd name="T21" fmla="*/ 32 h 48"/>
                <a:gd name="T22" fmla="*/ 10 w 64"/>
                <a:gd name="T23" fmla="*/ 22 h 48"/>
                <a:gd name="T24" fmla="*/ 12 w 64"/>
                <a:gd name="T25" fmla="*/ 21 h 48"/>
                <a:gd name="T26" fmla="*/ 12 w 64"/>
                <a:gd name="T27" fmla="*/ 18 h 48"/>
                <a:gd name="T28" fmla="*/ 12 w 64"/>
                <a:gd name="T29" fmla="*/ 18 h 48"/>
                <a:gd name="T30" fmla="*/ 18 w 64"/>
                <a:gd name="T31" fmla="*/ 12 h 48"/>
                <a:gd name="T32" fmla="*/ 21 w 64"/>
                <a:gd name="T33" fmla="*/ 13 h 48"/>
                <a:gd name="T34" fmla="*/ 24 w 64"/>
                <a:gd name="T35" fmla="*/ 14 h 48"/>
                <a:gd name="T36" fmla="*/ 26 w 64"/>
                <a:gd name="T37" fmla="*/ 11 h 48"/>
                <a:gd name="T38" fmla="*/ 38 w 64"/>
                <a:gd name="T39" fmla="*/ 4 h 48"/>
                <a:gd name="T40" fmla="*/ 52 w 64"/>
                <a:gd name="T41" fmla="*/ 18 h 48"/>
                <a:gd name="T42" fmla="*/ 52 w 64"/>
                <a:gd name="T43" fmla="*/ 18 h 48"/>
                <a:gd name="T44" fmla="*/ 52 w 64"/>
                <a:gd name="T45" fmla="*/ 21 h 48"/>
                <a:gd name="T46" fmla="*/ 54 w 64"/>
                <a:gd name="T47" fmla="*/ 22 h 48"/>
                <a:gd name="T48" fmla="*/ 60 w 64"/>
                <a:gd name="T49" fmla="*/ 32 h 48"/>
                <a:gd name="T50" fmla="*/ 48 w 64"/>
                <a:gd name="T51" fmla="*/ 44 h 48"/>
                <a:gd name="T52" fmla="*/ 48 w 64"/>
                <a:gd name="T53" fmla="*/ 48 h 48"/>
                <a:gd name="T54" fmla="*/ 64 w 64"/>
                <a:gd name="T55" fmla="*/ 32 h 48"/>
                <a:gd name="T56" fmla="*/ 56 w 64"/>
                <a:gd name="T5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4" h="48">
                  <a:moveTo>
                    <a:pt x="56" y="18"/>
                  </a:moveTo>
                  <a:cubicBezTo>
                    <a:pt x="56" y="18"/>
                    <a:pt x="56" y="18"/>
                    <a:pt x="56" y="18"/>
                  </a:cubicBezTo>
                  <a:cubicBezTo>
                    <a:pt x="56" y="8"/>
                    <a:pt x="48" y="0"/>
                    <a:pt x="38" y="0"/>
                  </a:cubicBezTo>
                  <a:cubicBezTo>
                    <a:pt x="31" y="0"/>
                    <a:pt x="26" y="4"/>
                    <a:pt x="22" y="9"/>
                  </a:cubicBezTo>
                  <a:cubicBezTo>
                    <a:pt x="21" y="8"/>
                    <a:pt x="20" y="8"/>
                    <a:pt x="18" y="8"/>
                  </a:cubicBezTo>
                  <a:cubicBezTo>
                    <a:pt x="12" y="8"/>
                    <a:pt x="8" y="12"/>
                    <a:pt x="8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3" y="21"/>
                    <a:pt x="0" y="26"/>
                    <a:pt x="0" y="32"/>
                  </a:cubicBezTo>
                  <a:cubicBezTo>
                    <a:pt x="0" y="41"/>
                    <a:pt x="7" y="48"/>
                    <a:pt x="16" y="48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9" y="44"/>
                    <a:pt x="4" y="39"/>
                    <a:pt x="4" y="32"/>
                  </a:cubicBezTo>
                  <a:cubicBezTo>
                    <a:pt x="4" y="28"/>
                    <a:pt x="6" y="24"/>
                    <a:pt x="10" y="22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5"/>
                    <a:pt x="15" y="12"/>
                    <a:pt x="18" y="12"/>
                  </a:cubicBezTo>
                  <a:cubicBezTo>
                    <a:pt x="19" y="12"/>
                    <a:pt x="20" y="12"/>
                    <a:pt x="21" y="13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8" y="7"/>
                    <a:pt x="33" y="4"/>
                    <a:pt x="38" y="4"/>
                  </a:cubicBezTo>
                  <a:cubicBezTo>
                    <a:pt x="46" y="4"/>
                    <a:pt x="52" y="10"/>
                    <a:pt x="52" y="18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8" y="24"/>
                    <a:pt x="60" y="28"/>
                    <a:pt x="60" y="32"/>
                  </a:cubicBezTo>
                  <a:cubicBezTo>
                    <a:pt x="60" y="39"/>
                    <a:pt x="55" y="44"/>
                    <a:pt x="48" y="44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57" y="48"/>
                    <a:pt x="64" y="41"/>
                    <a:pt x="64" y="32"/>
                  </a:cubicBezTo>
                  <a:cubicBezTo>
                    <a:pt x="64" y="26"/>
                    <a:pt x="61" y="21"/>
                    <a:pt x="5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4810050" y="2446927"/>
            <a:ext cx="1292662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5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altLang="zh-CN" sz="15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238425" y="3321532"/>
            <a:ext cx="1292662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5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altLang="zh-CN" sz="15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4781475" y="4104277"/>
            <a:ext cx="1292662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1500" b="1" dirty="0">
                <a:solidFill>
                  <a:schemeClr val="bg2"/>
                </a:solidFill>
                <a:cs typeface="+mn-ea"/>
                <a:sym typeface="+mn-lt"/>
              </a:rPr>
              <a:t>点击输入标题</a:t>
            </a:r>
            <a:endParaRPr lang="id-ID" altLang="zh-CN" sz="1500" b="1" dirty="0">
              <a:solidFill>
                <a:schemeClr val="bg2"/>
              </a:solidFill>
              <a:cs typeface="+mn-ea"/>
              <a:sym typeface="+mn-lt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4383246" y="4075411"/>
            <a:ext cx="369730" cy="361328"/>
            <a:chOff x="4913313" y="1749426"/>
            <a:chExt cx="558800" cy="546100"/>
          </a:xfrm>
          <a:solidFill>
            <a:schemeClr val="bg2"/>
          </a:solidFill>
        </p:grpSpPr>
        <p:sp>
          <p:nvSpPr>
            <p:cNvPr id="45" name="Freeform 80"/>
            <p:cNvSpPr>
              <a:spLocks/>
            </p:cNvSpPr>
            <p:nvPr/>
          </p:nvSpPr>
          <p:spPr bwMode="auto">
            <a:xfrm>
              <a:off x="4913313" y="1795463"/>
              <a:ext cx="463550" cy="500063"/>
            </a:xfrm>
            <a:custGeom>
              <a:avLst/>
              <a:gdLst>
                <a:gd name="T0" fmla="*/ 200 w 208"/>
                <a:gd name="T1" fmla="*/ 224 h 224"/>
                <a:gd name="T2" fmla="*/ 8 w 208"/>
                <a:gd name="T3" fmla="*/ 224 h 224"/>
                <a:gd name="T4" fmla="*/ 0 w 208"/>
                <a:gd name="T5" fmla="*/ 216 h 224"/>
                <a:gd name="T6" fmla="*/ 0 w 208"/>
                <a:gd name="T7" fmla="*/ 8 h 224"/>
                <a:gd name="T8" fmla="*/ 8 w 208"/>
                <a:gd name="T9" fmla="*/ 0 h 224"/>
                <a:gd name="T10" fmla="*/ 169 w 208"/>
                <a:gd name="T11" fmla="*/ 0 h 224"/>
                <a:gd name="T12" fmla="*/ 177 w 208"/>
                <a:gd name="T13" fmla="*/ 8 h 224"/>
                <a:gd name="T14" fmla="*/ 169 w 208"/>
                <a:gd name="T15" fmla="*/ 16 h 224"/>
                <a:gd name="T16" fmla="*/ 16 w 208"/>
                <a:gd name="T17" fmla="*/ 16 h 224"/>
                <a:gd name="T18" fmla="*/ 16 w 208"/>
                <a:gd name="T19" fmla="*/ 208 h 224"/>
                <a:gd name="T20" fmla="*/ 192 w 208"/>
                <a:gd name="T21" fmla="*/ 208 h 224"/>
                <a:gd name="T22" fmla="*/ 192 w 208"/>
                <a:gd name="T23" fmla="*/ 90 h 224"/>
                <a:gd name="T24" fmla="*/ 200 w 208"/>
                <a:gd name="T25" fmla="*/ 82 h 224"/>
                <a:gd name="T26" fmla="*/ 208 w 208"/>
                <a:gd name="T27" fmla="*/ 90 h 224"/>
                <a:gd name="T28" fmla="*/ 208 w 208"/>
                <a:gd name="T29" fmla="*/ 216 h 224"/>
                <a:gd name="T30" fmla="*/ 200 w 208"/>
                <a:gd name="T31" fmla="*/ 224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8" h="224">
                  <a:moveTo>
                    <a:pt x="200" y="224"/>
                  </a:moveTo>
                  <a:cubicBezTo>
                    <a:pt x="8" y="224"/>
                    <a:pt x="8" y="224"/>
                    <a:pt x="8" y="224"/>
                  </a:cubicBezTo>
                  <a:cubicBezTo>
                    <a:pt x="4" y="224"/>
                    <a:pt x="0" y="220"/>
                    <a:pt x="0" y="21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174" y="0"/>
                    <a:pt x="177" y="4"/>
                    <a:pt x="177" y="8"/>
                  </a:cubicBezTo>
                  <a:cubicBezTo>
                    <a:pt x="177" y="12"/>
                    <a:pt x="174" y="16"/>
                    <a:pt x="169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208"/>
                    <a:pt x="16" y="208"/>
                    <a:pt x="16" y="208"/>
                  </a:cubicBezTo>
                  <a:cubicBezTo>
                    <a:pt x="192" y="208"/>
                    <a:pt x="192" y="208"/>
                    <a:pt x="192" y="208"/>
                  </a:cubicBezTo>
                  <a:cubicBezTo>
                    <a:pt x="192" y="90"/>
                    <a:pt x="192" y="90"/>
                    <a:pt x="192" y="90"/>
                  </a:cubicBezTo>
                  <a:cubicBezTo>
                    <a:pt x="192" y="85"/>
                    <a:pt x="196" y="82"/>
                    <a:pt x="200" y="82"/>
                  </a:cubicBezTo>
                  <a:cubicBezTo>
                    <a:pt x="204" y="82"/>
                    <a:pt x="208" y="85"/>
                    <a:pt x="208" y="90"/>
                  </a:cubicBezTo>
                  <a:cubicBezTo>
                    <a:pt x="208" y="216"/>
                    <a:pt x="208" y="216"/>
                    <a:pt x="208" y="216"/>
                  </a:cubicBezTo>
                  <a:cubicBezTo>
                    <a:pt x="208" y="220"/>
                    <a:pt x="204" y="224"/>
                    <a:pt x="200" y="2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46" name="Freeform 81"/>
            <p:cNvSpPr>
              <a:spLocks noEditPoints="1"/>
            </p:cNvSpPr>
            <p:nvPr/>
          </p:nvSpPr>
          <p:spPr bwMode="auto">
            <a:xfrm>
              <a:off x="5114925" y="1749426"/>
              <a:ext cx="357188" cy="354013"/>
            </a:xfrm>
            <a:custGeom>
              <a:avLst/>
              <a:gdLst>
                <a:gd name="T0" fmla="*/ 6 w 160"/>
                <a:gd name="T1" fmla="*/ 159 h 159"/>
                <a:gd name="T2" fmla="*/ 2 w 160"/>
                <a:gd name="T3" fmla="*/ 157 h 159"/>
                <a:gd name="T4" fmla="*/ 1 w 160"/>
                <a:gd name="T5" fmla="*/ 151 h 159"/>
                <a:gd name="T6" fmla="*/ 14 w 160"/>
                <a:gd name="T7" fmla="*/ 118 h 159"/>
                <a:gd name="T8" fmla="*/ 16 w 160"/>
                <a:gd name="T9" fmla="*/ 116 h 159"/>
                <a:gd name="T10" fmla="*/ 127 w 160"/>
                <a:gd name="T11" fmla="*/ 5 h 159"/>
                <a:gd name="T12" fmla="*/ 139 w 160"/>
                <a:gd name="T13" fmla="*/ 0 h 159"/>
                <a:gd name="T14" fmla="*/ 158 w 160"/>
                <a:gd name="T15" fmla="*/ 13 h 159"/>
                <a:gd name="T16" fmla="*/ 154 w 160"/>
                <a:gd name="T17" fmla="*/ 32 h 159"/>
                <a:gd name="T18" fmla="*/ 43 w 160"/>
                <a:gd name="T19" fmla="*/ 143 h 159"/>
                <a:gd name="T20" fmla="*/ 41 w 160"/>
                <a:gd name="T21" fmla="*/ 145 h 159"/>
                <a:gd name="T22" fmla="*/ 8 w 160"/>
                <a:gd name="T23" fmla="*/ 159 h 159"/>
                <a:gd name="T24" fmla="*/ 6 w 160"/>
                <a:gd name="T25" fmla="*/ 159 h 159"/>
                <a:gd name="T26" fmla="*/ 25 w 160"/>
                <a:gd name="T27" fmla="*/ 124 h 159"/>
                <a:gd name="T28" fmla="*/ 18 w 160"/>
                <a:gd name="T29" fmla="*/ 142 h 159"/>
                <a:gd name="T30" fmla="*/ 35 w 160"/>
                <a:gd name="T31" fmla="*/ 134 h 159"/>
                <a:gd name="T32" fmla="*/ 145 w 160"/>
                <a:gd name="T33" fmla="*/ 24 h 159"/>
                <a:gd name="T34" fmla="*/ 146 w 160"/>
                <a:gd name="T35" fmla="*/ 18 h 159"/>
                <a:gd name="T36" fmla="*/ 139 w 160"/>
                <a:gd name="T37" fmla="*/ 12 h 159"/>
                <a:gd name="T38" fmla="*/ 135 w 160"/>
                <a:gd name="T39" fmla="*/ 14 h 159"/>
                <a:gd name="T40" fmla="*/ 25 w 160"/>
                <a:gd name="T41" fmla="*/ 124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0" h="159">
                  <a:moveTo>
                    <a:pt x="6" y="159"/>
                  </a:moveTo>
                  <a:cubicBezTo>
                    <a:pt x="5" y="159"/>
                    <a:pt x="3" y="158"/>
                    <a:pt x="2" y="157"/>
                  </a:cubicBezTo>
                  <a:cubicBezTo>
                    <a:pt x="0" y="156"/>
                    <a:pt x="0" y="153"/>
                    <a:pt x="1" y="151"/>
                  </a:cubicBezTo>
                  <a:cubicBezTo>
                    <a:pt x="14" y="118"/>
                    <a:pt x="14" y="118"/>
                    <a:pt x="14" y="118"/>
                  </a:cubicBezTo>
                  <a:cubicBezTo>
                    <a:pt x="15" y="118"/>
                    <a:pt x="15" y="117"/>
                    <a:pt x="16" y="116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30" y="2"/>
                    <a:pt x="134" y="0"/>
                    <a:pt x="139" y="0"/>
                  </a:cubicBezTo>
                  <a:cubicBezTo>
                    <a:pt x="147" y="0"/>
                    <a:pt x="154" y="6"/>
                    <a:pt x="158" y="13"/>
                  </a:cubicBezTo>
                  <a:cubicBezTo>
                    <a:pt x="160" y="20"/>
                    <a:pt x="159" y="27"/>
                    <a:pt x="154" y="32"/>
                  </a:cubicBezTo>
                  <a:cubicBezTo>
                    <a:pt x="43" y="143"/>
                    <a:pt x="43" y="143"/>
                    <a:pt x="43" y="143"/>
                  </a:cubicBezTo>
                  <a:cubicBezTo>
                    <a:pt x="42" y="144"/>
                    <a:pt x="42" y="144"/>
                    <a:pt x="41" y="145"/>
                  </a:cubicBezTo>
                  <a:cubicBezTo>
                    <a:pt x="8" y="159"/>
                    <a:pt x="8" y="159"/>
                    <a:pt x="8" y="159"/>
                  </a:cubicBezTo>
                  <a:cubicBezTo>
                    <a:pt x="8" y="159"/>
                    <a:pt x="7" y="159"/>
                    <a:pt x="6" y="159"/>
                  </a:cubicBezTo>
                  <a:close/>
                  <a:moveTo>
                    <a:pt x="25" y="124"/>
                  </a:moveTo>
                  <a:cubicBezTo>
                    <a:pt x="18" y="142"/>
                    <a:pt x="18" y="142"/>
                    <a:pt x="18" y="142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6" y="23"/>
                    <a:pt x="148" y="21"/>
                    <a:pt x="146" y="18"/>
                  </a:cubicBezTo>
                  <a:cubicBezTo>
                    <a:pt x="145" y="15"/>
                    <a:pt x="142" y="12"/>
                    <a:pt x="139" y="12"/>
                  </a:cubicBezTo>
                  <a:cubicBezTo>
                    <a:pt x="138" y="12"/>
                    <a:pt x="136" y="13"/>
                    <a:pt x="135" y="14"/>
                  </a:cubicBezTo>
                  <a:lnTo>
                    <a:pt x="25" y="1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47" name="Freeform 82"/>
            <p:cNvSpPr>
              <a:spLocks/>
            </p:cNvSpPr>
            <p:nvPr/>
          </p:nvSpPr>
          <p:spPr bwMode="auto">
            <a:xfrm>
              <a:off x="5367338" y="1790701"/>
              <a:ext cx="60325" cy="60325"/>
            </a:xfrm>
            <a:custGeom>
              <a:avLst/>
              <a:gdLst>
                <a:gd name="T0" fmla="*/ 27 w 38"/>
                <a:gd name="T1" fmla="*/ 38 h 38"/>
                <a:gd name="T2" fmla="*/ 0 w 38"/>
                <a:gd name="T3" fmla="*/ 13 h 38"/>
                <a:gd name="T4" fmla="*/ 12 w 38"/>
                <a:gd name="T5" fmla="*/ 0 h 38"/>
                <a:gd name="T6" fmla="*/ 38 w 38"/>
                <a:gd name="T7" fmla="*/ 27 h 38"/>
                <a:gd name="T8" fmla="*/ 27 w 38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8">
                  <a:moveTo>
                    <a:pt x="27" y="38"/>
                  </a:moveTo>
                  <a:lnTo>
                    <a:pt x="0" y="13"/>
                  </a:lnTo>
                  <a:lnTo>
                    <a:pt x="12" y="0"/>
                  </a:lnTo>
                  <a:lnTo>
                    <a:pt x="38" y="27"/>
                  </a:lnTo>
                  <a:lnTo>
                    <a:pt x="27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2823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" accel="10000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5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" accel="10000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45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" accel="10000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45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" accel="10000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5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0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5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0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500"/>
                            </p:stCondLst>
                            <p:childTnLst>
                              <p:par>
                                <p:cTn id="93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45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" accel="10000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0500"/>
                            </p:stCondLst>
                            <p:childTnLst>
                              <p:par>
                                <p:cTn id="1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1000"/>
                            </p:stCondLst>
                            <p:childTnLst>
                              <p:par>
                                <p:cTn id="10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1500"/>
                            </p:stCondLst>
                            <p:childTnLst>
                              <p:par>
                                <p:cTn id="1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2000"/>
                            </p:stCondLst>
                            <p:childTnLst>
                              <p:par>
                                <p:cTn id="1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2" grpId="0" animBg="1"/>
      <p:bldP spid="13" grpId="0" animBg="1"/>
      <p:bldP spid="23" grpId="0"/>
      <p:bldP spid="24" grpId="0"/>
      <p:bldP spid="25" grpId="0"/>
      <p:bldP spid="29" grpId="0"/>
      <p:bldP spid="30" grpId="0"/>
      <p:bldP spid="31" grpId="0"/>
      <p:bldP spid="32" grpId="0"/>
      <p:bldP spid="33" grpId="0"/>
      <p:bldP spid="34" grpId="0"/>
      <p:bldP spid="41" grpId="0"/>
      <p:bldP spid="42" grpId="0"/>
      <p:bldP spid="4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6270" y="1733376"/>
            <a:ext cx="4205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smtClean="0">
                <a:solidFill>
                  <a:schemeClr val="accent2">
                    <a:lumMod val="75000"/>
                  </a:schemeClr>
                </a:solidFill>
                <a:latin typeface="方正兰亭特黑简体" pitchFamily="2" charset="-122"/>
                <a:ea typeface="方正兰亭特黑简体" pitchFamily="2" charset="-122"/>
              </a:rPr>
              <a:t>谢谢您的观看</a:t>
            </a:r>
            <a:endParaRPr lang="en-US" altLang="zh-CN" sz="4000" dirty="0" smtClean="0">
              <a:solidFill>
                <a:schemeClr val="accent2">
                  <a:lumMod val="75000"/>
                </a:schemeClr>
              </a:solidFill>
              <a:latin typeface="方正兰亭特黑简体" pitchFamily="2" charset="-122"/>
              <a:ea typeface="方正兰亭特黑简体" pitchFamily="2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40949" y="3336492"/>
            <a:ext cx="36731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方正兰亭中黑_GBK" pitchFamily="2" charset="-122"/>
                <a:ea typeface="方正兰亭中黑_GBK" pitchFamily="2" charset="-122"/>
              </a:rPr>
              <a:t>医疗 环保 商务 数据分析 电子商务 动态图表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方正兰亭中黑_GBK" pitchFamily="2" charset="-122"/>
              <a:ea typeface="方正兰亭中黑_GBK" pitchFamily="2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57830" y="3644269"/>
            <a:ext cx="44913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Versatile </a:t>
            </a:r>
            <a:r>
              <a:rPr lang="en-US" altLang="zh-CN" sz="800" dirty="0" err="1">
                <a:solidFill>
                  <a:schemeClr val="bg1">
                    <a:lumMod val="50000"/>
                  </a:schemeClr>
                </a:solidFill>
              </a:rPr>
              <a:t>businessData</a:t>
            </a:r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sz="800" dirty="0" smtClean="0">
                <a:solidFill>
                  <a:schemeClr val="bg1">
                    <a:lumMod val="50000"/>
                  </a:schemeClr>
                </a:solidFill>
              </a:rPr>
              <a:t>charts175P</a:t>
            </a:r>
          </a:p>
          <a:p>
            <a:r>
              <a:rPr lang="en-US" altLang="zh-CN" sz="800" dirty="0">
                <a:solidFill>
                  <a:schemeClr val="bg1">
                    <a:lumMod val="50000"/>
                  </a:schemeClr>
                </a:solidFill>
              </a:rPr>
              <a:t>Medical environmental protection business data analysis electronic commerce dynamic chart</a:t>
            </a:r>
            <a:endParaRPr lang="zh-CN" alt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 flipH="1">
            <a:off x="5263284" y="0"/>
            <a:ext cx="3379895" cy="4127139"/>
            <a:chOff x="5269531" y="-490322"/>
            <a:chExt cx="4042173" cy="4935836"/>
          </a:xfrm>
        </p:grpSpPr>
        <p:grpSp>
          <p:nvGrpSpPr>
            <p:cNvPr id="48" name="Group 87"/>
            <p:cNvGrpSpPr/>
            <p:nvPr/>
          </p:nvGrpSpPr>
          <p:grpSpPr>
            <a:xfrm>
              <a:off x="7073329" y="3067960"/>
              <a:ext cx="372665" cy="510779"/>
              <a:chOff x="2836863" y="4338638"/>
              <a:chExt cx="496887" cy="681038"/>
            </a:xfrm>
          </p:grpSpPr>
          <p:sp>
            <p:nvSpPr>
              <p:cNvPr id="49" name="Freeform 9"/>
              <p:cNvSpPr>
                <a:spLocks/>
              </p:cNvSpPr>
              <p:nvPr/>
            </p:nvSpPr>
            <p:spPr bwMode="auto">
              <a:xfrm>
                <a:off x="2836863" y="4338638"/>
                <a:ext cx="496887" cy="681038"/>
              </a:xfrm>
              <a:custGeom>
                <a:avLst/>
                <a:gdLst>
                  <a:gd name="T0" fmla="*/ 95 w 107"/>
                  <a:gd name="T1" fmla="*/ 147 h 147"/>
                  <a:gd name="T2" fmla="*/ 11 w 107"/>
                  <a:gd name="T3" fmla="*/ 147 h 147"/>
                  <a:gd name="T4" fmla="*/ 0 w 107"/>
                  <a:gd name="T5" fmla="*/ 136 h 147"/>
                  <a:gd name="T6" fmla="*/ 0 w 107"/>
                  <a:gd name="T7" fmla="*/ 12 h 147"/>
                  <a:gd name="T8" fmla="*/ 11 w 107"/>
                  <a:gd name="T9" fmla="*/ 0 h 147"/>
                  <a:gd name="T10" fmla="*/ 95 w 107"/>
                  <a:gd name="T11" fmla="*/ 0 h 147"/>
                  <a:gd name="T12" fmla="*/ 107 w 107"/>
                  <a:gd name="T13" fmla="*/ 12 h 147"/>
                  <a:gd name="T14" fmla="*/ 107 w 107"/>
                  <a:gd name="T15" fmla="*/ 136 h 147"/>
                  <a:gd name="T16" fmla="*/ 95 w 107"/>
                  <a:gd name="T17" fmla="*/ 147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7" h="147">
                    <a:moveTo>
                      <a:pt x="95" y="147"/>
                    </a:moveTo>
                    <a:cubicBezTo>
                      <a:pt x="11" y="147"/>
                      <a:pt x="11" y="147"/>
                      <a:pt x="11" y="147"/>
                    </a:cubicBezTo>
                    <a:cubicBezTo>
                      <a:pt x="5" y="147"/>
                      <a:pt x="0" y="142"/>
                      <a:pt x="0" y="136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102" y="0"/>
                      <a:pt x="107" y="5"/>
                      <a:pt x="107" y="12"/>
                    </a:cubicBezTo>
                    <a:cubicBezTo>
                      <a:pt x="107" y="136"/>
                      <a:pt x="107" y="136"/>
                      <a:pt x="107" y="136"/>
                    </a:cubicBezTo>
                    <a:cubicBezTo>
                      <a:pt x="107" y="142"/>
                      <a:pt x="102" y="147"/>
                      <a:pt x="95" y="147"/>
                    </a:cubicBezTo>
                    <a:close/>
                  </a:path>
                </a:pathLst>
              </a:custGeom>
              <a:solidFill>
                <a:srgbClr val="4A4B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50" name="Freeform 10"/>
              <p:cNvSpPr>
                <a:spLocks/>
              </p:cNvSpPr>
              <p:nvPr/>
            </p:nvSpPr>
            <p:spPr bwMode="auto">
              <a:xfrm>
                <a:off x="2836863" y="4606925"/>
                <a:ext cx="496887" cy="412750"/>
              </a:xfrm>
              <a:custGeom>
                <a:avLst/>
                <a:gdLst>
                  <a:gd name="T0" fmla="*/ 0 w 107"/>
                  <a:gd name="T1" fmla="*/ 0 h 89"/>
                  <a:gd name="T2" fmla="*/ 0 w 107"/>
                  <a:gd name="T3" fmla="*/ 78 h 89"/>
                  <a:gd name="T4" fmla="*/ 11 w 107"/>
                  <a:gd name="T5" fmla="*/ 89 h 89"/>
                  <a:gd name="T6" fmla="*/ 95 w 107"/>
                  <a:gd name="T7" fmla="*/ 89 h 89"/>
                  <a:gd name="T8" fmla="*/ 107 w 107"/>
                  <a:gd name="T9" fmla="*/ 78 h 89"/>
                  <a:gd name="T10" fmla="*/ 107 w 107"/>
                  <a:gd name="T11" fmla="*/ 0 h 89"/>
                  <a:gd name="T12" fmla="*/ 0 w 107"/>
                  <a:gd name="T13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89">
                    <a:moveTo>
                      <a:pt x="0" y="0"/>
                    </a:moveTo>
                    <a:cubicBezTo>
                      <a:pt x="0" y="78"/>
                      <a:pt x="0" y="78"/>
                      <a:pt x="0" y="78"/>
                    </a:cubicBezTo>
                    <a:cubicBezTo>
                      <a:pt x="0" y="84"/>
                      <a:pt x="5" y="89"/>
                      <a:pt x="11" y="89"/>
                    </a:cubicBezTo>
                    <a:cubicBezTo>
                      <a:pt x="95" y="89"/>
                      <a:pt x="95" y="89"/>
                      <a:pt x="95" y="89"/>
                    </a:cubicBezTo>
                    <a:cubicBezTo>
                      <a:pt x="102" y="89"/>
                      <a:pt x="107" y="84"/>
                      <a:pt x="107" y="78"/>
                    </a:cubicBezTo>
                    <a:cubicBezTo>
                      <a:pt x="107" y="0"/>
                      <a:pt x="107" y="0"/>
                      <a:pt x="107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A4B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51" name="Freeform 11"/>
              <p:cNvSpPr>
                <a:spLocks/>
              </p:cNvSpPr>
              <p:nvPr/>
            </p:nvSpPr>
            <p:spPr bwMode="auto">
              <a:xfrm>
                <a:off x="2882900" y="4648200"/>
                <a:ext cx="398462" cy="330200"/>
              </a:xfrm>
              <a:custGeom>
                <a:avLst/>
                <a:gdLst>
                  <a:gd name="T0" fmla="*/ 0 w 86"/>
                  <a:gd name="T1" fmla="*/ 0 h 71"/>
                  <a:gd name="T2" fmla="*/ 0 w 86"/>
                  <a:gd name="T3" fmla="*/ 62 h 71"/>
                  <a:gd name="T4" fmla="*/ 9 w 86"/>
                  <a:gd name="T5" fmla="*/ 71 h 71"/>
                  <a:gd name="T6" fmla="*/ 77 w 86"/>
                  <a:gd name="T7" fmla="*/ 71 h 71"/>
                  <a:gd name="T8" fmla="*/ 86 w 86"/>
                  <a:gd name="T9" fmla="*/ 62 h 71"/>
                  <a:gd name="T10" fmla="*/ 86 w 86"/>
                  <a:gd name="T11" fmla="*/ 0 h 71"/>
                  <a:gd name="T12" fmla="*/ 0 w 86"/>
                  <a:gd name="T13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71">
                    <a:moveTo>
                      <a:pt x="0" y="0"/>
                    </a:moveTo>
                    <a:cubicBezTo>
                      <a:pt x="0" y="62"/>
                      <a:pt x="0" y="62"/>
                      <a:pt x="0" y="62"/>
                    </a:cubicBezTo>
                    <a:cubicBezTo>
                      <a:pt x="0" y="67"/>
                      <a:pt x="4" y="71"/>
                      <a:pt x="9" y="71"/>
                    </a:cubicBezTo>
                    <a:cubicBezTo>
                      <a:pt x="77" y="71"/>
                      <a:pt x="77" y="71"/>
                      <a:pt x="77" y="71"/>
                    </a:cubicBezTo>
                    <a:cubicBezTo>
                      <a:pt x="82" y="71"/>
                      <a:pt x="86" y="67"/>
                      <a:pt x="86" y="62"/>
                    </a:cubicBezTo>
                    <a:cubicBezTo>
                      <a:pt x="86" y="0"/>
                      <a:pt x="86" y="0"/>
                      <a:pt x="8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52" name="Freeform 12"/>
              <p:cNvSpPr>
                <a:spLocks/>
              </p:cNvSpPr>
              <p:nvPr/>
            </p:nvSpPr>
            <p:spPr bwMode="auto">
              <a:xfrm>
                <a:off x="2882900" y="4394200"/>
                <a:ext cx="398462" cy="166688"/>
              </a:xfrm>
              <a:custGeom>
                <a:avLst/>
                <a:gdLst>
                  <a:gd name="T0" fmla="*/ 86 w 86"/>
                  <a:gd name="T1" fmla="*/ 36 h 36"/>
                  <a:gd name="T2" fmla="*/ 86 w 86"/>
                  <a:gd name="T3" fmla="*/ 9 h 36"/>
                  <a:gd name="T4" fmla="*/ 77 w 86"/>
                  <a:gd name="T5" fmla="*/ 0 h 36"/>
                  <a:gd name="T6" fmla="*/ 9 w 86"/>
                  <a:gd name="T7" fmla="*/ 0 h 36"/>
                  <a:gd name="T8" fmla="*/ 0 w 86"/>
                  <a:gd name="T9" fmla="*/ 9 h 36"/>
                  <a:gd name="T10" fmla="*/ 0 w 86"/>
                  <a:gd name="T11" fmla="*/ 36 h 36"/>
                  <a:gd name="T12" fmla="*/ 86 w 86"/>
                  <a:gd name="T13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36">
                    <a:moveTo>
                      <a:pt x="86" y="36"/>
                    </a:moveTo>
                    <a:cubicBezTo>
                      <a:pt x="86" y="9"/>
                      <a:pt x="86" y="9"/>
                      <a:pt x="86" y="9"/>
                    </a:cubicBezTo>
                    <a:cubicBezTo>
                      <a:pt x="86" y="4"/>
                      <a:pt x="82" y="0"/>
                      <a:pt x="77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4"/>
                      <a:pt x="0" y="9"/>
                    </a:cubicBezTo>
                    <a:cubicBezTo>
                      <a:pt x="0" y="36"/>
                      <a:pt x="0" y="36"/>
                      <a:pt x="0" y="36"/>
                    </a:cubicBezTo>
                    <a:lnTo>
                      <a:pt x="86" y="3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53" name="Rectangle 13"/>
              <p:cNvSpPr>
                <a:spLocks noChangeArrowheads="1"/>
              </p:cNvSpPr>
              <p:nvPr/>
            </p:nvSpPr>
            <p:spPr bwMode="auto">
              <a:xfrm>
                <a:off x="3054350" y="4625975"/>
                <a:ext cx="55562" cy="157163"/>
              </a:xfrm>
              <a:prstGeom prst="rect">
                <a:avLst/>
              </a:prstGeom>
              <a:solidFill>
                <a:srgbClr val="4A4B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73" name="Oval 14"/>
              <p:cNvSpPr>
                <a:spLocks noChangeArrowheads="1"/>
              </p:cNvSpPr>
              <p:nvPr/>
            </p:nvSpPr>
            <p:spPr bwMode="auto">
              <a:xfrm>
                <a:off x="3035300" y="4843463"/>
                <a:ext cx="93662" cy="93663"/>
              </a:xfrm>
              <a:prstGeom prst="ellipse">
                <a:avLst/>
              </a:prstGeom>
              <a:solidFill>
                <a:srgbClr val="4A4B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</p:grpSp>
        <p:sp>
          <p:nvSpPr>
            <p:cNvPr id="74" name="Freeform 15"/>
            <p:cNvSpPr>
              <a:spLocks/>
            </p:cNvSpPr>
            <p:nvPr/>
          </p:nvSpPr>
          <p:spPr bwMode="auto">
            <a:xfrm>
              <a:off x="6091062" y="2427404"/>
              <a:ext cx="779859" cy="838200"/>
            </a:xfrm>
            <a:custGeom>
              <a:avLst/>
              <a:gdLst>
                <a:gd name="T0" fmla="*/ 217 w 224"/>
                <a:gd name="T1" fmla="*/ 0 h 241"/>
                <a:gd name="T2" fmla="*/ 8 w 224"/>
                <a:gd name="T3" fmla="*/ 0 h 241"/>
                <a:gd name="T4" fmla="*/ 0 w 224"/>
                <a:gd name="T5" fmla="*/ 8 h 241"/>
                <a:gd name="T6" fmla="*/ 0 w 224"/>
                <a:gd name="T7" fmla="*/ 100 h 241"/>
                <a:gd name="T8" fmla="*/ 6 w 224"/>
                <a:gd name="T9" fmla="*/ 100 h 241"/>
                <a:gd name="T10" fmla="*/ 7 w 224"/>
                <a:gd name="T11" fmla="*/ 100 h 241"/>
                <a:gd name="T12" fmla="*/ 24 w 224"/>
                <a:gd name="T13" fmla="*/ 91 h 241"/>
                <a:gd name="T14" fmla="*/ 43 w 224"/>
                <a:gd name="T15" fmla="*/ 111 h 241"/>
                <a:gd name="T16" fmla="*/ 43 w 224"/>
                <a:gd name="T17" fmla="*/ 115 h 241"/>
                <a:gd name="T18" fmla="*/ 23 w 224"/>
                <a:gd name="T19" fmla="*/ 135 h 241"/>
                <a:gd name="T20" fmla="*/ 7 w 224"/>
                <a:gd name="T21" fmla="*/ 126 h 241"/>
                <a:gd name="T22" fmla="*/ 6 w 224"/>
                <a:gd name="T23" fmla="*/ 126 h 241"/>
                <a:gd name="T24" fmla="*/ 0 w 224"/>
                <a:gd name="T25" fmla="*/ 126 h 241"/>
                <a:gd name="T26" fmla="*/ 0 w 224"/>
                <a:gd name="T27" fmla="*/ 209 h 241"/>
                <a:gd name="T28" fmla="*/ 7 w 224"/>
                <a:gd name="T29" fmla="*/ 217 h 241"/>
                <a:gd name="T30" fmla="*/ 216 w 224"/>
                <a:gd name="T31" fmla="*/ 241 h 241"/>
                <a:gd name="T32" fmla="*/ 224 w 224"/>
                <a:gd name="T33" fmla="*/ 233 h 241"/>
                <a:gd name="T34" fmla="*/ 224 w 224"/>
                <a:gd name="T35" fmla="*/ 8 h 241"/>
                <a:gd name="T36" fmla="*/ 217 w 224"/>
                <a:gd name="T37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4" h="241">
                  <a:moveTo>
                    <a:pt x="217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6" y="100"/>
                    <a:pt x="6" y="100"/>
                    <a:pt x="6" y="100"/>
                  </a:cubicBezTo>
                  <a:cubicBezTo>
                    <a:pt x="6" y="100"/>
                    <a:pt x="7" y="100"/>
                    <a:pt x="7" y="100"/>
                  </a:cubicBezTo>
                  <a:cubicBezTo>
                    <a:pt x="12" y="92"/>
                    <a:pt x="19" y="91"/>
                    <a:pt x="24" y="91"/>
                  </a:cubicBezTo>
                  <a:cubicBezTo>
                    <a:pt x="35" y="91"/>
                    <a:pt x="43" y="100"/>
                    <a:pt x="43" y="111"/>
                  </a:cubicBezTo>
                  <a:cubicBezTo>
                    <a:pt x="43" y="115"/>
                    <a:pt x="43" y="115"/>
                    <a:pt x="43" y="115"/>
                  </a:cubicBezTo>
                  <a:cubicBezTo>
                    <a:pt x="43" y="126"/>
                    <a:pt x="34" y="135"/>
                    <a:pt x="23" y="135"/>
                  </a:cubicBezTo>
                  <a:cubicBezTo>
                    <a:pt x="17" y="135"/>
                    <a:pt x="10" y="132"/>
                    <a:pt x="7" y="126"/>
                  </a:cubicBezTo>
                  <a:cubicBezTo>
                    <a:pt x="6" y="126"/>
                    <a:pt x="6" y="126"/>
                    <a:pt x="6" y="126"/>
                  </a:cubicBezTo>
                  <a:cubicBezTo>
                    <a:pt x="0" y="126"/>
                    <a:pt x="0" y="126"/>
                    <a:pt x="0" y="126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0" y="213"/>
                    <a:pt x="3" y="216"/>
                    <a:pt x="7" y="217"/>
                  </a:cubicBezTo>
                  <a:cubicBezTo>
                    <a:pt x="69" y="228"/>
                    <a:pt x="140" y="236"/>
                    <a:pt x="216" y="241"/>
                  </a:cubicBezTo>
                  <a:cubicBezTo>
                    <a:pt x="221" y="241"/>
                    <a:pt x="224" y="237"/>
                    <a:pt x="224" y="233"/>
                  </a:cubicBezTo>
                  <a:cubicBezTo>
                    <a:pt x="224" y="8"/>
                    <a:pt x="224" y="8"/>
                    <a:pt x="224" y="8"/>
                  </a:cubicBezTo>
                  <a:cubicBezTo>
                    <a:pt x="224" y="3"/>
                    <a:pt x="221" y="0"/>
                    <a:pt x="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75" name="Freeform 16"/>
            <p:cNvSpPr>
              <a:spLocks/>
            </p:cNvSpPr>
            <p:nvPr/>
          </p:nvSpPr>
          <p:spPr bwMode="auto">
            <a:xfrm>
              <a:off x="6091063" y="3812101"/>
              <a:ext cx="929878" cy="633413"/>
            </a:xfrm>
            <a:custGeom>
              <a:avLst/>
              <a:gdLst>
                <a:gd name="T0" fmla="*/ 255 w 267"/>
                <a:gd name="T1" fmla="*/ 80 h 182"/>
                <a:gd name="T2" fmla="*/ 244 w 267"/>
                <a:gd name="T3" fmla="*/ 86 h 182"/>
                <a:gd name="T4" fmla="*/ 237 w 267"/>
                <a:gd name="T5" fmla="*/ 89 h 182"/>
                <a:gd name="T6" fmla="*/ 224 w 267"/>
                <a:gd name="T7" fmla="*/ 89 h 182"/>
                <a:gd name="T8" fmla="*/ 224 w 267"/>
                <a:gd name="T9" fmla="*/ 7 h 182"/>
                <a:gd name="T10" fmla="*/ 217 w 267"/>
                <a:gd name="T11" fmla="*/ 0 h 182"/>
                <a:gd name="T12" fmla="*/ 8 w 267"/>
                <a:gd name="T13" fmla="*/ 0 h 182"/>
                <a:gd name="T14" fmla="*/ 0 w 267"/>
                <a:gd name="T15" fmla="*/ 7 h 182"/>
                <a:gd name="T16" fmla="*/ 0 w 267"/>
                <a:gd name="T17" fmla="*/ 82 h 182"/>
                <a:gd name="T18" fmla="*/ 6 w 267"/>
                <a:gd name="T19" fmla="*/ 82 h 182"/>
                <a:gd name="T20" fmla="*/ 7 w 267"/>
                <a:gd name="T21" fmla="*/ 82 h 182"/>
                <a:gd name="T22" fmla="*/ 24 w 267"/>
                <a:gd name="T23" fmla="*/ 73 h 182"/>
                <a:gd name="T24" fmla="*/ 43 w 267"/>
                <a:gd name="T25" fmla="*/ 93 h 182"/>
                <a:gd name="T26" fmla="*/ 43 w 267"/>
                <a:gd name="T27" fmla="*/ 97 h 182"/>
                <a:gd name="T28" fmla="*/ 23 w 267"/>
                <a:gd name="T29" fmla="*/ 117 h 182"/>
                <a:gd name="T30" fmla="*/ 7 w 267"/>
                <a:gd name="T31" fmla="*/ 108 h 182"/>
                <a:gd name="T32" fmla="*/ 6 w 267"/>
                <a:gd name="T33" fmla="*/ 108 h 182"/>
                <a:gd name="T34" fmla="*/ 0 w 267"/>
                <a:gd name="T35" fmla="*/ 108 h 182"/>
                <a:gd name="T36" fmla="*/ 0 w 267"/>
                <a:gd name="T37" fmla="*/ 174 h 182"/>
                <a:gd name="T38" fmla="*/ 8 w 267"/>
                <a:gd name="T39" fmla="*/ 182 h 182"/>
                <a:gd name="T40" fmla="*/ 217 w 267"/>
                <a:gd name="T41" fmla="*/ 182 h 182"/>
                <a:gd name="T42" fmla="*/ 224 w 267"/>
                <a:gd name="T43" fmla="*/ 174 h 182"/>
                <a:gd name="T44" fmla="*/ 224 w 267"/>
                <a:gd name="T45" fmla="*/ 100 h 182"/>
                <a:gd name="T46" fmla="*/ 237 w 267"/>
                <a:gd name="T47" fmla="*/ 100 h 182"/>
                <a:gd name="T48" fmla="*/ 244 w 267"/>
                <a:gd name="T49" fmla="*/ 103 h 182"/>
                <a:gd name="T50" fmla="*/ 255 w 267"/>
                <a:gd name="T51" fmla="*/ 109 h 182"/>
                <a:gd name="T52" fmla="*/ 267 w 267"/>
                <a:gd name="T53" fmla="*/ 97 h 182"/>
                <a:gd name="T54" fmla="*/ 267 w 267"/>
                <a:gd name="T55" fmla="*/ 93 h 182"/>
                <a:gd name="T56" fmla="*/ 255 w 267"/>
                <a:gd name="T57" fmla="*/ 8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67" h="182">
                  <a:moveTo>
                    <a:pt x="255" y="80"/>
                  </a:moveTo>
                  <a:cubicBezTo>
                    <a:pt x="255" y="80"/>
                    <a:pt x="248" y="79"/>
                    <a:pt x="244" y="86"/>
                  </a:cubicBezTo>
                  <a:cubicBezTo>
                    <a:pt x="244" y="86"/>
                    <a:pt x="242" y="89"/>
                    <a:pt x="237" y="89"/>
                  </a:cubicBezTo>
                  <a:cubicBezTo>
                    <a:pt x="235" y="89"/>
                    <a:pt x="229" y="89"/>
                    <a:pt x="224" y="89"/>
                  </a:cubicBezTo>
                  <a:cubicBezTo>
                    <a:pt x="224" y="7"/>
                    <a:pt x="224" y="7"/>
                    <a:pt x="224" y="7"/>
                  </a:cubicBezTo>
                  <a:cubicBezTo>
                    <a:pt x="224" y="3"/>
                    <a:pt x="221" y="0"/>
                    <a:pt x="21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7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6" y="82"/>
                    <a:pt x="7" y="82"/>
                    <a:pt x="7" y="82"/>
                  </a:cubicBezTo>
                  <a:cubicBezTo>
                    <a:pt x="12" y="74"/>
                    <a:pt x="19" y="72"/>
                    <a:pt x="24" y="73"/>
                  </a:cubicBezTo>
                  <a:cubicBezTo>
                    <a:pt x="35" y="73"/>
                    <a:pt x="43" y="82"/>
                    <a:pt x="43" y="93"/>
                  </a:cubicBezTo>
                  <a:cubicBezTo>
                    <a:pt x="43" y="97"/>
                    <a:pt x="43" y="97"/>
                    <a:pt x="43" y="97"/>
                  </a:cubicBezTo>
                  <a:cubicBezTo>
                    <a:pt x="43" y="108"/>
                    <a:pt x="34" y="117"/>
                    <a:pt x="23" y="117"/>
                  </a:cubicBezTo>
                  <a:cubicBezTo>
                    <a:pt x="17" y="117"/>
                    <a:pt x="10" y="113"/>
                    <a:pt x="7" y="108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0" y="178"/>
                    <a:pt x="4" y="182"/>
                    <a:pt x="8" y="182"/>
                  </a:cubicBezTo>
                  <a:cubicBezTo>
                    <a:pt x="217" y="182"/>
                    <a:pt x="217" y="182"/>
                    <a:pt x="217" y="182"/>
                  </a:cubicBezTo>
                  <a:cubicBezTo>
                    <a:pt x="221" y="182"/>
                    <a:pt x="224" y="178"/>
                    <a:pt x="224" y="174"/>
                  </a:cubicBezTo>
                  <a:cubicBezTo>
                    <a:pt x="224" y="100"/>
                    <a:pt x="224" y="100"/>
                    <a:pt x="224" y="100"/>
                  </a:cubicBezTo>
                  <a:cubicBezTo>
                    <a:pt x="229" y="100"/>
                    <a:pt x="235" y="100"/>
                    <a:pt x="237" y="100"/>
                  </a:cubicBezTo>
                  <a:cubicBezTo>
                    <a:pt x="243" y="100"/>
                    <a:pt x="244" y="103"/>
                    <a:pt x="244" y="103"/>
                  </a:cubicBezTo>
                  <a:cubicBezTo>
                    <a:pt x="246" y="107"/>
                    <a:pt x="250" y="109"/>
                    <a:pt x="255" y="109"/>
                  </a:cubicBezTo>
                  <a:cubicBezTo>
                    <a:pt x="262" y="109"/>
                    <a:pt x="267" y="104"/>
                    <a:pt x="267" y="97"/>
                  </a:cubicBezTo>
                  <a:cubicBezTo>
                    <a:pt x="267" y="93"/>
                    <a:pt x="267" y="93"/>
                    <a:pt x="267" y="93"/>
                  </a:cubicBezTo>
                  <a:cubicBezTo>
                    <a:pt x="267" y="86"/>
                    <a:pt x="262" y="80"/>
                    <a:pt x="255" y="8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76" name="Freeform 18"/>
            <p:cNvSpPr>
              <a:spLocks/>
            </p:cNvSpPr>
            <p:nvPr/>
          </p:nvSpPr>
          <p:spPr bwMode="auto">
            <a:xfrm>
              <a:off x="7706740" y="3662083"/>
              <a:ext cx="1604963" cy="783431"/>
            </a:xfrm>
            <a:custGeom>
              <a:avLst/>
              <a:gdLst>
                <a:gd name="T0" fmla="*/ 453 w 461"/>
                <a:gd name="T1" fmla="*/ 43 h 225"/>
                <a:gd name="T2" fmla="*/ 356 w 461"/>
                <a:gd name="T3" fmla="*/ 43 h 225"/>
                <a:gd name="T4" fmla="*/ 356 w 461"/>
                <a:gd name="T5" fmla="*/ 30 h 225"/>
                <a:gd name="T6" fmla="*/ 359 w 461"/>
                <a:gd name="T7" fmla="*/ 24 h 225"/>
                <a:gd name="T8" fmla="*/ 365 w 461"/>
                <a:gd name="T9" fmla="*/ 13 h 225"/>
                <a:gd name="T10" fmla="*/ 353 w 461"/>
                <a:gd name="T11" fmla="*/ 0 h 225"/>
                <a:gd name="T12" fmla="*/ 349 w 461"/>
                <a:gd name="T13" fmla="*/ 0 h 225"/>
                <a:gd name="T14" fmla="*/ 336 w 461"/>
                <a:gd name="T15" fmla="*/ 13 h 225"/>
                <a:gd name="T16" fmla="*/ 342 w 461"/>
                <a:gd name="T17" fmla="*/ 24 h 225"/>
                <a:gd name="T18" fmla="*/ 345 w 461"/>
                <a:gd name="T19" fmla="*/ 30 h 225"/>
                <a:gd name="T20" fmla="*/ 345 w 461"/>
                <a:gd name="T21" fmla="*/ 43 h 225"/>
                <a:gd name="T22" fmla="*/ 119 w 461"/>
                <a:gd name="T23" fmla="*/ 43 h 225"/>
                <a:gd name="T24" fmla="*/ 119 w 461"/>
                <a:gd name="T25" fmla="*/ 30 h 225"/>
                <a:gd name="T26" fmla="*/ 122 w 461"/>
                <a:gd name="T27" fmla="*/ 24 h 225"/>
                <a:gd name="T28" fmla="*/ 128 w 461"/>
                <a:gd name="T29" fmla="*/ 13 h 225"/>
                <a:gd name="T30" fmla="*/ 115 w 461"/>
                <a:gd name="T31" fmla="*/ 0 h 225"/>
                <a:gd name="T32" fmla="*/ 111 w 461"/>
                <a:gd name="T33" fmla="*/ 0 h 225"/>
                <a:gd name="T34" fmla="*/ 99 w 461"/>
                <a:gd name="T35" fmla="*/ 13 h 225"/>
                <a:gd name="T36" fmla="*/ 105 w 461"/>
                <a:gd name="T37" fmla="*/ 24 h 225"/>
                <a:gd name="T38" fmla="*/ 108 w 461"/>
                <a:gd name="T39" fmla="*/ 30 h 225"/>
                <a:gd name="T40" fmla="*/ 108 w 461"/>
                <a:gd name="T41" fmla="*/ 43 h 225"/>
                <a:gd name="T42" fmla="*/ 8 w 461"/>
                <a:gd name="T43" fmla="*/ 43 h 225"/>
                <a:gd name="T44" fmla="*/ 0 w 461"/>
                <a:gd name="T45" fmla="*/ 50 h 225"/>
                <a:gd name="T46" fmla="*/ 0 w 461"/>
                <a:gd name="T47" fmla="*/ 125 h 225"/>
                <a:gd name="T48" fmla="*/ 4 w 461"/>
                <a:gd name="T49" fmla="*/ 125 h 225"/>
                <a:gd name="T50" fmla="*/ 5 w 461"/>
                <a:gd name="T51" fmla="*/ 125 h 225"/>
                <a:gd name="T52" fmla="*/ 22 w 461"/>
                <a:gd name="T53" fmla="*/ 116 h 225"/>
                <a:gd name="T54" fmla="*/ 42 w 461"/>
                <a:gd name="T55" fmla="*/ 136 h 225"/>
                <a:gd name="T56" fmla="*/ 42 w 461"/>
                <a:gd name="T57" fmla="*/ 140 h 225"/>
                <a:gd name="T58" fmla="*/ 22 w 461"/>
                <a:gd name="T59" fmla="*/ 160 h 225"/>
                <a:gd name="T60" fmla="*/ 5 w 461"/>
                <a:gd name="T61" fmla="*/ 151 h 225"/>
                <a:gd name="T62" fmla="*/ 4 w 461"/>
                <a:gd name="T63" fmla="*/ 151 h 225"/>
                <a:gd name="T64" fmla="*/ 0 w 461"/>
                <a:gd name="T65" fmla="*/ 151 h 225"/>
                <a:gd name="T66" fmla="*/ 0 w 461"/>
                <a:gd name="T67" fmla="*/ 217 h 225"/>
                <a:gd name="T68" fmla="*/ 8 w 461"/>
                <a:gd name="T69" fmla="*/ 225 h 225"/>
                <a:gd name="T70" fmla="*/ 453 w 461"/>
                <a:gd name="T71" fmla="*/ 225 h 225"/>
                <a:gd name="T72" fmla="*/ 461 w 461"/>
                <a:gd name="T73" fmla="*/ 217 h 225"/>
                <a:gd name="T74" fmla="*/ 461 w 461"/>
                <a:gd name="T75" fmla="*/ 50 h 225"/>
                <a:gd name="T76" fmla="*/ 453 w 461"/>
                <a:gd name="T77" fmla="*/ 43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61" h="225">
                  <a:moveTo>
                    <a:pt x="453" y="43"/>
                  </a:moveTo>
                  <a:cubicBezTo>
                    <a:pt x="356" y="43"/>
                    <a:pt x="356" y="43"/>
                    <a:pt x="356" y="43"/>
                  </a:cubicBezTo>
                  <a:cubicBezTo>
                    <a:pt x="356" y="38"/>
                    <a:pt x="356" y="33"/>
                    <a:pt x="356" y="30"/>
                  </a:cubicBezTo>
                  <a:cubicBezTo>
                    <a:pt x="356" y="25"/>
                    <a:pt x="359" y="24"/>
                    <a:pt x="359" y="24"/>
                  </a:cubicBezTo>
                  <a:cubicBezTo>
                    <a:pt x="363" y="21"/>
                    <a:pt x="365" y="17"/>
                    <a:pt x="365" y="13"/>
                  </a:cubicBezTo>
                  <a:cubicBezTo>
                    <a:pt x="365" y="6"/>
                    <a:pt x="360" y="0"/>
                    <a:pt x="353" y="0"/>
                  </a:cubicBezTo>
                  <a:cubicBezTo>
                    <a:pt x="349" y="0"/>
                    <a:pt x="349" y="0"/>
                    <a:pt x="349" y="0"/>
                  </a:cubicBezTo>
                  <a:cubicBezTo>
                    <a:pt x="342" y="0"/>
                    <a:pt x="336" y="6"/>
                    <a:pt x="336" y="13"/>
                  </a:cubicBezTo>
                  <a:cubicBezTo>
                    <a:pt x="336" y="13"/>
                    <a:pt x="335" y="20"/>
                    <a:pt x="342" y="24"/>
                  </a:cubicBezTo>
                  <a:cubicBezTo>
                    <a:pt x="342" y="24"/>
                    <a:pt x="345" y="26"/>
                    <a:pt x="345" y="30"/>
                  </a:cubicBezTo>
                  <a:cubicBezTo>
                    <a:pt x="345" y="33"/>
                    <a:pt x="345" y="38"/>
                    <a:pt x="345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38"/>
                    <a:pt x="119" y="33"/>
                    <a:pt x="119" y="30"/>
                  </a:cubicBezTo>
                  <a:cubicBezTo>
                    <a:pt x="119" y="25"/>
                    <a:pt x="122" y="24"/>
                    <a:pt x="122" y="24"/>
                  </a:cubicBezTo>
                  <a:cubicBezTo>
                    <a:pt x="126" y="21"/>
                    <a:pt x="128" y="17"/>
                    <a:pt x="128" y="13"/>
                  </a:cubicBezTo>
                  <a:cubicBezTo>
                    <a:pt x="128" y="6"/>
                    <a:pt x="122" y="0"/>
                    <a:pt x="115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04" y="0"/>
                    <a:pt x="99" y="6"/>
                    <a:pt x="99" y="13"/>
                  </a:cubicBezTo>
                  <a:cubicBezTo>
                    <a:pt x="99" y="13"/>
                    <a:pt x="98" y="20"/>
                    <a:pt x="105" y="24"/>
                  </a:cubicBezTo>
                  <a:cubicBezTo>
                    <a:pt x="105" y="24"/>
                    <a:pt x="108" y="26"/>
                    <a:pt x="108" y="30"/>
                  </a:cubicBezTo>
                  <a:cubicBezTo>
                    <a:pt x="108" y="33"/>
                    <a:pt x="108" y="38"/>
                    <a:pt x="108" y="43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3" y="43"/>
                    <a:pt x="0" y="46"/>
                    <a:pt x="0" y="50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4" y="125"/>
                    <a:pt x="4" y="125"/>
                    <a:pt x="4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10" y="117"/>
                    <a:pt x="18" y="115"/>
                    <a:pt x="22" y="116"/>
                  </a:cubicBezTo>
                  <a:cubicBezTo>
                    <a:pt x="33" y="116"/>
                    <a:pt x="42" y="125"/>
                    <a:pt x="42" y="136"/>
                  </a:cubicBezTo>
                  <a:cubicBezTo>
                    <a:pt x="42" y="140"/>
                    <a:pt x="42" y="140"/>
                    <a:pt x="42" y="140"/>
                  </a:cubicBezTo>
                  <a:cubicBezTo>
                    <a:pt x="42" y="151"/>
                    <a:pt x="33" y="160"/>
                    <a:pt x="22" y="160"/>
                  </a:cubicBezTo>
                  <a:cubicBezTo>
                    <a:pt x="15" y="160"/>
                    <a:pt x="9" y="156"/>
                    <a:pt x="5" y="151"/>
                  </a:cubicBezTo>
                  <a:cubicBezTo>
                    <a:pt x="5" y="151"/>
                    <a:pt x="4" y="151"/>
                    <a:pt x="4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221"/>
                    <a:pt x="3" y="225"/>
                    <a:pt x="8" y="225"/>
                  </a:cubicBezTo>
                  <a:cubicBezTo>
                    <a:pt x="453" y="225"/>
                    <a:pt x="453" y="225"/>
                    <a:pt x="453" y="225"/>
                  </a:cubicBezTo>
                  <a:cubicBezTo>
                    <a:pt x="457" y="225"/>
                    <a:pt x="461" y="221"/>
                    <a:pt x="461" y="217"/>
                  </a:cubicBezTo>
                  <a:cubicBezTo>
                    <a:pt x="461" y="50"/>
                    <a:pt x="461" y="50"/>
                    <a:pt x="461" y="50"/>
                  </a:cubicBezTo>
                  <a:cubicBezTo>
                    <a:pt x="461" y="46"/>
                    <a:pt x="457" y="43"/>
                    <a:pt x="453" y="4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77" name="Freeform 19"/>
            <p:cNvSpPr>
              <a:spLocks/>
            </p:cNvSpPr>
            <p:nvPr/>
          </p:nvSpPr>
          <p:spPr bwMode="auto">
            <a:xfrm>
              <a:off x="6898306" y="3321563"/>
              <a:ext cx="779859" cy="463154"/>
            </a:xfrm>
            <a:custGeom>
              <a:avLst/>
              <a:gdLst>
                <a:gd name="T0" fmla="*/ 216 w 224"/>
                <a:gd name="T1" fmla="*/ 0 h 133"/>
                <a:gd name="T2" fmla="*/ 172 w 224"/>
                <a:gd name="T3" fmla="*/ 2 h 133"/>
                <a:gd name="T4" fmla="*/ 164 w 224"/>
                <a:gd name="T5" fmla="*/ 10 h 133"/>
                <a:gd name="T6" fmla="*/ 164 w 224"/>
                <a:gd name="T7" fmla="*/ 74 h 133"/>
                <a:gd name="T8" fmla="*/ 157 w 224"/>
                <a:gd name="T9" fmla="*/ 82 h 133"/>
                <a:gd name="T10" fmla="*/ 50 w 224"/>
                <a:gd name="T11" fmla="*/ 82 h 133"/>
                <a:gd name="T12" fmla="*/ 42 w 224"/>
                <a:gd name="T13" fmla="*/ 74 h 133"/>
                <a:gd name="T14" fmla="*/ 42 w 224"/>
                <a:gd name="T15" fmla="*/ 9 h 133"/>
                <a:gd name="T16" fmla="*/ 34 w 224"/>
                <a:gd name="T17" fmla="*/ 1 h 133"/>
                <a:gd name="T18" fmla="*/ 8 w 224"/>
                <a:gd name="T19" fmla="*/ 0 h 133"/>
                <a:gd name="T20" fmla="*/ 0 w 224"/>
                <a:gd name="T21" fmla="*/ 8 h 133"/>
                <a:gd name="T22" fmla="*/ 0 w 224"/>
                <a:gd name="T23" fmla="*/ 125 h 133"/>
                <a:gd name="T24" fmla="*/ 8 w 224"/>
                <a:gd name="T25" fmla="*/ 133 h 133"/>
                <a:gd name="T26" fmla="*/ 90 w 224"/>
                <a:gd name="T27" fmla="*/ 133 h 133"/>
                <a:gd name="T28" fmla="*/ 90 w 224"/>
                <a:gd name="T29" fmla="*/ 128 h 133"/>
                <a:gd name="T30" fmla="*/ 90 w 224"/>
                <a:gd name="T31" fmla="*/ 127 h 133"/>
                <a:gd name="T32" fmla="*/ 81 w 224"/>
                <a:gd name="T33" fmla="*/ 110 h 133"/>
                <a:gd name="T34" fmla="*/ 101 w 224"/>
                <a:gd name="T35" fmla="*/ 91 h 133"/>
                <a:gd name="T36" fmla="*/ 105 w 224"/>
                <a:gd name="T37" fmla="*/ 91 h 133"/>
                <a:gd name="T38" fmla="*/ 125 w 224"/>
                <a:gd name="T39" fmla="*/ 111 h 133"/>
                <a:gd name="T40" fmla="*/ 116 w 224"/>
                <a:gd name="T41" fmla="*/ 127 h 133"/>
                <a:gd name="T42" fmla="*/ 116 w 224"/>
                <a:gd name="T43" fmla="*/ 128 h 133"/>
                <a:gd name="T44" fmla="*/ 116 w 224"/>
                <a:gd name="T45" fmla="*/ 133 h 133"/>
                <a:gd name="T46" fmla="*/ 217 w 224"/>
                <a:gd name="T47" fmla="*/ 133 h 133"/>
                <a:gd name="T48" fmla="*/ 224 w 224"/>
                <a:gd name="T49" fmla="*/ 125 h 133"/>
                <a:gd name="T50" fmla="*/ 224 w 224"/>
                <a:gd name="T51" fmla="*/ 8 h 133"/>
                <a:gd name="T52" fmla="*/ 216 w 224"/>
                <a:gd name="T53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4" h="133">
                  <a:moveTo>
                    <a:pt x="216" y="0"/>
                  </a:moveTo>
                  <a:cubicBezTo>
                    <a:pt x="202" y="1"/>
                    <a:pt x="187" y="2"/>
                    <a:pt x="172" y="2"/>
                  </a:cubicBezTo>
                  <a:cubicBezTo>
                    <a:pt x="168" y="2"/>
                    <a:pt x="164" y="6"/>
                    <a:pt x="164" y="10"/>
                  </a:cubicBezTo>
                  <a:cubicBezTo>
                    <a:pt x="164" y="74"/>
                    <a:pt x="164" y="74"/>
                    <a:pt x="164" y="74"/>
                  </a:cubicBezTo>
                  <a:cubicBezTo>
                    <a:pt x="164" y="78"/>
                    <a:pt x="161" y="82"/>
                    <a:pt x="157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45" y="82"/>
                    <a:pt x="42" y="78"/>
                    <a:pt x="42" y="74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5"/>
                    <a:pt x="39" y="2"/>
                    <a:pt x="34" y="1"/>
                  </a:cubicBezTo>
                  <a:cubicBezTo>
                    <a:pt x="26" y="1"/>
                    <a:pt x="17" y="1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129"/>
                    <a:pt x="4" y="133"/>
                    <a:pt x="8" y="133"/>
                  </a:cubicBezTo>
                  <a:cubicBezTo>
                    <a:pt x="90" y="133"/>
                    <a:pt x="90" y="133"/>
                    <a:pt x="90" y="133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0" y="128"/>
                    <a:pt x="90" y="128"/>
                    <a:pt x="90" y="127"/>
                  </a:cubicBezTo>
                  <a:cubicBezTo>
                    <a:pt x="82" y="123"/>
                    <a:pt x="81" y="115"/>
                    <a:pt x="81" y="110"/>
                  </a:cubicBezTo>
                  <a:cubicBezTo>
                    <a:pt x="82" y="99"/>
                    <a:pt x="90" y="91"/>
                    <a:pt x="101" y="91"/>
                  </a:cubicBezTo>
                  <a:cubicBezTo>
                    <a:pt x="105" y="91"/>
                    <a:pt x="105" y="91"/>
                    <a:pt x="105" y="91"/>
                  </a:cubicBezTo>
                  <a:cubicBezTo>
                    <a:pt x="116" y="91"/>
                    <a:pt x="125" y="100"/>
                    <a:pt x="125" y="111"/>
                  </a:cubicBezTo>
                  <a:cubicBezTo>
                    <a:pt x="125" y="117"/>
                    <a:pt x="122" y="124"/>
                    <a:pt x="116" y="127"/>
                  </a:cubicBezTo>
                  <a:cubicBezTo>
                    <a:pt x="116" y="128"/>
                    <a:pt x="116" y="128"/>
                    <a:pt x="116" y="128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217" y="133"/>
                    <a:pt x="217" y="133"/>
                    <a:pt x="217" y="133"/>
                  </a:cubicBezTo>
                  <a:cubicBezTo>
                    <a:pt x="221" y="133"/>
                    <a:pt x="224" y="129"/>
                    <a:pt x="224" y="125"/>
                  </a:cubicBezTo>
                  <a:cubicBezTo>
                    <a:pt x="224" y="8"/>
                    <a:pt x="224" y="8"/>
                    <a:pt x="224" y="8"/>
                  </a:cubicBezTo>
                  <a:cubicBezTo>
                    <a:pt x="224" y="4"/>
                    <a:pt x="221" y="0"/>
                    <a:pt x="2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78" name="Freeform 20"/>
            <p:cNvSpPr>
              <a:spLocks/>
            </p:cNvSpPr>
            <p:nvPr/>
          </p:nvSpPr>
          <p:spPr bwMode="auto">
            <a:xfrm>
              <a:off x="6898306" y="3662083"/>
              <a:ext cx="929878" cy="783431"/>
            </a:xfrm>
            <a:custGeom>
              <a:avLst/>
              <a:gdLst>
                <a:gd name="T0" fmla="*/ 254 w 267"/>
                <a:gd name="T1" fmla="*/ 123 h 225"/>
                <a:gd name="T2" fmla="*/ 243 w 267"/>
                <a:gd name="T3" fmla="*/ 129 h 225"/>
                <a:gd name="T4" fmla="*/ 236 w 267"/>
                <a:gd name="T5" fmla="*/ 132 h 225"/>
                <a:gd name="T6" fmla="*/ 224 w 267"/>
                <a:gd name="T7" fmla="*/ 132 h 225"/>
                <a:gd name="T8" fmla="*/ 224 w 267"/>
                <a:gd name="T9" fmla="*/ 50 h 225"/>
                <a:gd name="T10" fmla="*/ 217 w 267"/>
                <a:gd name="T11" fmla="*/ 43 h 225"/>
                <a:gd name="T12" fmla="*/ 109 w 267"/>
                <a:gd name="T13" fmla="*/ 43 h 225"/>
                <a:gd name="T14" fmla="*/ 109 w 267"/>
                <a:gd name="T15" fmla="*/ 30 h 225"/>
                <a:gd name="T16" fmla="*/ 112 w 267"/>
                <a:gd name="T17" fmla="*/ 24 h 225"/>
                <a:gd name="T18" fmla="*/ 118 w 267"/>
                <a:gd name="T19" fmla="*/ 13 h 225"/>
                <a:gd name="T20" fmla="*/ 105 w 267"/>
                <a:gd name="T21" fmla="*/ 0 h 225"/>
                <a:gd name="T22" fmla="*/ 101 w 267"/>
                <a:gd name="T23" fmla="*/ 0 h 225"/>
                <a:gd name="T24" fmla="*/ 89 w 267"/>
                <a:gd name="T25" fmla="*/ 13 h 225"/>
                <a:gd name="T26" fmla="*/ 94 w 267"/>
                <a:gd name="T27" fmla="*/ 24 h 225"/>
                <a:gd name="T28" fmla="*/ 98 w 267"/>
                <a:gd name="T29" fmla="*/ 30 h 225"/>
                <a:gd name="T30" fmla="*/ 98 w 267"/>
                <a:gd name="T31" fmla="*/ 43 h 225"/>
                <a:gd name="T32" fmla="*/ 8 w 267"/>
                <a:gd name="T33" fmla="*/ 43 h 225"/>
                <a:gd name="T34" fmla="*/ 0 w 267"/>
                <a:gd name="T35" fmla="*/ 50 h 225"/>
                <a:gd name="T36" fmla="*/ 0 w 267"/>
                <a:gd name="T37" fmla="*/ 125 h 225"/>
                <a:gd name="T38" fmla="*/ 5 w 267"/>
                <a:gd name="T39" fmla="*/ 125 h 225"/>
                <a:gd name="T40" fmla="*/ 6 w 267"/>
                <a:gd name="T41" fmla="*/ 125 h 225"/>
                <a:gd name="T42" fmla="*/ 23 w 267"/>
                <a:gd name="T43" fmla="*/ 116 h 225"/>
                <a:gd name="T44" fmla="*/ 43 w 267"/>
                <a:gd name="T45" fmla="*/ 136 h 225"/>
                <a:gd name="T46" fmla="*/ 43 w 267"/>
                <a:gd name="T47" fmla="*/ 140 h 225"/>
                <a:gd name="T48" fmla="*/ 23 w 267"/>
                <a:gd name="T49" fmla="*/ 160 h 225"/>
                <a:gd name="T50" fmla="*/ 6 w 267"/>
                <a:gd name="T51" fmla="*/ 151 h 225"/>
                <a:gd name="T52" fmla="*/ 5 w 267"/>
                <a:gd name="T53" fmla="*/ 151 h 225"/>
                <a:gd name="T54" fmla="*/ 0 w 267"/>
                <a:gd name="T55" fmla="*/ 151 h 225"/>
                <a:gd name="T56" fmla="*/ 0 w 267"/>
                <a:gd name="T57" fmla="*/ 217 h 225"/>
                <a:gd name="T58" fmla="*/ 8 w 267"/>
                <a:gd name="T59" fmla="*/ 225 h 225"/>
                <a:gd name="T60" fmla="*/ 217 w 267"/>
                <a:gd name="T61" fmla="*/ 225 h 225"/>
                <a:gd name="T62" fmla="*/ 224 w 267"/>
                <a:gd name="T63" fmla="*/ 217 h 225"/>
                <a:gd name="T64" fmla="*/ 224 w 267"/>
                <a:gd name="T65" fmla="*/ 143 h 225"/>
                <a:gd name="T66" fmla="*/ 236 w 267"/>
                <a:gd name="T67" fmla="*/ 143 h 225"/>
                <a:gd name="T68" fmla="*/ 243 w 267"/>
                <a:gd name="T69" fmla="*/ 146 h 225"/>
                <a:gd name="T70" fmla="*/ 254 w 267"/>
                <a:gd name="T71" fmla="*/ 152 h 225"/>
                <a:gd name="T72" fmla="*/ 266 w 267"/>
                <a:gd name="T73" fmla="*/ 140 h 225"/>
                <a:gd name="T74" fmla="*/ 266 w 267"/>
                <a:gd name="T75" fmla="*/ 136 h 225"/>
                <a:gd name="T76" fmla="*/ 254 w 267"/>
                <a:gd name="T77" fmla="*/ 123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7" h="225">
                  <a:moveTo>
                    <a:pt x="254" y="123"/>
                  </a:moveTo>
                  <a:cubicBezTo>
                    <a:pt x="254" y="123"/>
                    <a:pt x="247" y="122"/>
                    <a:pt x="243" y="129"/>
                  </a:cubicBezTo>
                  <a:cubicBezTo>
                    <a:pt x="243" y="129"/>
                    <a:pt x="241" y="132"/>
                    <a:pt x="236" y="132"/>
                  </a:cubicBezTo>
                  <a:cubicBezTo>
                    <a:pt x="234" y="132"/>
                    <a:pt x="229" y="132"/>
                    <a:pt x="224" y="132"/>
                  </a:cubicBezTo>
                  <a:cubicBezTo>
                    <a:pt x="224" y="50"/>
                    <a:pt x="224" y="50"/>
                    <a:pt x="224" y="50"/>
                  </a:cubicBezTo>
                  <a:cubicBezTo>
                    <a:pt x="224" y="46"/>
                    <a:pt x="221" y="43"/>
                    <a:pt x="217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8"/>
                    <a:pt x="109" y="33"/>
                    <a:pt x="109" y="30"/>
                  </a:cubicBezTo>
                  <a:cubicBezTo>
                    <a:pt x="109" y="25"/>
                    <a:pt x="112" y="24"/>
                    <a:pt x="112" y="24"/>
                  </a:cubicBezTo>
                  <a:cubicBezTo>
                    <a:pt x="115" y="21"/>
                    <a:pt x="118" y="17"/>
                    <a:pt x="118" y="13"/>
                  </a:cubicBezTo>
                  <a:cubicBezTo>
                    <a:pt x="118" y="6"/>
                    <a:pt x="112" y="0"/>
                    <a:pt x="105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94" y="0"/>
                    <a:pt x="89" y="6"/>
                    <a:pt x="89" y="13"/>
                  </a:cubicBezTo>
                  <a:cubicBezTo>
                    <a:pt x="89" y="13"/>
                    <a:pt x="87" y="20"/>
                    <a:pt x="94" y="24"/>
                  </a:cubicBezTo>
                  <a:cubicBezTo>
                    <a:pt x="94" y="24"/>
                    <a:pt x="98" y="26"/>
                    <a:pt x="98" y="30"/>
                  </a:cubicBezTo>
                  <a:cubicBezTo>
                    <a:pt x="98" y="33"/>
                    <a:pt x="98" y="38"/>
                    <a:pt x="98" y="43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4" y="43"/>
                    <a:pt x="0" y="46"/>
                    <a:pt x="0" y="50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6" y="125"/>
                    <a:pt x="6" y="125"/>
                  </a:cubicBezTo>
                  <a:cubicBezTo>
                    <a:pt x="11" y="117"/>
                    <a:pt x="19" y="115"/>
                    <a:pt x="23" y="116"/>
                  </a:cubicBezTo>
                  <a:cubicBezTo>
                    <a:pt x="34" y="116"/>
                    <a:pt x="43" y="125"/>
                    <a:pt x="43" y="136"/>
                  </a:cubicBezTo>
                  <a:cubicBezTo>
                    <a:pt x="43" y="140"/>
                    <a:pt x="43" y="140"/>
                    <a:pt x="43" y="140"/>
                  </a:cubicBezTo>
                  <a:cubicBezTo>
                    <a:pt x="43" y="151"/>
                    <a:pt x="34" y="160"/>
                    <a:pt x="23" y="160"/>
                  </a:cubicBezTo>
                  <a:cubicBezTo>
                    <a:pt x="16" y="160"/>
                    <a:pt x="10" y="156"/>
                    <a:pt x="6" y="151"/>
                  </a:cubicBezTo>
                  <a:cubicBezTo>
                    <a:pt x="6" y="151"/>
                    <a:pt x="5" y="151"/>
                    <a:pt x="5" y="151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221"/>
                    <a:pt x="4" y="225"/>
                    <a:pt x="8" y="225"/>
                  </a:cubicBezTo>
                  <a:cubicBezTo>
                    <a:pt x="217" y="225"/>
                    <a:pt x="217" y="225"/>
                    <a:pt x="217" y="225"/>
                  </a:cubicBezTo>
                  <a:cubicBezTo>
                    <a:pt x="221" y="225"/>
                    <a:pt x="224" y="221"/>
                    <a:pt x="224" y="217"/>
                  </a:cubicBezTo>
                  <a:cubicBezTo>
                    <a:pt x="224" y="143"/>
                    <a:pt x="224" y="143"/>
                    <a:pt x="224" y="143"/>
                  </a:cubicBezTo>
                  <a:cubicBezTo>
                    <a:pt x="229" y="143"/>
                    <a:pt x="234" y="143"/>
                    <a:pt x="236" y="143"/>
                  </a:cubicBezTo>
                  <a:cubicBezTo>
                    <a:pt x="242" y="143"/>
                    <a:pt x="243" y="146"/>
                    <a:pt x="243" y="146"/>
                  </a:cubicBezTo>
                  <a:cubicBezTo>
                    <a:pt x="245" y="150"/>
                    <a:pt x="250" y="150"/>
                    <a:pt x="254" y="152"/>
                  </a:cubicBezTo>
                  <a:cubicBezTo>
                    <a:pt x="261" y="156"/>
                    <a:pt x="267" y="149"/>
                    <a:pt x="266" y="140"/>
                  </a:cubicBezTo>
                  <a:cubicBezTo>
                    <a:pt x="266" y="136"/>
                    <a:pt x="266" y="136"/>
                    <a:pt x="266" y="136"/>
                  </a:cubicBezTo>
                  <a:cubicBezTo>
                    <a:pt x="266" y="129"/>
                    <a:pt x="261" y="123"/>
                    <a:pt x="254" y="1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79" name="Freeform 21"/>
            <p:cNvSpPr>
              <a:spLocks/>
            </p:cNvSpPr>
            <p:nvPr/>
          </p:nvSpPr>
          <p:spPr bwMode="auto">
            <a:xfrm>
              <a:off x="5951759" y="3238220"/>
              <a:ext cx="919163" cy="546497"/>
            </a:xfrm>
            <a:custGeom>
              <a:avLst/>
              <a:gdLst>
                <a:gd name="T0" fmla="*/ 257 w 264"/>
                <a:gd name="T1" fmla="*/ 23 h 157"/>
                <a:gd name="T2" fmla="*/ 49 w 264"/>
                <a:gd name="T3" fmla="*/ 0 h 157"/>
                <a:gd name="T4" fmla="*/ 40 w 264"/>
                <a:gd name="T5" fmla="*/ 8 h 157"/>
                <a:gd name="T6" fmla="*/ 40 w 264"/>
                <a:gd name="T7" fmla="*/ 82 h 157"/>
                <a:gd name="T8" fmla="*/ 30 w 264"/>
                <a:gd name="T9" fmla="*/ 82 h 157"/>
                <a:gd name="T10" fmla="*/ 23 w 264"/>
                <a:gd name="T11" fmla="*/ 79 h 157"/>
                <a:gd name="T12" fmla="*/ 13 w 264"/>
                <a:gd name="T13" fmla="*/ 73 h 157"/>
                <a:gd name="T14" fmla="*/ 0 w 264"/>
                <a:gd name="T15" fmla="*/ 85 h 157"/>
                <a:gd name="T16" fmla="*/ 0 w 264"/>
                <a:gd name="T17" fmla="*/ 89 h 157"/>
                <a:gd name="T18" fmla="*/ 13 w 264"/>
                <a:gd name="T19" fmla="*/ 102 h 157"/>
                <a:gd name="T20" fmla="*/ 23 w 264"/>
                <a:gd name="T21" fmla="*/ 96 h 157"/>
                <a:gd name="T22" fmla="*/ 30 w 264"/>
                <a:gd name="T23" fmla="*/ 93 h 157"/>
                <a:gd name="T24" fmla="*/ 40 w 264"/>
                <a:gd name="T25" fmla="*/ 93 h 157"/>
                <a:gd name="T26" fmla="*/ 40 w 264"/>
                <a:gd name="T27" fmla="*/ 149 h 157"/>
                <a:gd name="T28" fmla="*/ 48 w 264"/>
                <a:gd name="T29" fmla="*/ 157 h 157"/>
                <a:gd name="T30" fmla="*/ 257 w 264"/>
                <a:gd name="T31" fmla="*/ 157 h 157"/>
                <a:gd name="T32" fmla="*/ 264 w 264"/>
                <a:gd name="T33" fmla="*/ 149 h 157"/>
                <a:gd name="T34" fmla="*/ 264 w 264"/>
                <a:gd name="T35" fmla="*/ 31 h 157"/>
                <a:gd name="T36" fmla="*/ 257 w 264"/>
                <a:gd name="T37" fmla="*/ 2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4" h="157">
                  <a:moveTo>
                    <a:pt x="257" y="23"/>
                  </a:moveTo>
                  <a:cubicBezTo>
                    <a:pt x="182" y="19"/>
                    <a:pt x="112" y="11"/>
                    <a:pt x="49" y="0"/>
                  </a:cubicBezTo>
                  <a:cubicBezTo>
                    <a:pt x="45" y="0"/>
                    <a:pt x="40" y="3"/>
                    <a:pt x="40" y="8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36" y="82"/>
                    <a:pt x="32" y="82"/>
                    <a:pt x="30" y="82"/>
                  </a:cubicBezTo>
                  <a:cubicBezTo>
                    <a:pt x="25" y="82"/>
                    <a:pt x="23" y="79"/>
                    <a:pt x="23" y="79"/>
                  </a:cubicBezTo>
                  <a:cubicBezTo>
                    <a:pt x="21" y="75"/>
                    <a:pt x="17" y="73"/>
                    <a:pt x="13" y="73"/>
                  </a:cubicBezTo>
                  <a:cubicBezTo>
                    <a:pt x="6" y="73"/>
                    <a:pt x="0" y="78"/>
                    <a:pt x="0" y="8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96"/>
                    <a:pt x="6" y="102"/>
                    <a:pt x="13" y="102"/>
                  </a:cubicBezTo>
                  <a:cubicBezTo>
                    <a:pt x="13" y="102"/>
                    <a:pt x="20" y="103"/>
                    <a:pt x="23" y="96"/>
                  </a:cubicBezTo>
                  <a:cubicBezTo>
                    <a:pt x="23" y="96"/>
                    <a:pt x="26" y="93"/>
                    <a:pt x="30" y="93"/>
                  </a:cubicBezTo>
                  <a:cubicBezTo>
                    <a:pt x="32" y="93"/>
                    <a:pt x="36" y="93"/>
                    <a:pt x="40" y="93"/>
                  </a:cubicBezTo>
                  <a:cubicBezTo>
                    <a:pt x="40" y="149"/>
                    <a:pt x="40" y="149"/>
                    <a:pt x="40" y="149"/>
                  </a:cubicBezTo>
                  <a:cubicBezTo>
                    <a:pt x="40" y="153"/>
                    <a:pt x="44" y="157"/>
                    <a:pt x="48" y="157"/>
                  </a:cubicBezTo>
                  <a:cubicBezTo>
                    <a:pt x="257" y="157"/>
                    <a:pt x="257" y="157"/>
                    <a:pt x="257" y="157"/>
                  </a:cubicBezTo>
                  <a:cubicBezTo>
                    <a:pt x="261" y="157"/>
                    <a:pt x="264" y="153"/>
                    <a:pt x="264" y="149"/>
                  </a:cubicBezTo>
                  <a:cubicBezTo>
                    <a:pt x="264" y="31"/>
                    <a:pt x="264" y="31"/>
                    <a:pt x="264" y="31"/>
                  </a:cubicBezTo>
                  <a:cubicBezTo>
                    <a:pt x="264" y="27"/>
                    <a:pt x="261" y="23"/>
                    <a:pt x="257" y="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80" name="Freeform 22"/>
            <p:cNvSpPr>
              <a:spLocks/>
            </p:cNvSpPr>
            <p:nvPr/>
          </p:nvSpPr>
          <p:spPr bwMode="auto">
            <a:xfrm>
              <a:off x="5269531" y="1692789"/>
              <a:ext cx="794147" cy="859631"/>
            </a:xfrm>
            <a:custGeom>
              <a:avLst/>
              <a:gdLst>
                <a:gd name="T0" fmla="*/ 210 w 228"/>
                <a:gd name="T1" fmla="*/ 93 h 247"/>
                <a:gd name="T2" fmla="*/ 226 w 228"/>
                <a:gd name="T3" fmla="*/ 102 h 247"/>
                <a:gd name="T4" fmla="*/ 227 w 228"/>
                <a:gd name="T5" fmla="*/ 102 h 247"/>
                <a:gd name="T6" fmla="*/ 228 w 228"/>
                <a:gd name="T7" fmla="*/ 102 h 247"/>
                <a:gd name="T8" fmla="*/ 228 w 228"/>
                <a:gd name="T9" fmla="*/ 8 h 247"/>
                <a:gd name="T10" fmla="*/ 221 w 228"/>
                <a:gd name="T11" fmla="*/ 0 h 247"/>
                <a:gd name="T12" fmla="*/ 8 w 228"/>
                <a:gd name="T13" fmla="*/ 0 h 247"/>
                <a:gd name="T14" fmla="*/ 0 w 228"/>
                <a:gd name="T15" fmla="*/ 8 h 247"/>
                <a:gd name="T16" fmla="*/ 0 w 228"/>
                <a:gd name="T17" fmla="*/ 195 h 247"/>
                <a:gd name="T18" fmla="*/ 8 w 228"/>
                <a:gd name="T19" fmla="*/ 203 h 247"/>
                <a:gd name="T20" fmla="*/ 116 w 228"/>
                <a:gd name="T21" fmla="*/ 203 h 247"/>
                <a:gd name="T22" fmla="*/ 116 w 228"/>
                <a:gd name="T23" fmla="*/ 217 h 247"/>
                <a:gd name="T24" fmla="*/ 113 w 228"/>
                <a:gd name="T25" fmla="*/ 224 h 247"/>
                <a:gd name="T26" fmla="*/ 107 w 228"/>
                <a:gd name="T27" fmla="*/ 234 h 247"/>
                <a:gd name="T28" fmla="*/ 120 w 228"/>
                <a:gd name="T29" fmla="*/ 247 h 247"/>
                <a:gd name="T30" fmla="*/ 124 w 228"/>
                <a:gd name="T31" fmla="*/ 247 h 247"/>
                <a:gd name="T32" fmla="*/ 136 w 228"/>
                <a:gd name="T33" fmla="*/ 234 h 247"/>
                <a:gd name="T34" fmla="*/ 130 w 228"/>
                <a:gd name="T35" fmla="*/ 224 h 247"/>
                <a:gd name="T36" fmla="*/ 127 w 228"/>
                <a:gd name="T37" fmla="*/ 217 h 247"/>
                <a:gd name="T38" fmla="*/ 127 w 228"/>
                <a:gd name="T39" fmla="*/ 203 h 247"/>
                <a:gd name="T40" fmla="*/ 221 w 228"/>
                <a:gd name="T41" fmla="*/ 203 h 247"/>
                <a:gd name="T42" fmla="*/ 228 w 228"/>
                <a:gd name="T43" fmla="*/ 195 h 247"/>
                <a:gd name="T44" fmla="*/ 228 w 228"/>
                <a:gd name="T45" fmla="*/ 128 h 247"/>
                <a:gd name="T46" fmla="*/ 227 w 228"/>
                <a:gd name="T47" fmla="*/ 128 h 247"/>
                <a:gd name="T48" fmla="*/ 226 w 228"/>
                <a:gd name="T49" fmla="*/ 128 h 247"/>
                <a:gd name="T50" fmla="*/ 209 w 228"/>
                <a:gd name="T51" fmla="*/ 137 h 247"/>
                <a:gd name="T52" fmla="*/ 190 w 228"/>
                <a:gd name="T53" fmla="*/ 117 h 247"/>
                <a:gd name="T54" fmla="*/ 190 w 228"/>
                <a:gd name="T55" fmla="*/ 113 h 247"/>
                <a:gd name="T56" fmla="*/ 210 w 228"/>
                <a:gd name="T57" fmla="*/ 93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8" h="247">
                  <a:moveTo>
                    <a:pt x="210" y="93"/>
                  </a:moveTo>
                  <a:cubicBezTo>
                    <a:pt x="217" y="93"/>
                    <a:pt x="223" y="97"/>
                    <a:pt x="226" y="102"/>
                  </a:cubicBezTo>
                  <a:cubicBezTo>
                    <a:pt x="227" y="102"/>
                    <a:pt x="227" y="102"/>
                    <a:pt x="227" y="102"/>
                  </a:cubicBezTo>
                  <a:cubicBezTo>
                    <a:pt x="228" y="102"/>
                    <a:pt x="228" y="102"/>
                    <a:pt x="228" y="102"/>
                  </a:cubicBezTo>
                  <a:cubicBezTo>
                    <a:pt x="228" y="8"/>
                    <a:pt x="228" y="8"/>
                    <a:pt x="228" y="8"/>
                  </a:cubicBezTo>
                  <a:cubicBezTo>
                    <a:pt x="228" y="4"/>
                    <a:pt x="225" y="0"/>
                    <a:pt x="221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95"/>
                    <a:pt x="0" y="195"/>
                    <a:pt x="0" y="195"/>
                  </a:cubicBezTo>
                  <a:cubicBezTo>
                    <a:pt x="0" y="200"/>
                    <a:pt x="4" y="203"/>
                    <a:pt x="8" y="203"/>
                  </a:cubicBezTo>
                  <a:cubicBezTo>
                    <a:pt x="116" y="203"/>
                    <a:pt x="116" y="203"/>
                    <a:pt x="116" y="203"/>
                  </a:cubicBezTo>
                  <a:cubicBezTo>
                    <a:pt x="116" y="207"/>
                    <a:pt x="116" y="214"/>
                    <a:pt x="116" y="217"/>
                  </a:cubicBezTo>
                  <a:cubicBezTo>
                    <a:pt x="116" y="222"/>
                    <a:pt x="113" y="224"/>
                    <a:pt x="113" y="224"/>
                  </a:cubicBezTo>
                  <a:cubicBezTo>
                    <a:pt x="109" y="226"/>
                    <a:pt x="107" y="230"/>
                    <a:pt x="107" y="234"/>
                  </a:cubicBezTo>
                  <a:cubicBezTo>
                    <a:pt x="107" y="241"/>
                    <a:pt x="113" y="247"/>
                    <a:pt x="120" y="247"/>
                  </a:cubicBezTo>
                  <a:cubicBezTo>
                    <a:pt x="124" y="247"/>
                    <a:pt x="124" y="247"/>
                    <a:pt x="124" y="247"/>
                  </a:cubicBezTo>
                  <a:cubicBezTo>
                    <a:pt x="131" y="247"/>
                    <a:pt x="136" y="241"/>
                    <a:pt x="136" y="234"/>
                  </a:cubicBezTo>
                  <a:cubicBezTo>
                    <a:pt x="136" y="234"/>
                    <a:pt x="137" y="227"/>
                    <a:pt x="130" y="224"/>
                  </a:cubicBezTo>
                  <a:cubicBezTo>
                    <a:pt x="130" y="224"/>
                    <a:pt x="127" y="221"/>
                    <a:pt x="127" y="217"/>
                  </a:cubicBezTo>
                  <a:cubicBezTo>
                    <a:pt x="127" y="214"/>
                    <a:pt x="127" y="207"/>
                    <a:pt x="127" y="203"/>
                  </a:cubicBezTo>
                  <a:cubicBezTo>
                    <a:pt x="221" y="203"/>
                    <a:pt x="221" y="203"/>
                    <a:pt x="221" y="203"/>
                  </a:cubicBezTo>
                  <a:cubicBezTo>
                    <a:pt x="225" y="203"/>
                    <a:pt x="228" y="200"/>
                    <a:pt x="228" y="195"/>
                  </a:cubicBezTo>
                  <a:cubicBezTo>
                    <a:pt x="228" y="128"/>
                    <a:pt x="228" y="128"/>
                    <a:pt x="228" y="128"/>
                  </a:cubicBezTo>
                  <a:cubicBezTo>
                    <a:pt x="227" y="128"/>
                    <a:pt x="227" y="128"/>
                    <a:pt x="227" y="128"/>
                  </a:cubicBezTo>
                  <a:cubicBezTo>
                    <a:pt x="227" y="128"/>
                    <a:pt x="227" y="128"/>
                    <a:pt x="226" y="128"/>
                  </a:cubicBezTo>
                  <a:cubicBezTo>
                    <a:pt x="222" y="136"/>
                    <a:pt x="214" y="138"/>
                    <a:pt x="209" y="137"/>
                  </a:cubicBezTo>
                  <a:cubicBezTo>
                    <a:pt x="198" y="137"/>
                    <a:pt x="190" y="128"/>
                    <a:pt x="190" y="117"/>
                  </a:cubicBezTo>
                  <a:cubicBezTo>
                    <a:pt x="190" y="113"/>
                    <a:pt x="190" y="113"/>
                    <a:pt x="190" y="113"/>
                  </a:cubicBezTo>
                  <a:cubicBezTo>
                    <a:pt x="190" y="102"/>
                    <a:pt x="199" y="93"/>
                    <a:pt x="210" y="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81" name="Freeform 23"/>
            <p:cNvSpPr>
              <a:spLocks/>
            </p:cNvSpPr>
            <p:nvPr/>
          </p:nvSpPr>
          <p:spPr bwMode="auto">
            <a:xfrm>
              <a:off x="5955331" y="1692789"/>
              <a:ext cx="2531269" cy="859631"/>
            </a:xfrm>
            <a:custGeom>
              <a:avLst/>
              <a:gdLst>
                <a:gd name="T0" fmla="*/ 706 w 727"/>
                <a:gd name="T1" fmla="*/ 93 h 247"/>
                <a:gd name="T2" fmla="*/ 723 w 727"/>
                <a:gd name="T3" fmla="*/ 102 h 247"/>
                <a:gd name="T4" fmla="*/ 724 w 727"/>
                <a:gd name="T5" fmla="*/ 102 h 247"/>
                <a:gd name="T6" fmla="*/ 727 w 727"/>
                <a:gd name="T7" fmla="*/ 102 h 247"/>
                <a:gd name="T8" fmla="*/ 727 w 727"/>
                <a:gd name="T9" fmla="*/ 8 h 247"/>
                <a:gd name="T10" fmla="*/ 719 w 727"/>
                <a:gd name="T11" fmla="*/ 0 h 247"/>
                <a:gd name="T12" fmla="*/ 47 w 727"/>
                <a:gd name="T13" fmla="*/ 0 h 247"/>
                <a:gd name="T14" fmla="*/ 39 w 727"/>
                <a:gd name="T15" fmla="*/ 8 h 247"/>
                <a:gd name="T16" fmla="*/ 39 w 727"/>
                <a:gd name="T17" fmla="*/ 110 h 247"/>
                <a:gd name="T18" fmla="*/ 30 w 727"/>
                <a:gd name="T19" fmla="*/ 110 h 247"/>
                <a:gd name="T20" fmla="*/ 24 w 727"/>
                <a:gd name="T21" fmla="*/ 107 h 247"/>
                <a:gd name="T22" fmla="*/ 13 w 727"/>
                <a:gd name="T23" fmla="*/ 101 h 247"/>
                <a:gd name="T24" fmla="*/ 0 w 727"/>
                <a:gd name="T25" fmla="*/ 113 h 247"/>
                <a:gd name="T26" fmla="*/ 0 w 727"/>
                <a:gd name="T27" fmla="*/ 117 h 247"/>
                <a:gd name="T28" fmla="*/ 13 w 727"/>
                <a:gd name="T29" fmla="*/ 130 h 247"/>
                <a:gd name="T30" fmla="*/ 24 w 727"/>
                <a:gd name="T31" fmla="*/ 124 h 247"/>
                <a:gd name="T32" fmla="*/ 30 w 727"/>
                <a:gd name="T33" fmla="*/ 121 h 247"/>
                <a:gd name="T34" fmla="*/ 39 w 727"/>
                <a:gd name="T35" fmla="*/ 121 h 247"/>
                <a:gd name="T36" fmla="*/ 39 w 727"/>
                <a:gd name="T37" fmla="*/ 195 h 247"/>
                <a:gd name="T38" fmla="*/ 47 w 727"/>
                <a:gd name="T39" fmla="*/ 203 h 247"/>
                <a:gd name="T40" fmla="*/ 369 w 727"/>
                <a:gd name="T41" fmla="*/ 203 h 247"/>
                <a:gd name="T42" fmla="*/ 369 w 727"/>
                <a:gd name="T43" fmla="*/ 217 h 247"/>
                <a:gd name="T44" fmla="*/ 366 w 727"/>
                <a:gd name="T45" fmla="*/ 224 h 247"/>
                <a:gd name="T46" fmla="*/ 360 w 727"/>
                <a:gd name="T47" fmla="*/ 234 h 247"/>
                <a:gd name="T48" fmla="*/ 373 w 727"/>
                <a:gd name="T49" fmla="*/ 247 h 247"/>
                <a:gd name="T50" fmla="*/ 377 w 727"/>
                <a:gd name="T51" fmla="*/ 247 h 247"/>
                <a:gd name="T52" fmla="*/ 389 w 727"/>
                <a:gd name="T53" fmla="*/ 234 h 247"/>
                <a:gd name="T54" fmla="*/ 384 w 727"/>
                <a:gd name="T55" fmla="*/ 224 h 247"/>
                <a:gd name="T56" fmla="*/ 380 w 727"/>
                <a:gd name="T57" fmla="*/ 217 h 247"/>
                <a:gd name="T58" fmla="*/ 380 w 727"/>
                <a:gd name="T59" fmla="*/ 203 h 247"/>
                <a:gd name="T60" fmla="*/ 630 w 727"/>
                <a:gd name="T61" fmla="*/ 203 h 247"/>
                <a:gd name="T62" fmla="*/ 630 w 727"/>
                <a:gd name="T63" fmla="*/ 217 h 247"/>
                <a:gd name="T64" fmla="*/ 627 w 727"/>
                <a:gd name="T65" fmla="*/ 224 h 247"/>
                <a:gd name="T66" fmla="*/ 620 w 727"/>
                <a:gd name="T67" fmla="*/ 234 h 247"/>
                <a:gd name="T68" fmla="*/ 633 w 727"/>
                <a:gd name="T69" fmla="*/ 247 h 247"/>
                <a:gd name="T70" fmla="*/ 637 w 727"/>
                <a:gd name="T71" fmla="*/ 247 h 247"/>
                <a:gd name="T72" fmla="*/ 650 w 727"/>
                <a:gd name="T73" fmla="*/ 234 h 247"/>
                <a:gd name="T74" fmla="*/ 644 w 727"/>
                <a:gd name="T75" fmla="*/ 224 h 247"/>
                <a:gd name="T76" fmla="*/ 641 w 727"/>
                <a:gd name="T77" fmla="*/ 217 h 247"/>
                <a:gd name="T78" fmla="*/ 641 w 727"/>
                <a:gd name="T79" fmla="*/ 203 h 247"/>
                <a:gd name="T80" fmla="*/ 719 w 727"/>
                <a:gd name="T81" fmla="*/ 203 h 247"/>
                <a:gd name="T82" fmla="*/ 727 w 727"/>
                <a:gd name="T83" fmla="*/ 195 h 247"/>
                <a:gd name="T84" fmla="*/ 727 w 727"/>
                <a:gd name="T85" fmla="*/ 128 h 247"/>
                <a:gd name="T86" fmla="*/ 724 w 727"/>
                <a:gd name="T87" fmla="*/ 128 h 247"/>
                <a:gd name="T88" fmla="*/ 723 w 727"/>
                <a:gd name="T89" fmla="*/ 128 h 247"/>
                <a:gd name="T90" fmla="*/ 706 w 727"/>
                <a:gd name="T91" fmla="*/ 137 h 247"/>
                <a:gd name="T92" fmla="*/ 686 w 727"/>
                <a:gd name="T93" fmla="*/ 117 h 247"/>
                <a:gd name="T94" fmla="*/ 686 w 727"/>
                <a:gd name="T95" fmla="*/ 113 h 247"/>
                <a:gd name="T96" fmla="*/ 706 w 727"/>
                <a:gd name="T97" fmla="*/ 93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7" h="247">
                  <a:moveTo>
                    <a:pt x="706" y="93"/>
                  </a:moveTo>
                  <a:cubicBezTo>
                    <a:pt x="713" y="93"/>
                    <a:pt x="719" y="97"/>
                    <a:pt x="723" y="102"/>
                  </a:cubicBezTo>
                  <a:cubicBezTo>
                    <a:pt x="723" y="102"/>
                    <a:pt x="723" y="102"/>
                    <a:pt x="724" y="102"/>
                  </a:cubicBezTo>
                  <a:cubicBezTo>
                    <a:pt x="727" y="102"/>
                    <a:pt x="727" y="102"/>
                    <a:pt x="727" y="102"/>
                  </a:cubicBezTo>
                  <a:cubicBezTo>
                    <a:pt x="727" y="8"/>
                    <a:pt x="727" y="8"/>
                    <a:pt x="727" y="8"/>
                  </a:cubicBezTo>
                  <a:cubicBezTo>
                    <a:pt x="727" y="4"/>
                    <a:pt x="724" y="0"/>
                    <a:pt x="719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3" y="0"/>
                    <a:pt x="39" y="4"/>
                    <a:pt x="39" y="8"/>
                  </a:cubicBezTo>
                  <a:cubicBezTo>
                    <a:pt x="39" y="110"/>
                    <a:pt x="39" y="110"/>
                    <a:pt x="39" y="110"/>
                  </a:cubicBezTo>
                  <a:cubicBezTo>
                    <a:pt x="36" y="110"/>
                    <a:pt x="32" y="110"/>
                    <a:pt x="30" y="110"/>
                  </a:cubicBezTo>
                  <a:cubicBezTo>
                    <a:pt x="25" y="110"/>
                    <a:pt x="24" y="107"/>
                    <a:pt x="24" y="107"/>
                  </a:cubicBezTo>
                  <a:cubicBezTo>
                    <a:pt x="21" y="103"/>
                    <a:pt x="17" y="101"/>
                    <a:pt x="13" y="101"/>
                  </a:cubicBezTo>
                  <a:cubicBezTo>
                    <a:pt x="6" y="101"/>
                    <a:pt x="0" y="106"/>
                    <a:pt x="0" y="113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24"/>
                    <a:pt x="6" y="130"/>
                    <a:pt x="13" y="130"/>
                  </a:cubicBezTo>
                  <a:cubicBezTo>
                    <a:pt x="13" y="130"/>
                    <a:pt x="20" y="131"/>
                    <a:pt x="24" y="124"/>
                  </a:cubicBezTo>
                  <a:cubicBezTo>
                    <a:pt x="24" y="124"/>
                    <a:pt x="26" y="121"/>
                    <a:pt x="30" y="121"/>
                  </a:cubicBezTo>
                  <a:cubicBezTo>
                    <a:pt x="32" y="121"/>
                    <a:pt x="36" y="121"/>
                    <a:pt x="39" y="121"/>
                  </a:cubicBezTo>
                  <a:cubicBezTo>
                    <a:pt x="39" y="195"/>
                    <a:pt x="39" y="195"/>
                    <a:pt x="39" y="195"/>
                  </a:cubicBezTo>
                  <a:cubicBezTo>
                    <a:pt x="39" y="200"/>
                    <a:pt x="43" y="203"/>
                    <a:pt x="47" y="203"/>
                  </a:cubicBezTo>
                  <a:cubicBezTo>
                    <a:pt x="369" y="203"/>
                    <a:pt x="369" y="203"/>
                    <a:pt x="369" y="203"/>
                  </a:cubicBezTo>
                  <a:cubicBezTo>
                    <a:pt x="369" y="207"/>
                    <a:pt x="369" y="214"/>
                    <a:pt x="369" y="217"/>
                  </a:cubicBezTo>
                  <a:cubicBezTo>
                    <a:pt x="369" y="222"/>
                    <a:pt x="366" y="224"/>
                    <a:pt x="366" y="224"/>
                  </a:cubicBezTo>
                  <a:cubicBezTo>
                    <a:pt x="363" y="226"/>
                    <a:pt x="360" y="230"/>
                    <a:pt x="360" y="234"/>
                  </a:cubicBezTo>
                  <a:cubicBezTo>
                    <a:pt x="360" y="241"/>
                    <a:pt x="366" y="247"/>
                    <a:pt x="373" y="247"/>
                  </a:cubicBezTo>
                  <a:cubicBezTo>
                    <a:pt x="377" y="247"/>
                    <a:pt x="377" y="247"/>
                    <a:pt x="377" y="247"/>
                  </a:cubicBezTo>
                  <a:cubicBezTo>
                    <a:pt x="384" y="247"/>
                    <a:pt x="389" y="241"/>
                    <a:pt x="389" y="234"/>
                  </a:cubicBezTo>
                  <a:cubicBezTo>
                    <a:pt x="389" y="234"/>
                    <a:pt x="391" y="227"/>
                    <a:pt x="384" y="224"/>
                  </a:cubicBezTo>
                  <a:cubicBezTo>
                    <a:pt x="384" y="224"/>
                    <a:pt x="380" y="221"/>
                    <a:pt x="380" y="217"/>
                  </a:cubicBezTo>
                  <a:cubicBezTo>
                    <a:pt x="380" y="214"/>
                    <a:pt x="380" y="207"/>
                    <a:pt x="380" y="203"/>
                  </a:cubicBezTo>
                  <a:cubicBezTo>
                    <a:pt x="630" y="203"/>
                    <a:pt x="630" y="203"/>
                    <a:pt x="630" y="203"/>
                  </a:cubicBezTo>
                  <a:cubicBezTo>
                    <a:pt x="630" y="207"/>
                    <a:pt x="630" y="214"/>
                    <a:pt x="630" y="217"/>
                  </a:cubicBezTo>
                  <a:cubicBezTo>
                    <a:pt x="630" y="222"/>
                    <a:pt x="627" y="224"/>
                    <a:pt x="627" y="224"/>
                  </a:cubicBezTo>
                  <a:cubicBezTo>
                    <a:pt x="623" y="226"/>
                    <a:pt x="620" y="230"/>
                    <a:pt x="620" y="234"/>
                  </a:cubicBezTo>
                  <a:cubicBezTo>
                    <a:pt x="620" y="241"/>
                    <a:pt x="626" y="247"/>
                    <a:pt x="633" y="247"/>
                  </a:cubicBezTo>
                  <a:cubicBezTo>
                    <a:pt x="637" y="247"/>
                    <a:pt x="637" y="247"/>
                    <a:pt x="637" y="247"/>
                  </a:cubicBezTo>
                  <a:cubicBezTo>
                    <a:pt x="644" y="247"/>
                    <a:pt x="650" y="241"/>
                    <a:pt x="650" y="234"/>
                  </a:cubicBezTo>
                  <a:cubicBezTo>
                    <a:pt x="650" y="234"/>
                    <a:pt x="651" y="227"/>
                    <a:pt x="644" y="224"/>
                  </a:cubicBezTo>
                  <a:cubicBezTo>
                    <a:pt x="644" y="224"/>
                    <a:pt x="641" y="221"/>
                    <a:pt x="641" y="217"/>
                  </a:cubicBezTo>
                  <a:cubicBezTo>
                    <a:pt x="641" y="214"/>
                    <a:pt x="641" y="207"/>
                    <a:pt x="641" y="203"/>
                  </a:cubicBezTo>
                  <a:cubicBezTo>
                    <a:pt x="719" y="203"/>
                    <a:pt x="719" y="203"/>
                    <a:pt x="719" y="203"/>
                  </a:cubicBezTo>
                  <a:cubicBezTo>
                    <a:pt x="724" y="203"/>
                    <a:pt x="727" y="200"/>
                    <a:pt x="727" y="195"/>
                  </a:cubicBezTo>
                  <a:cubicBezTo>
                    <a:pt x="727" y="128"/>
                    <a:pt x="727" y="128"/>
                    <a:pt x="727" y="128"/>
                  </a:cubicBezTo>
                  <a:cubicBezTo>
                    <a:pt x="724" y="128"/>
                    <a:pt x="724" y="128"/>
                    <a:pt x="724" y="128"/>
                  </a:cubicBezTo>
                  <a:cubicBezTo>
                    <a:pt x="723" y="128"/>
                    <a:pt x="723" y="128"/>
                    <a:pt x="723" y="128"/>
                  </a:cubicBezTo>
                  <a:cubicBezTo>
                    <a:pt x="718" y="137"/>
                    <a:pt x="709" y="139"/>
                    <a:pt x="706" y="137"/>
                  </a:cubicBezTo>
                  <a:cubicBezTo>
                    <a:pt x="695" y="137"/>
                    <a:pt x="686" y="128"/>
                    <a:pt x="686" y="117"/>
                  </a:cubicBezTo>
                  <a:cubicBezTo>
                    <a:pt x="686" y="113"/>
                    <a:pt x="686" y="113"/>
                    <a:pt x="686" y="113"/>
                  </a:cubicBezTo>
                  <a:cubicBezTo>
                    <a:pt x="686" y="102"/>
                    <a:pt x="695" y="93"/>
                    <a:pt x="706" y="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82" name="Freeform 24"/>
            <p:cNvSpPr>
              <a:spLocks/>
            </p:cNvSpPr>
            <p:nvPr/>
          </p:nvSpPr>
          <p:spPr bwMode="auto">
            <a:xfrm>
              <a:off x="6898306" y="2427404"/>
              <a:ext cx="779859" cy="848916"/>
            </a:xfrm>
            <a:custGeom>
              <a:avLst/>
              <a:gdLst>
                <a:gd name="T0" fmla="*/ 221 w 224"/>
                <a:gd name="T1" fmla="*/ 126 h 244"/>
                <a:gd name="T2" fmla="*/ 220 w 224"/>
                <a:gd name="T3" fmla="*/ 126 h 244"/>
                <a:gd name="T4" fmla="*/ 202 w 224"/>
                <a:gd name="T5" fmla="*/ 135 h 244"/>
                <a:gd name="T6" fmla="*/ 183 w 224"/>
                <a:gd name="T7" fmla="*/ 115 h 244"/>
                <a:gd name="T8" fmla="*/ 183 w 224"/>
                <a:gd name="T9" fmla="*/ 111 h 244"/>
                <a:gd name="T10" fmla="*/ 203 w 224"/>
                <a:gd name="T11" fmla="*/ 91 h 244"/>
                <a:gd name="T12" fmla="*/ 220 w 224"/>
                <a:gd name="T13" fmla="*/ 100 h 244"/>
                <a:gd name="T14" fmla="*/ 221 w 224"/>
                <a:gd name="T15" fmla="*/ 100 h 244"/>
                <a:gd name="T16" fmla="*/ 224 w 224"/>
                <a:gd name="T17" fmla="*/ 100 h 244"/>
                <a:gd name="T18" fmla="*/ 224 w 224"/>
                <a:gd name="T19" fmla="*/ 8 h 244"/>
                <a:gd name="T20" fmla="*/ 217 w 224"/>
                <a:gd name="T21" fmla="*/ 0 h 244"/>
                <a:gd name="T22" fmla="*/ 117 w 224"/>
                <a:gd name="T23" fmla="*/ 0 h 244"/>
                <a:gd name="T24" fmla="*/ 117 w 224"/>
                <a:gd name="T25" fmla="*/ 6 h 244"/>
                <a:gd name="T26" fmla="*/ 117 w 224"/>
                <a:gd name="T27" fmla="*/ 7 h 244"/>
                <a:gd name="T28" fmla="*/ 126 w 224"/>
                <a:gd name="T29" fmla="*/ 24 h 244"/>
                <a:gd name="T30" fmla="*/ 106 w 224"/>
                <a:gd name="T31" fmla="*/ 43 h 244"/>
                <a:gd name="T32" fmla="*/ 102 w 224"/>
                <a:gd name="T33" fmla="*/ 43 h 244"/>
                <a:gd name="T34" fmla="*/ 82 w 224"/>
                <a:gd name="T35" fmla="*/ 23 h 244"/>
                <a:gd name="T36" fmla="*/ 91 w 224"/>
                <a:gd name="T37" fmla="*/ 7 h 244"/>
                <a:gd name="T38" fmla="*/ 91 w 224"/>
                <a:gd name="T39" fmla="*/ 6 h 244"/>
                <a:gd name="T40" fmla="*/ 91 w 224"/>
                <a:gd name="T41" fmla="*/ 0 h 244"/>
                <a:gd name="T42" fmla="*/ 8 w 224"/>
                <a:gd name="T43" fmla="*/ 0 h 244"/>
                <a:gd name="T44" fmla="*/ 0 w 224"/>
                <a:gd name="T45" fmla="*/ 8 h 244"/>
                <a:gd name="T46" fmla="*/ 0 w 224"/>
                <a:gd name="T47" fmla="*/ 234 h 244"/>
                <a:gd name="T48" fmla="*/ 7 w 224"/>
                <a:gd name="T49" fmla="*/ 242 h 244"/>
                <a:gd name="T50" fmla="*/ 34 w 224"/>
                <a:gd name="T51" fmla="*/ 243 h 244"/>
                <a:gd name="T52" fmla="*/ 42 w 224"/>
                <a:gd name="T53" fmla="*/ 235 h 244"/>
                <a:gd name="T54" fmla="*/ 42 w 224"/>
                <a:gd name="T55" fmla="*/ 184 h 244"/>
                <a:gd name="T56" fmla="*/ 50 w 224"/>
                <a:gd name="T57" fmla="*/ 177 h 244"/>
                <a:gd name="T58" fmla="*/ 157 w 224"/>
                <a:gd name="T59" fmla="*/ 177 h 244"/>
                <a:gd name="T60" fmla="*/ 164 w 224"/>
                <a:gd name="T61" fmla="*/ 184 h 244"/>
                <a:gd name="T62" fmla="*/ 164 w 224"/>
                <a:gd name="T63" fmla="*/ 236 h 244"/>
                <a:gd name="T64" fmla="*/ 172 w 224"/>
                <a:gd name="T65" fmla="*/ 243 h 244"/>
                <a:gd name="T66" fmla="*/ 217 w 224"/>
                <a:gd name="T67" fmla="*/ 242 h 244"/>
                <a:gd name="T68" fmla="*/ 224 w 224"/>
                <a:gd name="T69" fmla="*/ 234 h 244"/>
                <a:gd name="T70" fmla="*/ 224 w 224"/>
                <a:gd name="T71" fmla="*/ 126 h 244"/>
                <a:gd name="T72" fmla="*/ 221 w 224"/>
                <a:gd name="T73" fmla="*/ 126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24" h="244">
                  <a:moveTo>
                    <a:pt x="221" y="126"/>
                  </a:moveTo>
                  <a:cubicBezTo>
                    <a:pt x="220" y="126"/>
                    <a:pt x="220" y="126"/>
                    <a:pt x="220" y="126"/>
                  </a:cubicBezTo>
                  <a:cubicBezTo>
                    <a:pt x="213" y="135"/>
                    <a:pt x="204" y="137"/>
                    <a:pt x="202" y="135"/>
                  </a:cubicBezTo>
                  <a:cubicBezTo>
                    <a:pt x="192" y="135"/>
                    <a:pt x="183" y="126"/>
                    <a:pt x="183" y="115"/>
                  </a:cubicBezTo>
                  <a:cubicBezTo>
                    <a:pt x="183" y="111"/>
                    <a:pt x="183" y="111"/>
                    <a:pt x="183" y="111"/>
                  </a:cubicBezTo>
                  <a:cubicBezTo>
                    <a:pt x="183" y="100"/>
                    <a:pt x="192" y="91"/>
                    <a:pt x="203" y="91"/>
                  </a:cubicBezTo>
                  <a:cubicBezTo>
                    <a:pt x="210" y="91"/>
                    <a:pt x="216" y="94"/>
                    <a:pt x="220" y="100"/>
                  </a:cubicBezTo>
                  <a:cubicBezTo>
                    <a:pt x="220" y="100"/>
                    <a:pt x="220" y="100"/>
                    <a:pt x="221" y="100"/>
                  </a:cubicBezTo>
                  <a:cubicBezTo>
                    <a:pt x="224" y="100"/>
                    <a:pt x="224" y="100"/>
                    <a:pt x="224" y="100"/>
                  </a:cubicBezTo>
                  <a:cubicBezTo>
                    <a:pt x="224" y="8"/>
                    <a:pt x="224" y="8"/>
                    <a:pt x="224" y="8"/>
                  </a:cubicBezTo>
                  <a:cubicBezTo>
                    <a:pt x="224" y="3"/>
                    <a:pt x="221" y="0"/>
                    <a:pt x="217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6"/>
                    <a:pt x="117" y="6"/>
                    <a:pt x="117" y="7"/>
                  </a:cubicBezTo>
                  <a:cubicBezTo>
                    <a:pt x="125" y="11"/>
                    <a:pt x="126" y="19"/>
                    <a:pt x="126" y="24"/>
                  </a:cubicBezTo>
                  <a:cubicBezTo>
                    <a:pt x="125" y="35"/>
                    <a:pt x="117" y="43"/>
                    <a:pt x="106" y="43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91" y="43"/>
                    <a:pt x="82" y="34"/>
                    <a:pt x="82" y="23"/>
                  </a:cubicBezTo>
                  <a:cubicBezTo>
                    <a:pt x="82" y="17"/>
                    <a:pt x="85" y="10"/>
                    <a:pt x="91" y="7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34"/>
                    <a:pt x="0" y="234"/>
                    <a:pt x="0" y="234"/>
                  </a:cubicBezTo>
                  <a:cubicBezTo>
                    <a:pt x="0" y="238"/>
                    <a:pt x="3" y="242"/>
                    <a:pt x="7" y="242"/>
                  </a:cubicBezTo>
                  <a:cubicBezTo>
                    <a:pt x="16" y="242"/>
                    <a:pt x="25" y="243"/>
                    <a:pt x="34" y="243"/>
                  </a:cubicBezTo>
                  <a:cubicBezTo>
                    <a:pt x="38" y="243"/>
                    <a:pt x="42" y="240"/>
                    <a:pt x="42" y="235"/>
                  </a:cubicBezTo>
                  <a:cubicBezTo>
                    <a:pt x="42" y="184"/>
                    <a:pt x="42" y="184"/>
                    <a:pt x="42" y="184"/>
                  </a:cubicBezTo>
                  <a:cubicBezTo>
                    <a:pt x="42" y="180"/>
                    <a:pt x="45" y="177"/>
                    <a:pt x="50" y="177"/>
                  </a:cubicBezTo>
                  <a:cubicBezTo>
                    <a:pt x="157" y="177"/>
                    <a:pt x="157" y="177"/>
                    <a:pt x="157" y="177"/>
                  </a:cubicBezTo>
                  <a:cubicBezTo>
                    <a:pt x="161" y="177"/>
                    <a:pt x="164" y="180"/>
                    <a:pt x="164" y="184"/>
                  </a:cubicBezTo>
                  <a:cubicBezTo>
                    <a:pt x="164" y="236"/>
                    <a:pt x="164" y="236"/>
                    <a:pt x="164" y="236"/>
                  </a:cubicBezTo>
                  <a:cubicBezTo>
                    <a:pt x="164" y="240"/>
                    <a:pt x="168" y="244"/>
                    <a:pt x="172" y="243"/>
                  </a:cubicBezTo>
                  <a:cubicBezTo>
                    <a:pt x="187" y="243"/>
                    <a:pt x="202" y="243"/>
                    <a:pt x="217" y="242"/>
                  </a:cubicBezTo>
                  <a:cubicBezTo>
                    <a:pt x="221" y="242"/>
                    <a:pt x="224" y="238"/>
                    <a:pt x="224" y="234"/>
                  </a:cubicBezTo>
                  <a:cubicBezTo>
                    <a:pt x="224" y="126"/>
                    <a:pt x="224" y="126"/>
                    <a:pt x="224" y="126"/>
                  </a:cubicBezTo>
                  <a:lnTo>
                    <a:pt x="221" y="12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83" name="Freeform 25"/>
            <p:cNvSpPr>
              <a:spLocks/>
            </p:cNvSpPr>
            <p:nvPr/>
          </p:nvSpPr>
          <p:spPr bwMode="auto">
            <a:xfrm>
              <a:off x="7560294" y="2427404"/>
              <a:ext cx="926306" cy="838200"/>
            </a:xfrm>
            <a:custGeom>
              <a:avLst/>
              <a:gdLst>
                <a:gd name="T0" fmla="*/ 258 w 266"/>
                <a:gd name="T1" fmla="*/ 0 h 241"/>
                <a:gd name="T2" fmla="*/ 187 w 266"/>
                <a:gd name="T3" fmla="*/ 0 h 241"/>
                <a:gd name="T4" fmla="*/ 187 w 266"/>
                <a:gd name="T5" fmla="*/ 6 h 241"/>
                <a:gd name="T6" fmla="*/ 187 w 266"/>
                <a:gd name="T7" fmla="*/ 7 h 241"/>
                <a:gd name="T8" fmla="*/ 196 w 266"/>
                <a:gd name="T9" fmla="*/ 24 h 241"/>
                <a:gd name="T10" fmla="*/ 176 w 266"/>
                <a:gd name="T11" fmla="*/ 43 h 241"/>
                <a:gd name="T12" fmla="*/ 172 w 266"/>
                <a:gd name="T13" fmla="*/ 43 h 241"/>
                <a:gd name="T14" fmla="*/ 152 w 266"/>
                <a:gd name="T15" fmla="*/ 23 h 241"/>
                <a:gd name="T16" fmla="*/ 161 w 266"/>
                <a:gd name="T17" fmla="*/ 7 h 241"/>
                <a:gd name="T18" fmla="*/ 161 w 266"/>
                <a:gd name="T19" fmla="*/ 6 h 241"/>
                <a:gd name="T20" fmla="*/ 161 w 266"/>
                <a:gd name="T21" fmla="*/ 0 h 241"/>
                <a:gd name="T22" fmla="*/ 50 w 266"/>
                <a:gd name="T23" fmla="*/ 0 h 241"/>
                <a:gd name="T24" fmla="*/ 42 w 266"/>
                <a:gd name="T25" fmla="*/ 8 h 241"/>
                <a:gd name="T26" fmla="*/ 42 w 266"/>
                <a:gd name="T27" fmla="*/ 108 h 241"/>
                <a:gd name="T28" fmla="*/ 31 w 266"/>
                <a:gd name="T29" fmla="*/ 108 h 241"/>
                <a:gd name="T30" fmla="*/ 24 w 266"/>
                <a:gd name="T31" fmla="*/ 104 h 241"/>
                <a:gd name="T32" fmla="*/ 13 w 266"/>
                <a:gd name="T33" fmla="*/ 98 h 241"/>
                <a:gd name="T34" fmla="*/ 0 w 266"/>
                <a:gd name="T35" fmla="*/ 111 h 241"/>
                <a:gd name="T36" fmla="*/ 0 w 266"/>
                <a:gd name="T37" fmla="*/ 115 h 241"/>
                <a:gd name="T38" fmla="*/ 13 w 266"/>
                <a:gd name="T39" fmla="*/ 128 h 241"/>
                <a:gd name="T40" fmla="*/ 24 w 266"/>
                <a:gd name="T41" fmla="*/ 122 h 241"/>
                <a:gd name="T42" fmla="*/ 31 w 266"/>
                <a:gd name="T43" fmla="*/ 119 h 241"/>
                <a:gd name="T44" fmla="*/ 42 w 266"/>
                <a:gd name="T45" fmla="*/ 119 h 241"/>
                <a:gd name="T46" fmla="*/ 42 w 266"/>
                <a:gd name="T47" fmla="*/ 233 h 241"/>
                <a:gd name="T48" fmla="*/ 50 w 266"/>
                <a:gd name="T49" fmla="*/ 241 h 241"/>
                <a:gd name="T50" fmla="*/ 260 w 266"/>
                <a:gd name="T51" fmla="*/ 218 h 241"/>
                <a:gd name="T52" fmla="*/ 266 w 266"/>
                <a:gd name="T53" fmla="*/ 210 h 241"/>
                <a:gd name="T54" fmla="*/ 266 w 266"/>
                <a:gd name="T55" fmla="*/ 8 h 241"/>
                <a:gd name="T56" fmla="*/ 258 w 266"/>
                <a:gd name="T57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66" h="241">
                  <a:moveTo>
                    <a:pt x="258" y="0"/>
                  </a:moveTo>
                  <a:cubicBezTo>
                    <a:pt x="187" y="0"/>
                    <a:pt x="187" y="0"/>
                    <a:pt x="187" y="0"/>
                  </a:cubicBezTo>
                  <a:cubicBezTo>
                    <a:pt x="187" y="6"/>
                    <a:pt x="187" y="6"/>
                    <a:pt x="187" y="6"/>
                  </a:cubicBezTo>
                  <a:cubicBezTo>
                    <a:pt x="187" y="6"/>
                    <a:pt x="187" y="6"/>
                    <a:pt x="187" y="7"/>
                  </a:cubicBezTo>
                  <a:cubicBezTo>
                    <a:pt x="195" y="11"/>
                    <a:pt x="197" y="19"/>
                    <a:pt x="196" y="24"/>
                  </a:cubicBezTo>
                  <a:cubicBezTo>
                    <a:pt x="196" y="35"/>
                    <a:pt x="187" y="43"/>
                    <a:pt x="176" y="43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61" y="43"/>
                    <a:pt x="152" y="34"/>
                    <a:pt x="152" y="23"/>
                  </a:cubicBezTo>
                  <a:cubicBezTo>
                    <a:pt x="152" y="17"/>
                    <a:pt x="156" y="10"/>
                    <a:pt x="161" y="7"/>
                  </a:cubicBezTo>
                  <a:cubicBezTo>
                    <a:pt x="161" y="6"/>
                    <a:pt x="161" y="6"/>
                    <a:pt x="161" y="6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5" y="0"/>
                    <a:pt x="42" y="3"/>
                    <a:pt x="42" y="8"/>
                  </a:cubicBezTo>
                  <a:cubicBezTo>
                    <a:pt x="42" y="108"/>
                    <a:pt x="42" y="108"/>
                    <a:pt x="42" y="108"/>
                  </a:cubicBezTo>
                  <a:cubicBezTo>
                    <a:pt x="38" y="108"/>
                    <a:pt x="33" y="108"/>
                    <a:pt x="31" y="108"/>
                  </a:cubicBezTo>
                  <a:cubicBezTo>
                    <a:pt x="25" y="108"/>
                    <a:pt x="24" y="104"/>
                    <a:pt x="24" y="104"/>
                  </a:cubicBezTo>
                  <a:cubicBezTo>
                    <a:pt x="21" y="101"/>
                    <a:pt x="17" y="98"/>
                    <a:pt x="13" y="98"/>
                  </a:cubicBezTo>
                  <a:cubicBezTo>
                    <a:pt x="6" y="98"/>
                    <a:pt x="0" y="104"/>
                    <a:pt x="0" y="111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22"/>
                    <a:pt x="6" y="128"/>
                    <a:pt x="13" y="128"/>
                  </a:cubicBezTo>
                  <a:cubicBezTo>
                    <a:pt x="13" y="128"/>
                    <a:pt x="20" y="129"/>
                    <a:pt x="24" y="122"/>
                  </a:cubicBezTo>
                  <a:cubicBezTo>
                    <a:pt x="24" y="122"/>
                    <a:pt x="26" y="119"/>
                    <a:pt x="31" y="119"/>
                  </a:cubicBezTo>
                  <a:cubicBezTo>
                    <a:pt x="33" y="119"/>
                    <a:pt x="38" y="119"/>
                    <a:pt x="42" y="119"/>
                  </a:cubicBezTo>
                  <a:cubicBezTo>
                    <a:pt x="42" y="233"/>
                    <a:pt x="42" y="233"/>
                    <a:pt x="42" y="233"/>
                  </a:cubicBezTo>
                  <a:cubicBezTo>
                    <a:pt x="42" y="237"/>
                    <a:pt x="46" y="241"/>
                    <a:pt x="50" y="241"/>
                  </a:cubicBezTo>
                  <a:cubicBezTo>
                    <a:pt x="126" y="237"/>
                    <a:pt x="197" y="229"/>
                    <a:pt x="260" y="218"/>
                  </a:cubicBezTo>
                  <a:cubicBezTo>
                    <a:pt x="263" y="217"/>
                    <a:pt x="266" y="214"/>
                    <a:pt x="266" y="210"/>
                  </a:cubicBezTo>
                  <a:cubicBezTo>
                    <a:pt x="266" y="8"/>
                    <a:pt x="266" y="8"/>
                    <a:pt x="266" y="8"/>
                  </a:cubicBezTo>
                  <a:cubicBezTo>
                    <a:pt x="266" y="3"/>
                    <a:pt x="263" y="0"/>
                    <a:pt x="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84" name="Freeform 26"/>
            <p:cNvSpPr>
              <a:spLocks/>
            </p:cNvSpPr>
            <p:nvPr/>
          </p:nvSpPr>
          <p:spPr bwMode="auto">
            <a:xfrm>
              <a:off x="8371110" y="1692789"/>
              <a:ext cx="940594" cy="1478756"/>
            </a:xfrm>
            <a:custGeom>
              <a:avLst/>
              <a:gdLst>
                <a:gd name="T0" fmla="*/ 262 w 270"/>
                <a:gd name="T1" fmla="*/ 0 h 425"/>
                <a:gd name="T2" fmla="*/ 49 w 270"/>
                <a:gd name="T3" fmla="*/ 0 h 425"/>
                <a:gd name="T4" fmla="*/ 41 w 270"/>
                <a:gd name="T5" fmla="*/ 8 h 425"/>
                <a:gd name="T6" fmla="*/ 41 w 270"/>
                <a:gd name="T7" fmla="*/ 110 h 425"/>
                <a:gd name="T8" fmla="*/ 30 w 270"/>
                <a:gd name="T9" fmla="*/ 110 h 425"/>
                <a:gd name="T10" fmla="*/ 23 w 270"/>
                <a:gd name="T11" fmla="*/ 107 h 425"/>
                <a:gd name="T12" fmla="*/ 12 w 270"/>
                <a:gd name="T13" fmla="*/ 101 h 425"/>
                <a:gd name="T14" fmla="*/ 0 w 270"/>
                <a:gd name="T15" fmla="*/ 113 h 425"/>
                <a:gd name="T16" fmla="*/ 0 w 270"/>
                <a:gd name="T17" fmla="*/ 117 h 425"/>
                <a:gd name="T18" fmla="*/ 12 w 270"/>
                <a:gd name="T19" fmla="*/ 130 h 425"/>
                <a:gd name="T20" fmla="*/ 23 w 270"/>
                <a:gd name="T21" fmla="*/ 124 h 425"/>
                <a:gd name="T22" fmla="*/ 30 w 270"/>
                <a:gd name="T23" fmla="*/ 121 h 425"/>
                <a:gd name="T24" fmla="*/ 41 w 270"/>
                <a:gd name="T25" fmla="*/ 121 h 425"/>
                <a:gd name="T26" fmla="*/ 41 w 270"/>
                <a:gd name="T27" fmla="*/ 417 h 425"/>
                <a:gd name="T28" fmla="*/ 50 w 270"/>
                <a:gd name="T29" fmla="*/ 424 h 425"/>
                <a:gd name="T30" fmla="*/ 96 w 270"/>
                <a:gd name="T31" fmla="*/ 414 h 425"/>
                <a:gd name="T32" fmla="*/ 134 w 270"/>
                <a:gd name="T33" fmla="*/ 403 h 425"/>
                <a:gd name="T34" fmla="*/ 122 w 270"/>
                <a:gd name="T35" fmla="*/ 391 h 425"/>
                <a:gd name="T36" fmla="*/ 135 w 270"/>
                <a:gd name="T37" fmla="*/ 366 h 425"/>
                <a:gd name="T38" fmla="*/ 139 w 270"/>
                <a:gd name="T39" fmla="*/ 365 h 425"/>
                <a:gd name="T40" fmla="*/ 164 w 270"/>
                <a:gd name="T41" fmla="*/ 377 h 425"/>
                <a:gd name="T42" fmla="*/ 162 w 270"/>
                <a:gd name="T43" fmla="*/ 394 h 425"/>
                <a:gd name="T44" fmla="*/ 269 w 270"/>
                <a:gd name="T45" fmla="*/ 323 h 425"/>
                <a:gd name="T46" fmla="*/ 270 w 270"/>
                <a:gd name="T47" fmla="*/ 319 h 425"/>
                <a:gd name="T48" fmla="*/ 270 w 270"/>
                <a:gd name="T49" fmla="*/ 8 h 425"/>
                <a:gd name="T50" fmla="*/ 262 w 270"/>
                <a:gd name="T51" fmla="*/ 0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70" h="425">
                  <a:moveTo>
                    <a:pt x="262" y="0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44" y="0"/>
                    <a:pt x="41" y="4"/>
                    <a:pt x="41" y="8"/>
                  </a:cubicBezTo>
                  <a:cubicBezTo>
                    <a:pt x="41" y="110"/>
                    <a:pt x="41" y="110"/>
                    <a:pt x="41" y="110"/>
                  </a:cubicBezTo>
                  <a:cubicBezTo>
                    <a:pt x="37" y="110"/>
                    <a:pt x="32" y="110"/>
                    <a:pt x="30" y="110"/>
                  </a:cubicBezTo>
                  <a:cubicBezTo>
                    <a:pt x="24" y="110"/>
                    <a:pt x="23" y="107"/>
                    <a:pt x="23" y="107"/>
                  </a:cubicBezTo>
                  <a:cubicBezTo>
                    <a:pt x="21" y="103"/>
                    <a:pt x="17" y="101"/>
                    <a:pt x="12" y="101"/>
                  </a:cubicBezTo>
                  <a:cubicBezTo>
                    <a:pt x="5" y="101"/>
                    <a:pt x="0" y="106"/>
                    <a:pt x="0" y="113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24"/>
                    <a:pt x="5" y="130"/>
                    <a:pt x="12" y="130"/>
                  </a:cubicBezTo>
                  <a:cubicBezTo>
                    <a:pt x="12" y="130"/>
                    <a:pt x="19" y="131"/>
                    <a:pt x="23" y="124"/>
                  </a:cubicBezTo>
                  <a:cubicBezTo>
                    <a:pt x="23" y="124"/>
                    <a:pt x="25" y="121"/>
                    <a:pt x="30" y="121"/>
                  </a:cubicBezTo>
                  <a:cubicBezTo>
                    <a:pt x="32" y="121"/>
                    <a:pt x="37" y="121"/>
                    <a:pt x="41" y="121"/>
                  </a:cubicBezTo>
                  <a:cubicBezTo>
                    <a:pt x="41" y="417"/>
                    <a:pt x="41" y="417"/>
                    <a:pt x="41" y="417"/>
                  </a:cubicBezTo>
                  <a:cubicBezTo>
                    <a:pt x="41" y="421"/>
                    <a:pt x="45" y="425"/>
                    <a:pt x="50" y="424"/>
                  </a:cubicBezTo>
                  <a:cubicBezTo>
                    <a:pt x="66" y="421"/>
                    <a:pt x="82" y="418"/>
                    <a:pt x="96" y="414"/>
                  </a:cubicBezTo>
                  <a:cubicBezTo>
                    <a:pt x="108" y="411"/>
                    <a:pt x="121" y="408"/>
                    <a:pt x="134" y="403"/>
                  </a:cubicBezTo>
                  <a:cubicBezTo>
                    <a:pt x="126" y="401"/>
                    <a:pt x="123" y="395"/>
                    <a:pt x="122" y="391"/>
                  </a:cubicBezTo>
                  <a:cubicBezTo>
                    <a:pt x="119" y="380"/>
                    <a:pt x="125" y="369"/>
                    <a:pt x="135" y="366"/>
                  </a:cubicBezTo>
                  <a:cubicBezTo>
                    <a:pt x="139" y="365"/>
                    <a:pt x="139" y="365"/>
                    <a:pt x="139" y="365"/>
                  </a:cubicBezTo>
                  <a:cubicBezTo>
                    <a:pt x="149" y="361"/>
                    <a:pt x="161" y="367"/>
                    <a:pt x="164" y="377"/>
                  </a:cubicBezTo>
                  <a:cubicBezTo>
                    <a:pt x="166" y="383"/>
                    <a:pt x="165" y="389"/>
                    <a:pt x="162" y="394"/>
                  </a:cubicBezTo>
                  <a:cubicBezTo>
                    <a:pt x="207" y="378"/>
                    <a:pt x="252" y="354"/>
                    <a:pt x="269" y="323"/>
                  </a:cubicBezTo>
                  <a:cubicBezTo>
                    <a:pt x="269" y="322"/>
                    <a:pt x="270" y="320"/>
                    <a:pt x="270" y="319"/>
                  </a:cubicBezTo>
                  <a:cubicBezTo>
                    <a:pt x="270" y="8"/>
                    <a:pt x="270" y="8"/>
                    <a:pt x="270" y="8"/>
                  </a:cubicBezTo>
                  <a:cubicBezTo>
                    <a:pt x="270" y="4"/>
                    <a:pt x="266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85" name="Freeform 27"/>
            <p:cNvSpPr>
              <a:spLocks/>
            </p:cNvSpPr>
            <p:nvPr/>
          </p:nvSpPr>
          <p:spPr bwMode="auto">
            <a:xfrm>
              <a:off x="8513985" y="2932229"/>
              <a:ext cx="797719" cy="852488"/>
            </a:xfrm>
            <a:custGeom>
              <a:avLst/>
              <a:gdLst>
                <a:gd name="T0" fmla="*/ 216 w 229"/>
                <a:gd name="T1" fmla="*/ 5 h 245"/>
                <a:gd name="T2" fmla="*/ 117 w 229"/>
                <a:gd name="T3" fmla="*/ 56 h 245"/>
                <a:gd name="T4" fmla="*/ 113 w 229"/>
                <a:gd name="T5" fmla="*/ 43 h 245"/>
                <a:gd name="T6" fmla="*/ 114 w 229"/>
                <a:gd name="T7" fmla="*/ 36 h 245"/>
                <a:gd name="T8" fmla="*/ 116 w 229"/>
                <a:gd name="T9" fmla="*/ 24 h 245"/>
                <a:gd name="T10" fmla="*/ 100 w 229"/>
                <a:gd name="T11" fmla="*/ 15 h 245"/>
                <a:gd name="T12" fmla="*/ 96 w 229"/>
                <a:gd name="T13" fmla="*/ 17 h 245"/>
                <a:gd name="T14" fmla="*/ 88 w 229"/>
                <a:gd name="T15" fmla="*/ 33 h 245"/>
                <a:gd name="T16" fmla="*/ 97 w 229"/>
                <a:gd name="T17" fmla="*/ 41 h 245"/>
                <a:gd name="T18" fmla="*/ 102 w 229"/>
                <a:gd name="T19" fmla="*/ 47 h 245"/>
                <a:gd name="T20" fmla="*/ 107 w 229"/>
                <a:gd name="T21" fmla="*/ 59 h 245"/>
                <a:gd name="T22" fmla="*/ 59 w 229"/>
                <a:gd name="T23" fmla="*/ 73 h 245"/>
                <a:gd name="T24" fmla="*/ 6 w 229"/>
                <a:gd name="T25" fmla="*/ 85 h 245"/>
                <a:gd name="T26" fmla="*/ 0 w 229"/>
                <a:gd name="T27" fmla="*/ 92 h 245"/>
                <a:gd name="T28" fmla="*/ 0 w 229"/>
                <a:gd name="T29" fmla="*/ 237 h 245"/>
                <a:gd name="T30" fmla="*/ 8 w 229"/>
                <a:gd name="T31" fmla="*/ 245 h 245"/>
                <a:gd name="T32" fmla="*/ 106 w 229"/>
                <a:gd name="T33" fmla="*/ 245 h 245"/>
                <a:gd name="T34" fmla="*/ 106 w 229"/>
                <a:gd name="T35" fmla="*/ 240 h 245"/>
                <a:gd name="T36" fmla="*/ 105 w 229"/>
                <a:gd name="T37" fmla="*/ 239 h 245"/>
                <a:gd name="T38" fmla="*/ 97 w 229"/>
                <a:gd name="T39" fmla="*/ 222 h 245"/>
                <a:gd name="T40" fmla="*/ 117 w 229"/>
                <a:gd name="T41" fmla="*/ 203 h 245"/>
                <a:gd name="T42" fmla="*/ 121 w 229"/>
                <a:gd name="T43" fmla="*/ 203 h 245"/>
                <a:gd name="T44" fmla="*/ 141 w 229"/>
                <a:gd name="T45" fmla="*/ 223 h 245"/>
                <a:gd name="T46" fmla="*/ 131 w 229"/>
                <a:gd name="T47" fmla="*/ 239 h 245"/>
                <a:gd name="T48" fmla="*/ 131 w 229"/>
                <a:gd name="T49" fmla="*/ 240 h 245"/>
                <a:gd name="T50" fmla="*/ 131 w 229"/>
                <a:gd name="T51" fmla="*/ 245 h 245"/>
                <a:gd name="T52" fmla="*/ 221 w 229"/>
                <a:gd name="T53" fmla="*/ 245 h 245"/>
                <a:gd name="T54" fmla="*/ 229 w 229"/>
                <a:gd name="T55" fmla="*/ 237 h 245"/>
                <a:gd name="T56" fmla="*/ 229 w 229"/>
                <a:gd name="T57" fmla="*/ 11 h 245"/>
                <a:gd name="T58" fmla="*/ 216 w 229"/>
                <a:gd name="T59" fmla="*/ 5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9" h="245">
                  <a:moveTo>
                    <a:pt x="216" y="5"/>
                  </a:moveTo>
                  <a:cubicBezTo>
                    <a:pt x="194" y="24"/>
                    <a:pt x="161" y="41"/>
                    <a:pt x="117" y="56"/>
                  </a:cubicBezTo>
                  <a:cubicBezTo>
                    <a:pt x="116" y="52"/>
                    <a:pt x="114" y="46"/>
                    <a:pt x="113" y="43"/>
                  </a:cubicBezTo>
                  <a:cubicBezTo>
                    <a:pt x="111" y="38"/>
                    <a:pt x="114" y="36"/>
                    <a:pt x="114" y="36"/>
                  </a:cubicBezTo>
                  <a:cubicBezTo>
                    <a:pt x="117" y="32"/>
                    <a:pt x="118" y="28"/>
                    <a:pt x="116" y="24"/>
                  </a:cubicBezTo>
                  <a:cubicBezTo>
                    <a:pt x="114" y="17"/>
                    <a:pt x="107" y="13"/>
                    <a:pt x="100" y="15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0" y="19"/>
                    <a:pt x="86" y="26"/>
                    <a:pt x="88" y="33"/>
                  </a:cubicBezTo>
                  <a:cubicBezTo>
                    <a:pt x="88" y="33"/>
                    <a:pt x="89" y="40"/>
                    <a:pt x="97" y="41"/>
                  </a:cubicBezTo>
                  <a:cubicBezTo>
                    <a:pt x="97" y="41"/>
                    <a:pt x="101" y="42"/>
                    <a:pt x="102" y="47"/>
                  </a:cubicBezTo>
                  <a:cubicBezTo>
                    <a:pt x="103" y="49"/>
                    <a:pt x="105" y="55"/>
                    <a:pt x="107" y="59"/>
                  </a:cubicBezTo>
                  <a:cubicBezTo>
                    <a:pt x="92" y="64"/>
                    <a:pt x="76" y="69"/>
                    <a:pt x="59" y="73"/>
                  </a:cubicBezTo>
                  <a:cubicBezTo>
                    <a:pt x="42" y="77"/>
                    <a:pt x="25" y="81"/>
                    <a:pt x="6" y="85"/>
                  </a:cubicBezTo>
                  <a:cubicBezTo>
                    <a:pt x="3" y="85"/>
                    <a:pt x="0" y="88"/>
                    <a:pt x="0" y="92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0" y="241"/>
                    <a:pt x="3" y="245"/>
                    <a:pt x="8" y="245"/>
                  </a:cubicBezTo>
                  <a:cubicBezTo>
                    <a:pt x="106" y="245"/>
                    <a:pt x="106" y="245"/>
                    <a:pt x="106" y="245"/>
                  </a:cubicBezTo>
                  <a:cubicBezTo>
                    <a:pt x="106" y="240"/>
                    <a:pt x="106" y="240"/>
                    <a:pt x="106" y="240"/>
                  </a:cubicBezTo>
                  <a:cubicBezTo>
                    <a:pt x="106" y="240"/>
                    <a:pt x="106" y="240"/>
                    <a:pt x="105" y="239"/>
                  </a:cubicBezTo>
                  <a:cubicBezTo>
                    <a:pt x="98" y="235"/>
                    <a:pt x="96" y="227"/>
                    <a:pt x="97" y="222"/>
                  </a:cubicBezTo>
                  <a:cubicBezTo>
                    <a:pt x="97" y="211"/>
                    <a:pt x="106" y="203"/>
                    <a:pt x="117" y="203"/>
                  </a:cubicBezTo>
                  <a:cubicBezTo>
                    <a:pt x="121" y="203"/>
                    <a:pt x="121" y="203"/>
                    <a:pt x="121" y="203"/>
                  </a:cubicBezTo>
                  <a:cubicBezTo>
                    <a:pt x="132" y="203"/>
                    <a:pt x="141" y="212"/>
                    <a:pt x="141" y="223"/>
                  </a:cubicBezTo>
                  <a:cubicBezTo>
                    <a:pt x="141" y="229"/>
                    <a:pt x="137" y="236"/>
                    <a:pt x="131" y="239"/>
                  </a:cubicBezTo>
                  <a:cubicBezTo>
                    <a:pt x="131" y="240"/>
                    <a:pt x="131" y="240"/>
                    <a:pt x="131" y="240"/>
                  </a:cubicBezTo>
                  <a:cubicBezTo>
                    <a:pt x="131" y="245"/>
                    <a:pt x="131" y="245"/>
                    <a:pt x="131" y="245"/>
                  </a:cubicBezTo>
                  <a:cubicBezTo>
                    <a:pt x="221" y="245"/>
                    <a:pt x="221" y="245"/>
                    <a:pt x="221" y="245"/>
                  </a:cubicBezTo>
                  <a:cubicBezTo>
                    <a:pt x="225" y="245"/>
                    <a:pt x="229" y="241"/>
                    <a:pt x="229" y="237"/>
                  </a:cubicBezTo>
                  <a:cubicBezTo>
                    <a:pt x="229" y="11"/>
                    <a:pt x="229" y="11"/>
                    <a:pt x="229" y="11"/>
                  </a:cubicBezTo>
                  <a:cubicBezTo>
                    <a:pt x="229" y="4"/>
                    <a:pt x="221" y="0"/>
                    <a:pt x="216" y="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86" name="Freeform 28"/>
            <p:cNvSpPr>
              <a:spLocks/>
            </p:cNvSpPr>
            <p:nvPr/>
          </p:nvSpPr>
          <p:spPr bwMode="auto">
            <a:xfrm>
              <a:off x="5269531" y="2928657"/>
              <a:ext cx="946547" cy="1516856"/>
            </a:xfrm>
            <a:custGeom>
              <a:avLst/>
              <a:gdLst>
                <a:gd name="T0" fmla="*/ 259 w 272"/>
                <a:gd name="T1" fmla="*/ 334 h 436"/>
                <a:gd name="T2" fmla="*/ 249 w 272"/>
                <a:gd name="T3" fmla="*/ 340 h 436"/>
                <a:gd name="T4" fmla="*/ 242 w 272"/>
                <a:gd name="T5" fmla="*/ 343 h 436"/>
                <a:gd name="T6" fmla="*/ 228 w 272"/>
                <a:gd name="T7" fmla="*/ 343 h 436"/>
                <a:gd name="T8" fmla="*/ 228 w 272"/>
                <a:gd name="T9" fmla="*/ 189 h 436"/>
                <a:gd name="T10" fmla="*/ 226 w 272"/>
                <a:gd name="T11" fmla="*/ 189 h 436"/>
                <a:gd name="T12" fmla="*/ 225 w 272"/>
                <a:gd name="T13" fmla="*/ 189 h 436"/>
                <a:gd name="T14" fmla="*/ 208 w 272"/>
                <a:gd name="T15" fmla="*/ 198 h 436"/>
                <a:gd name="T16" fmla="*/ 189 w 272"/>
                <a:gd name="T17" fmla="*/ 178 h 436"/>
                <a:gd name="T18" fmla="*/ 189 w 272"/>
                <a:gd name="T19" fmla="*/ 174 h 436"/>
                <a:gd name="T20" fmla="*/ 209 w 272"/>
                <a:gd name="T21" fmla="*/ 154 h 436"/>
                <a:gd name="T22" fmla="*/ 225 w 272"/>
                <a:gd name="T23" fmla="*/ 163 h 436"/>
                <a:gd name="T24" fmla="*/ 226 w 272"/>
                <a:gd name="T25" fmla="*/ 164 h 436"/>
                <a:gd name="T26" fmla="*/ 228 w 272"/>
                <a:gd name="T27" fmla="*/ 164 h 436"/>
                <a:gd name="T28" fmla="*/ 228 w 272"/>
                <a:gd name="T29" fmla="*/ 93 h 436"/>
                <a:gd name="T30" fmla="*/ 222 w 272"/>
                <a:gd name="T31" fmla="*/ 85 h 436"/>
                <a:gd name="T32" fmla="*/ 172 w 272"/>
                <a:gd name="T33" fmla="*/ 74 h 436"/>
                <a:gd name="T34" fmla="*/ 125 w 272"/>
                <a:gd name="T35" fmla="*/ 61 h 436"/>
                <a:gd name="T36" fmla="*/ 125 w 272"/>
                <a:gd name="T37" fmla="*/ 75 h 436"/>
                <a:gd name="T38" fmla="*/ 99 w 272"/>
                <a:gd name="T39" fmla="*/ 86 h 436"/>
                <a:gd name="T40" fmla="*/ 95 w 272"/>
                <a:gd name="T41" fmla="*/ 85 h 436"/>
                <a:gd name="T42" fmla="*/ 84 w 272"/>
                <a:gd name="T43" fmla="*/ 59 h 436"/>
                <a:gd name="T44" fmla="*/ 92 w 272"/>
                <a:gd name="T45" fmla="*/ 49 h 436"/>
                <a:gd name="T46" fmla="*/ 13 w 272"/>
                <a:gd name="T47" fmla="*/ 4 h 436"/>
                <a:gd name="T48" fmla="*/ 0 w 272"/>
                <a:gd name="T49" fmla="*/ 10 h 436"/>
                <a:gd name="T50" fmla="*/ 0 w 272"/>
                <a:gd name="T51" fmla="*/ 428 h 436"/>
                <a:gd name="T52" fmla="*/ 8 w 272"/>
                <a:gd name="T53" fmla="*/ 436 h 436"/>
                <a:gd name="T54" fmla="*/ 221 w 272"/>
                <a:gd name="T55" fmla="*/ 436 h 436"/>
                <a:gd name="T56" fmla="*/ 228 w 272"/>
                <a:gd name="T57" fmla="*/ 428 h 436"/>
                <a:gd name="T58" fmla="*/ 228 w 272"/>
                <a:gd name="T59" fmla="*/ 354 h 436"/>
                <a:gd name="T60" fmla="*/ 242 w 272"/>
                <a:gd name="T61" fmla="*/ 354 h 436"/>
                <a:gd name="T62" fmla="*/ 249 w 272"/>
                <a:gd name="T63" fmla="*/ 357 h 436"/>
                <a:gd name="T64" fmla="*/ 259 w 272"/>
                <a:gd name="T65" fmla="*/ 363 h 436"/>
                <a:gd name="T66" fmla="*/ 272 w 272"/>
                <a:gd name="T67" fmla="*/ 351 h 436"/>
                <a:gd name="T68" fmla="*/ 272 w 272"/>
                <a:gd name="T69" fmla="*/ 347 h 436"/>
                <a:gd name="T70" fmla="*/ 259 w 272"/>
                <a:gd name="T71" fmla="*/ 334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2" h="436">
                  <a:moveTo>
                    <a:pt x="259" y="334"/>
                  </a:moveTo>
                  <a:cubicBezTo>
                    <a:pt x="259" y="334"/>
                    <a:pt x="252" y="333"/>
                    <a:pt x="249" y="340"/>
                  </a:cubicBezTo>
                  <a:cubicBezTo>
                    <a:pt x="249" y="340"/>
                    <a:pt x="246" y="343"/>
                    <a:pt x="242" y="343"/>
                  </a:cubicBezTo>
                  <a:cubicBezTo>
                    <a:pt x="239" y="343"/>
                    <a:pt x="233" y="343"/>
                    <a:pt x="228" y="343"/>
                  </a:cubicBezTo>
                  <a:cubicBezTo>
                    <a:pt x="228" y="189"/>
                    <a:pt x="228" y="189"/>
                    <a:pt x="228" y="189"/>
                  </a:cubicBezTo>
                  <a:cubicBezTo>
                    <a:pt x="226" y="189"/>
                    <a:pt x="226" y="189"/>
                    <a:pt x="226" y="189"/>
                  </a:cubicBezTo>
                  <a:cubicBezTo>
                    <a:pt x="226" y="189"/>
                    <a:pt x="225" y="189"/>
                    <a:pt x="225" y="189"/>
                  </a:cubicBezTo>
                  <a:cubicBezTo>
                    <a:pt x="220" y="197"/>
                    <a:pt x="213" y="199"/>
                    <a:pt x="208" y="198"/>
                  </a:cubicBezTo>
                  <a:cubicBezTo>
                    <a:pt x="197" y="198"/>
                    <a:pt x="189" y="189"/>
                    <a:pt x="189" y="178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63"/>
                    <a:pt x="198" y="154"/>
                    <a:pt x="209" y="154"/>
                  </a:cubicBezTo>
                  <a:cubicBezTo>
                    <a:pt x="215" y="154"/>
                    <a:pt x="222" y="158"/>
                    <a:pt x="225" y="163"/>
                  </a:cubicBezTo>
                  <a:cubicBezTo>
                    <a:pt x="225" y="164"/>
                    <a:pt x="226" y="164"/>
                    <a:pt x="226" y="164"/>
                  </a:cubicBezTo>
                  <a:cubicBezTo>
                    <a:pt x="228" y="164"/>
                    <a:pt x="228" y="164"/>
                    <a:pt x="228" y="164"/>
                  </a:cubicBezTo>
                  <a:cubicBezTo>
                    <a:pt x="228" y="93"/>
                    <a:pt x="228" y="93"/>
                    <a:pt x="228" y="93"/>
                  </a:cubicBezTo>
                  <a:cubicBezTo>
                    <a:pt x="228" y="89"/>
                    <a:pt x="226" y="86"/>
                    <a:pt x="222" y="85"/>
                  </a:cubicBezTo>
                  <a:cubicBezTo>
                    <a:pt x="205" y="82"/>
                    <a:pt x="188" y="78"/>
                    <a:pt x="172" y="74"/>
                  </a:cubicBezTo>
                  <a:cubicBezTo>
                    <a:pt x="155" y="70"/>
                    <a:pt x="140" y="65"/>
                    <a:pt x="125" y="61"/>
                  </a:cubicBezTo>
                  <a:cubicBezTo>
                    <a:pt x="127" y="66"/>
                    <a:pt x="126" y="72"/>
                    <a:pt x="125" y="75"/>
                  </a:cubicBezTo>
                  <a:cubicBezTo>
                    <a:pt x="121" y="85"/>
                    <a:pt x="109" y="90"/>
                    <a:pt x="99" y="86"/>
                  </a:cubicBezTo>
                  <a:cubicBezTo>
                    <a:pt x="95" y="85"/>
                    <a:pt x="95" y="85"/>
                    <a:pt x="95" y="85"/>
                  </a:cubicBezTo>
                  <a:cubicBezTo>
                    <a:pt x="85" y="81"/>
                    <a:pt x="80" y="69"/>
                    <a:pt x="84" y="59"/>
                  </a:cubicBezTo>
                  <a:cubicBezTo>
                    <a:pt x="85" y="55"/>
                    <a:pt x="88" y="51"/>
                    <a:pt x="92" y="49"/>
                  </a:cubicBezTo>
                  <a:cubicBezTo>
                    <a:pt x="58" y="36"/>
                    <a:pt x="32" y="21"/>
                    <a:pt x="13" y="4"/>
                  </a:cubicBezTo>
                  <a:cubicBezTo>
                    <a:pt x="8" y="0"/>
                    <a:pt x="0" y="3"/>
                    <a:pt x="0" y="10"/>
                  </a:cubicBezTo>
                  <a:cubicBezTo>
                    <a:pt x="0" y="428"/>
                    <a:pt x="0" y="428"/>
                    <a:pt x="0" y="428"/>
                  </a:cubicBezTo>
                  <a:cubicBezTo>
                    <a:pt x="0" y="432"/>
                    <a:pt x="4" y="436"/>
                    <a:pt x="8" y="436"/>
                  </a:cubicBezTo>
                  <a:cubicBezTo>
                    <a:pt x="221" y="436"/>
                    <a:pt x="221" y="436"/>
                    <a:pt x="221" y="436"/>
                  </a:cubicBezTo>
                  <a:cubicBezTo>
                    <a:pt x="225" y="436"/>
                    <a:pt x="228" y="432"/>
                    <a:pt x="228" y="428"/>
                  </a:cubicBezTo>
                  <a:cubicBezTo>
                    <a:pt x="228" y="354"/>
                    <a:pt x="228" y="354"/>
                    <a:pt x="228" y="354"/>
                  </a:cubicBezTo>
                  <a:cubicBezTo>
                    <a:pt x="233" y="354"/>
                    <a:pt x="239" y="354"/>
                    <a:pt x="242" y="354"/>
                  </a:cubicBezTo>
                  <a:cubicBezTo>
                    <a:pt x="247" y="354"/>
                    <a:pt x="249" y="357"/>
                    <a:pt x="249" y="357"/>
                  </a:cubicBezTo>
                  <a:cubicBezTo>
                    <a:pt x="251" y="361"/>
                    <a:pt x="255" y="363"/>
                    <a:pt x="259" y="363"/>
                  </a:cubicBezTo>
                  <a:cubicBezTo>
                    <a:pt x="266" y="363"/>
                    <a:pt x="272" y="358"/>
                    <a:pt x="272" y="351"/>
                  </a:cubicBezTo>
                  <a:cubicBezTo>
                    <a:pt x="272" y="347"/>
                    <a:pt x="272" y="347"/>
                    <a:pt x="272" y="347"/>
                  </a:cubicBezTo>
                  <a:cubicBezTo>
                    <a:pt x="272" y="340"/>
                    <a:pt x="266" y="334"/>
                    <a:pt x="259" y="3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87" name="Freeform 29"/>
            <p:cNvSpPr>
              <a:spLocks/>
            </p:cNvSpPr>
            <p:nvPr/>
          </p:nvSpPr>
          <p:spPr bwMode="auto">
            <a:xfrm>
              <a:off x="5269531" y="2427404"/>
              <a:ext cx="946547" cy="785813"/>
            </a:xfrm>
            <a:custGeom>
              <a:avLst/>
              <a:gdLst>
                <a:gd name="T0" fmla="*/ 259 w 272"/>
                <a:gd name="T1" fmla="*/ 98 h 226"/>
                <a:gd name="T2" fmla="*/ 249 w 272"/>
                <a:gd name="T3" fmla="*/ 104 h 226"/>
                <a:gd name="T4" fmla="*/ 242 w 272"/>
                <a:gd name="T5" fmla="*/ 108 h 226"/>
                <a:gd name="T6" fmla="*/ 228 w 272"/>
                <a:gd name="T7" fmla="*/ 108 h 226"/>
                <a:gd name="T8" fmla="*/ 228 w 272"/>
                <a:gd name="T9" fmla="*/ 8 h 226"/>
                <a:gd name="T10" fmla="*/ 221 w 272"/>
                <a:gd name="T11" fmla="*/ 0 h 226"/>
                <a:gd name="T12" fmla="*/ 134 w 272"/>
                <a:gd name="T13" fmla="*/ 0 h 226"/>
                <a:gd name="T14" fmla="*/ 134 w 272"/>
                <a:gd name="T15" fmla="*/ 6 h 226"/>
                <a:gd name="T16" fmla="*/ 135 w 272"/>
                <a:gd name="T17" fmla="*/ 7 h 226"/>
                <a:gd name="T18" fmla="*/ 144 w 272"/>
                <a:gd name="T19" fmla="*/ 24 h 226"/>
                <a:gd name="T20" fmla="*/ 124 w 272"/>
                <a:gd name="T21" fmla="*/ 43 h 226"/>
                <a:gd name="T22" fmla="*/ 120 w 272"/>
                <a:gd name="T23" fmla="*/ 43 h 226"/>
                <a:gd name="T24" fmla="*/ 100 w 272"/>
                <a:gd name="T25" fmla="*/ 23 h 226"/>
                <a:gd name="T26" fmla="*/ 109 w 272"/>
                <a:gd name="T27" fmla="*/ 7 h 226"/>
                <a:gd name="T28" fmla="*/ 109 w 272"/>
                <a:gd name="T29" fmla="*/ 6 h 226"/>
                <a:gd name="T30" fmla="*/ 109 w 272"/>
                <a:gd name="T31" fmla="*/ 0 h 226"/>
                <a:gd name="T32" fmla="*/ 8 w 272"/>
                <a:gd name="T33" fmla="*/ 0 h 226"/>
                <a:gd name="T34" fmla="*/ 0 w 272"/>
                <a:gd name="T35" fmla="*/ 8 h 226"/>
                <a:gd name="T36" fmla="*/ 0 w 272"/>
                <a:gd name="T37" fmla="*/ 104 h 226"/>
                <a:gd name="T38" fmla="*/ 1 w 272"/>
                <a:gd name="T39" fmla="*/ 108 h 226"/>
                <a:gd name="T40" fmla="*/ 109 w 272"/>
                <a:gd name="T41" fmla="*/ 183 h 226"/>
                <a:gd name="T42" fmla="*/ 105 w 272"/>
                <a:gd name="T43" fmla="*/ 192 h 226"/>
                <a:gd name="T44" fmla="*/ 100 w 272"/>
                <a:gd name="T45" fmla="*/ 198 h 226"/>
                <a:gd name="T46" fmla="*/ 91 w 272"/>
                <a:gd name="T47" fmla="*/ 206 h 226"/>
                <a:gd name="T48" fmla="*/ 98 w 272"/>
                <a:gd name="T49" fmla="*/ 222 h 226"/>
                <a:gd name="T50" fmla="*/ 102 w 272"/>
                <a:gd name="T51" fmla="*/ 223 h 226"/>
                <a:gd name="T52" fmla="*/ 118 w 272"/>
                <a:gd name="T53" fmla="*/ 216 h 226"/>
                <a:gd name="T54" fmla="*/ 116 w 272"/>
                <a:gd name="T55" fmla="*/ 204 h 226"/>
                <a:gd name="T56" fmla="*/ 116 w 272"/>
                <a:gd name="T57" fmla="*/ 196 h 226"/>
                <a:gd name="T58" fmla="*/ 120 w 272"/>
                <a:gd name="T59" fmla="*/ 186 h 226"/>
                <a:gd name="T60" fmla="*/ 176 w 272"/>
                <a:gd name="T61" fmla="*/ 203 h 226"/>
                <a:gd name="T62" fmla="*/ 219 w 272"/>
                <a:gd name="T63" fmla="*/ 213 h 226"/>
                <a:gd name="T64" fmla="*/ 228 w 272"/>
                <a:gd name="T65" fmla="*/ 205 h 226"/>
                <a:gd name="T66" fmla="*/ 228 w 272"/>
                <a:gd name="T67" fmla="*/ 119 h 226"/>
                <a:gd name="T68" fmla="*/ 242 w 272"/>
                <a:gd name="T69" fmla="*/ 119 h 226"/>
                <a:gd name="T70" fmla="*/ 249 w 272"/>
                <a:gd name="T71" fmla="*/ 122 h 226"/>
                <a:gd name="T72" fmla="*/ 259 w 272"/>
                <a:gd name="T73" fmla="*/ 128 h 226"/>
                <a:gd name="T74" fmla="*/ 272 w 272"/>
                <a:gd name="T75" fmla="*/ 115 h 226"/>
                <a:gd name="T76" fmla="*/ 272 w 272"/>
                <a:gd name="T77" fmla="*/ 111 h 226"/>
                <a:gd name="T78" fmla="*/ 259 w 272"/>
                <a:gd name="T79" fmla="*/ 98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72" h="226">
                  <a:moveTo>
                    <a:pt x="259" y="98"/>
                  </a:moveTo>
                  <a:cubicBezTo>
                    <a:pt x="259" y="98"/>
                    <a:pt x="252" y="97"/>
                    <a:pt x="249" y="104"/>
                  </a:cubicBezTo>
                  <a:cubicBezTo>
                    <a:pt x="249" y="104"/>
                    <a:pt x="246" y="108"/>
                    <a:pt x="242" y="108"/>
                  </a:cubicBezTo>
                  <a:cubicBezTo>
                    <a:pt x="239" y="108"/>
                    <a:pt x="233" y="108"/>
                    <a:pt x="228" y="108"/>
                  </a:cubicBezTo>
                  <a:cubicBezTo>
                    <a:pt x="228" y="8"/>
                    <a:pt x="228" y="8"/>
                    <a:pt x="228" y="8"/>
                  </a:cubicBezTo>
                  <a:cubicBezTo>
                    <a:pt x="228" y="3"/>
                    <a:pt x="225" y="0"/>
                    <a:pt x="221" y="0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34" y="6"/>
                    <a:pt x="134" y="6"/>
                    <a:pt x="134" y="6"/>
                  </a:cubicBezTo>
                  <a:cubicBezTo>
                    <a:pt x="134" y="6"/>
                    <a:pt x="135" y="6"/>
                    <a:pt x="135" y="7"/>
                  </a:cubicBezTo>
                  <a:cubicBezTo>
                    <a:pt x="143" y="11"/>
                    <a:pt x="144" y="19"/>
                    <a:pt x="144" y="24"/>
                  </a:cubicBezTo>
                  <a:cubicBezTo>
                    <a:pt x="143" y="35"/>
                    <a:pt x="134" y="43"/>
                    <a:pt x="124" y="43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09" y="43"/>
                    <a:pt x="100" y="34"/>
                    <a:pt x="100" y="23"/>
                  </a:cubicBezTo>
                  <a:cubicBezTo>
                    <a:pt x="100" y="17"/>
                    <a:pt x="103" y="10"/>
                    <a:pt x="109" y="7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06"/>
                    <a:pt x="1" y="107"/>
                    <a:pt x="1" y="108"/>
                  </a:cubicBezTo>
                  <a:cubicBezTo>
                    <a:pt x="16" y="141"/>
                    <a:pt x="62" y="166"/>
                    <a:pt x="109" y="183"/>
                  </a:cubicBezTo>
                  <a:cubicBezTo>
                    <a:pt x="108" y="186"/>
                    <a:pt x="106" y="191"/>
                    <a:pt x="105" y="192"/>
                  </a:cubicBezTo>
                  <a:cubicBezTo>
                    <a:pt x="103" y="198"/>
                    <a:pt x="100" y="198"/>
                    <a:pt x="100" y="198"/>
                  </a:cubicBezTo>
                  <a:cubicBezTo>
                    <a:pt x="96" y="198"/>
                    <a:pt x="92" y="201"/>
                    <a:pt x="91" y="206"/>
                  </a:cubicBezTo>
                  <a:cubicBezTo>
                    <a:pt x="88" y="212"/>
                    <a:pt x="91" y="220"/>
                    <a:pt x="98" y="222"/>
                  </a:cubicBezTo>
                  <a:cubicBezTo>
                    <a:pt x="102" y="223"/>
                    <a:pt x="102" y="223"/>
                    <a:pt x="102" y="223"/>
                  </a:cubicBezTo>
                  <a:cubicBezTo>
                    <a:pt x="108" y="226"/>
                    <a:pt x="116" y="223"/>
                    <a:pt x="118" y="216"/>
                  </a:cubicBezTo>
                  <a:cubicBezTo>
                    <a:pt x="118" y="216"/>
                    <a:pt x="122" y="210"/>
                    <a:pt x="116" y="204"/>
                  </a:cubicBezTo>
                  <a:cubicBezTo>
                    <a:pt x="116" y="204"/>
                    <a:pt x="114" y="201"/>
                    <a:pt x="116" y="196"/>
                  </a:cubicBezTo>
                  <a:cubicBezTo>
                    <a:pt x="117" y="194"/>
                    <a:pt x="118" y="190"/>
                    <a:pt x="120" y="186"/>
                  </a:cubicBezTo>
                  <a:cubicBezTo>
                    <a:pt x="139" y="193"/>
                    <a:pt x="159" y="199"/>
                    <a:pt x="176" y="203"/>
                  </a:cubicBezTo>
                  <a:cubicBezTo>
                    <a:pt x="190" y="206"/>
                    <a:pt x="204" y="210"/>
                    <a:pt x="219" y="213"/>
                  </a:cubicBezTo>
                  <a:cubicBezTo>
                    <a:pt x="224" y="214"/>
                    <a:pt x="228" y="210"/>
                    <a:pt x="228" y="205"/>
                  </a:cubicBezTo>
                  <a:cubicBezTo>
                    <a:pt x="228" y="119"/>
                    <a:pt x="228" y="119"/>
                    <a:pt x="228" y="119"/>
                  </a:cubicBezTo>
                  <a:cubicBezTo>
                    <a:pt x="233" y="119"/>
                    <a:pt x="239" y="119"/>
                    <a:pt x="242" y="119"/>
                  </a:cubicBezTo>
                  <a:cubicBezTo>
                    <a:pt x="247" y="119"/>
                    <a:pt x="249" y="122"/>
                    <a:pt x="249" y="122"/>
                  </a:cubicBezTo>
                  <a:cubicBezTo>
                    <a:pt x="251" y="125"/>
                    <a:pt x="255" y="128"/>
                    <a:pt x="259" y="128"/>
                  </a:cubicBezTo>
                  <a:cubicBezTo>
                    <a:pt x="266" y="128"/>
                    <a:pt x="272" y="122"/>
                    <a:pt x="272" y="115"/>
                  </a:cubicBezTo>
                  <a:cubicBezTo>
                    <a:pt x="272" y="111"/>
                    <a:pt x="272" y="111"/>
                    <a:pt x="272" y="111"/>
                  </a:cubicBezTo>
                  <a:cubicBezTo>
                    <a:pt x="272" y="104"/>
                    <a:pt x="266" y="98"/>
                    <a:pt x="259" y="9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sp>
          <p:nvSpPr>
            <p:cNvPr id="88" name="Freeform 30"/>
            <p:cNvSpPr>
              <a:spLocks/>
            </p:cNvSpPr>
            <p:nvPr/>
          </p:nvSpPr>
          <p:spPr bwMode="auto">
            <a:xfrm>
              <a:off x="7706741" y="3238220"/>
              <a:ext cx="779859" cy="546497"/>
            </a:xfrm>
            <a:custGeom>
              <a:avLst/>
              <a:gdLst>
                <a:gd name="T0" fmla="*/ 215 w 224"/>
                <a:gd name="T1" fmla="*/ 1 h 157"/>
                <a:gd name="T2" fmla="*/ 7 w 224"/>
                <a:gd name="T3" fmla="*/ 23 h 157"/>
                <a:gd name="T4" fmla="*/ 0 w 224"/>
                <a:gd name="T5" fmla="*/ 31 h 157"/>
                <a:gd name="T6" fmla="*/ 0 w 224"/>
                <a:gd name="T7" fmla="*/ 149 h 157"/>
                <a:gd name="T8" fmla="*/ 8 w 224"/>
                <a:gd name="T9" fmla="*/ 157 h 157"/>
                <a:gd name="T10" fmla="*/ 100 w 224"/>
                <a:gd name="T11" fmla="*/ 157 h 157"/>
                <a:gd name="T12" fmla="*/ 100 w 224"/>
                <a:gd name="T13" fmla="*/ 152 h 157"/>
                <a:gd name="T14" fmla="*/ 100 w 224"/>
                <a:gd name="T15" fmla="*/ 151 h 157"/>
                <a:gd name="T16" fmla="*/ 91 w 224"/>
                <a:gd name="T17" fmla="*/ 134 h 157"/>
                <a:gd name="T18" fmla="*/ 111 w 224"/>
                <a:gd name="T19" fmla="*/ 115 h 157"/>
                <a:gd name="T20" fmla="*/ 115 w 224"/>
                <a:gd name="T21" fmla="*/ 115 h 157"/>
                <a:gd name="T22" fmla="*/ 135 w 224"/>
                <a:gd name="T23" fmla="*/ 135 h 157"/>
                <a:gd name="T24" fmla="*/ 126 w 224"/>
                <a:gd name="T25" fmla="*/ 151 h 157"/>
                <a:gd name="T26" fmla="*/ 126 w 224"/>
                <a:gd name="T27" fmla="*/ 152 h 157"/>
                <a:gd name="T28" fmla="*/ 126 w 224"/>
                <a:gd name="T29" fmla="*/ 157 h 157"/>
                <a:gd name="T30" fmla="*/ 216 w 224"/>
                <a:gd name="T31" fmla="*/ 157 h 157"/>
                <a:gd name="T32" fmla="*/ 224 w 224"/>
                <a:gd name="T33" fmla="*/ 149 h 157"/>
                <a:gd name="T34" fmla="*/ 224 w 224"/>
                <a:gd name="T35" fmla="*/ 8 h 157"/>
                <a:gd name="T36" fmla="*/ 215 w 224"/>
                <a:gd name="T37" fmla="*/ 1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4" h="157">
                  <a:moveTo>
                    <a:pt x="215" y="1"/>
                  </a:moveTo>
                  <a:cubicBezTo>
                    <a:pt x="153" y="12"/>
                    <a:pt x="82" y="19"/>
                    <a:pt x="7" y="23"/>
                  </a:cubicBezTo>
                  <a:cubicBezTo>
                    <a:pt x="3" y="24"/>
                    <a:pt x="0" y="27"/>
                    <a:pt x="0" y="31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0" y="153"/>
                    <a:pt x="3" y="157"/>
                    <a:pt x="8" y="157"/>
                  </a:cubicBezTo>
                  <a:cubicBezTo>
                    <a:pt x="100" y="157"/>
                    <a:pt x="100" y="157"/>
                    <a:pt x="100" y="157"/>
                  </a:cubicBezTo>
                  <a:cubicBezTo>
                    <a:pt x="100" y="152"/>
                    <a:pt x="100" y="152"/>
                    <a:pt x="100" y="152"/>
                  </a:cubicBezTo>
                  <a:cubicBezTo>
                    <a:pt x="100" y="152"/>
                    <a:pt x="100" y="152"/>
                    <a:pt x="100" y="151"/>
                  </a:cubicBezTo>
                  <a:cubicBezTo>
                    <a:pt x="92" y="147"/>
                    <a:pt x="91" y="139"/>
                    <a:pt x="91" y="134"/>
                  </a:cubicBezTo>
                  <a:cubicBezTo>
                    <a:pt x="92" y="123"/>
                    <a:pt x="100" y="115"/>
                    <a:pt x="111" y="115"/>
                  </a:cubicBezTo>
                  <a:cubicBezTo>
                    <a:pt x="115" y="115"/>
                    <a:pt x="115" y="115"/>
                    <a:pt x="115" y="115"/>
                  </a:cubicBezTo>
                  <a:cubicBezTo>
                    <a:pt x="126" y="115"/>
                    <a:pt x="135" y="124"/>
                    <a:pt x="135" y="135"/>
                  </a:cubicBezTo>
                  <a:cubicBezTo>
                    <a:pt x="135" y="141"/>
                    <a:pt x="132" y="148"/>
                    <a:pt x="126" y="151"/>
                  </a:cubicBezTo>
                  <a:cubicBezTo>
                    <a:pt x="126" y="152"/>
                    <a:pt x="126" y="152"/>
                    <a:pt x="126" y="152"/>
                  </a:cubicBezTo>
                  <a:cubicBezTo>
                    <a:pt x="126" y="157"/>
                    <a:pt x="126" y="157"/>
                    <a:pt x="126" y="157"/>
                  </a:cubicBezTo>
                  <a:cubicBezTo>
                    <a:pt x="216" y="157"/>
                    <a:pt x="216" y="157"/>
                    <a:pt x="216" y="157"/>
                  </a:cubicBezTo>
                  <a:cubicBezTo>
                    <a:pt x="221" y="157"/>
                    <a:pt x="224" y="153"/>
                    <a:pt x="224" y="149"/>
                  </a:cubicBezTo>
                  <a:cubicBezTo>
                    <a:pt x="224" y="8"/>
                    <a:pt x="224" y="8"/>
                    <a:pt x="224" y="8"/>
                  </a:cubicBezTo>
                  <a:cubicBezTo>
                    <a:pt x="224" y="4"/>
                    <a:pt x="220" y="0"/>
                    <a:pt x="2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cs typeface="+mn-ea"/>
                <a:sym typeface="+mn-lt"/>
              </a:endParaRPr>
            </a:p>
          </p:txBody>
        </p:sp>
        <p:grpSp>
          <p:nvGrpSpPr>
            <p:cNvPr id="89" name="Group 86"/>
            <p:cNvGrpSpPr/>
            <p:nvPr/>
          </p:nvGrpSpPr>
          <p:grpSpPr>
            <a:xfrm>
              <a:off x="6306566" y="-490322"/>
              <a:ext cx="1964531" cy="2183112"/>
              <a:chOff x="1814513" y="-405740"/>
              <a:chExt cx="2619375" cy="2910816"/>
            </a:xfrm>
          </p:grpSpPr>
          <p:sp>
            <p:nvSpPr>
              <p:cNvPr id="90" name="Freeform 5"/>
              <p:cNvSpPr>
                <a:spLocks/>
              </p:cNvSpPr>
              <p:nvPr/>
            </p:nvSpPr>
            <p:spPr bwMode="auto">
              <a:xfrm>
                <a:off x="1814513" y="2309813"/>
                <a:ext cx="608012" cy="195263"/>
              </a:xfrm>
              <a:custGeom>
                <a:avLst/>
                <a:gdLst>
                  <a:gd name="T0" fmla="*/ 25 w 131"/>
                  <a:gd name="T1" fmla="*/ 42 h 42"/>
                  <a:gd name="T2" fmla="*/ 25 w 131"/>
                  <a:gd name="T3" fmla="*/ 28 h 42"/>
                  <a:gd name="T4" fmla="*/ 21 w 131"/>
                  <a:gd name="T5" fmla="*/ 28 h 42"/>
                  <a:gd name="T6" fmla="*/ 21 w 131"/>
                  <a:gd name="T7" fmla="*/ 17 h 42"/>
                  <a:gd name="T8" fmla="*/ 109 w 131"/>
                  <a:gd name="T9" fmla="*/ 17 h 42"/>
                  <a:gd name="T10" fmla="*/ 109 w 131"/>
                  <a:gd name="T11" fmla="*/ 28 h 42"/>
                  <a:gd name="T12" fmla="*/ 105 w 131"/>
                  <a:gd name="T13" fmla="*/ 28 h 42"/>
                  <a:gd name="T14" fmla="*/ 105 w 131"/>
                  <a:gd name="T15" fmla="*/ 42 h 42"/>
                  <a:gd name="T16" fmla="*/ 131 w 131"/>
                  <a:gd name="T17" fmla="*/ 42 h 42"/>
                  <a:gd name="T18" fmla="*/ 131 w 131"/>
                  <a:gd name="T19" fmla="*/ 28 h 42"/>
                  <a:gd name="T20" fmla="*/ 126 w 131"/>
                  <a:gd name="T21" fmla="*/ 28 h 42"/>
                  <a:gd name="T22" fmla="*/ 126 w 131"/>
                  <a:gd name="T23" fmla="*/ 15 h 42"/>
                  <a:gd name="T24" fmla="*/ 111 w 131"/>
                  <a:gd name="T25" fmla="*/ 0 h 42"/>
                  <a:gd name="T26" fmla="*/ 20 w 131"/>
                  <a:gd name="T27" fmla="*/ 0 h 42"/>
                  <a:gd name="T28" fmla="*/ 4 w 131"/>
                  <a:gd name="T29" fmla="*/ 15 h 42"/>
                  <a:gd name="T30" fmla="*/ 4 w 131"/>
                  <a:gd name="T31" fmla="*/ 28 h 42"/>
                  <a:gd name="T32" fmla="*/ 0 w 131"/>
                  <a:gd name="T33" fmla="*/ 28 h 42"/>
                  <a:gd name="T34" fmla="*/ 0 w 131"/>
                  <a:gd name="T35" fmla="*/ 42 h 42"/>
                  <a:gd name="T36" fmla="*/ 25 w 131"/>
                  <a:gd name="T37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1" h="42">
                    <a:moveTo>
                      <a:pt x="25" y="42"/>
                    </a:moveTo>
                    <a:cubicBezTo>
                      <a:pt x="25" y="28"/>
                      <a:pt x="25" y="28"/>
                      <a:pt x="25" y="28"/>
                    </a:cubicBezTo>
                    <a:cubicBezTo>
                      <a:pt x="21" y="28"/>
                      <a:pt x="21" y="28"/>
                      <a:pt x="21" y="28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109" y="17"/>
                      <a:pt x="109" y="17"/>
                      <a:pt x="109" y="17"/>
                    </a:cubicBezTo>
                    <a:cubicBezTo>
                      <a:pt x="109" y="28"/>
                      <a:pt x="109" y="28"/>
                      <a:pt x="109" y="28"/>
                    </a:cubicBezTo>
                    <a:cubicBezTo>
                      <a:pt x="105" y="28"/>
                      <a:pt x="105" y="28"/>
                      <a:pt x="105" y="28"/>
                    </a:cubicBezTo>
                    <a:cubicBezTo>
                      <a:pt x="105" y="42"/>
                      <a:pt x="105" y="42"/>
                      <a:pt x="105" y="42"/>
                    </a:cubicBezTo>
                    <a:cubicBezTo>
                      <a:pt x="131" y="42"/>
                      <a:pt x="131" y="42"/>
                      <a:pt x="131" y="42"/>
                    </a:cubicBezTo>
                    <a:cubicBezTo>
                      <a:pt x="131" y="28"/>
                      <a:pt x="131" y="28"/>
                      <a:pt x="131" y="28"/>
                    </a:cubicBezTo>
                    <a:cubicBezTo>
                      <a:pt x="126" y="28"/>
                      <a:pt x="126" y="28"/>
                      <a:pt x="126" y="28"/>
                    </a:cubicBezTo>
                    <a:cubicBezTo>
                      <a:pt x="126" y="15"/>
                      <a:pt x="126" y="15"/>
                      <a:pt x="126" y="15"/>
                    </a:cubicBezTo>
                    <a:cubicBezTo>
                      <a:pt x="126" y="7"/>
                      <a:pt x="119" y="0"/>
                      <a:pt x="111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1" y="0"/>
                      <a:pt x="4" y="7"/>
                      <a:pt x="4" y="15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42"/>
                      <a:pt x="0" y="42"/>
                      <a:pt x="0" y="42"/>
                    </a:cubicBezTo>
                    <a:lnTo>
                      <a:pt x="25" y="42"/>
                    </a:lnTo>
                    <a:close/>
                  </a:path>
                </a:pathLst>
              </a:custGeom>
              <a:solidFill>
                <a:srgbClr val="4140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91" name="Freeform 6"/>
              <p:cNvSpPr>
                <a:spLocks/>
              </p:cNvSpPr>
              <p:nvPr/>
            </p:nvSpPr>
            <p:spPr bwMode="auto">
              <a:xfrm>
                <a:off x="3824288" y="2309813"/>
                <a:ext cx="609600" cy="195263"/>
              </a:xfrm>
              <a:custGeom>
                <a:avLst/>
                <a:gdLst>
                  <a:gd name="T0" fmla="*/ 25 w 131"/>
                  <a:gd name="T1" fmla="*/ 42 h 42"/>
                  <a:gd name="T2" fmla="*/ 25 w 131"/>
                  <a:gd name="T3" fmla="*/ 28 h 42"/>
                  <a:gd name="T4" fmla="*/ 21 w 131"/>
                  <a:gd name="T5" fmla="*/ 28 h 42"/>
                  <a:gd name="T6" fmla="*/ 21 w 131"/>
                  <a:gd name="T7" fmla="*/ 17 h 42"/>
                  <a:gd name="T8" fmla="*/ 110 w 131"/>
                  <a:gd name="T9" fmla="*/ 17 h 42"/>
                  <a:gd name="T10" fmla="*/ 110 w 131"/>
                  <a:gd name="T11" fmla="*/ 28 h 42"/>
                  <a:gd name="T12" fmla="*/ 106 w 131"/>
                  <a:gd name="T13" fmla="*/ 28 h 42"/>
                  <a:gd name="T14" fmla="*/ 106 w 131"/>
                  <a:gd name="T15" fmla="*/ 42 h 42"/>
                  <a:gd name="T16" fmla="*/ 131 w 131"/>
                  <a:gd name="T17" fmla="*/ 42 h 42"/>
                  <a:gd name="T18" fmla="*/ 131 w 131"/>
                  <a:gd name="T19" fmla="*/ 28 h 42"/>
                  <a:gd name="T20" fmla="*/ 127 w 131"/>
                  <a:gd name="T21" fmla="*/ 28 h 42"/>
                  <a:gd name="T22" fmla="*/ 127 w 131"/>
                  <a:gd name="T23" fmla="*/ 15 h 42"/>
                  <a:gd name="T24" fmla="*/ 111 w 131"/>
                  <a:gd name="T25" fmla="*/ 0 h 42"/>
                  <a:gd name="T26" fmla="*/ 20 w 131"/>
                  <a:gd name="T27" fmla="*/ 0 h 42"/>
                  <a:gd name="T28" fmla="*/ 4 w 131"/>
                  <a:gd name="T29" fmla="*/ 15 h 42"/>
                  <a:gd name="T30" fmla="*/ 4 w 131"/>
                  <a:gd name="T31" fmla="*/ 28 h 42"/>
                  <a:gd name="T32" fmla="*/ 0 w 131"/>
                  <a:gd name="T33" fmla="*/ 28 h 42"/>
                  <a:gd name="T34" fmla="*/ 0 w 131"/>
                  <a:gd name="T35" fmla="*/ 42 h 42"/>
                  <a:gd name="T36" fmla="*/ 25 w 131"/>
                  <a:gd name="T37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1" h="42">
                    <a:moveTo>
                      <a:pt x="25" y="42"/>
                    </a:moveTo>
                    <a:cubicBezTo>
                      <a:pt x="25" y="28"/>
                      <a:pt x="25" y="28"/>
                      <a:pt x="25" y="28"/>
                    </a:cubicBezTo>
                    <a:cubicBezTo>
                      <a:pt x="21" y="28"/>
                      <a:pt x="21" y="28"/>
                      <a:pt x="21" y="28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110" y="17"/>
                      <a:pt x="110" y="17"/>
                      <a:pt x="110" y="17"/>
                    </a:cubicBezTo>
                    <a:cubicBezTo>
                      <a:pt x="110" y="28"/>
                      <a:pt x="110" y="28"/>
                      <a:pt x="110" y="28"/>
                    </a:cubicBezTo>
                    <a:cubicBezTo>
                      <a:pt x="106" y="28"/>
                      <a:pt x="106" y="28"/>
                      <a:pt x="106" y="28"/>
                    </a:cubicBezTo>
                    <a:cubicBezTo>
                      <a:pt x="106" y="42"/>
                      <a:pt x="106" y="42"/>
                      <a:pt x="106" y="42"/>
                    </a:cubicBezTo>
                    <a:cubicBezTo>
                      <a:pt x="131" y="42"/>
                      <a:pt x="131" y="42"/>
                      <a:pt x="131" y="42"/>
                    </a:cubicBezTo>
                    <a:cubicBezTo>
                      <a:pt x="131" y="28"/>
                      <a:pt x="131" y="28"/>
                      <a:pt x="131" y="28"/>
                    </a:cubicBezTo>
                    <a:cubicBezTo>
                      <a:pt x="127" y="28"/>
                      <a:pt x="127" y="28"/>
                      <a:pt x="127" y="28"/>
                    </a:cubicBezTo>
                    <a:cubicBezTo>
                      <a:pt x="127" y="15"/>
                      <a:pt x="127" y="15"/>
                      <a:pt x="127" y="15"/>
                    </a:cubicBezTo>
                    <a:cubicBezTo>
                      <a:pt x="127" y="7"/>
                      <a:pt x="120" y="0"/>
                      <a:pt x="111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1" y="0"/>
                      <a:pt x="4" y="7"/>
                      <a:pt x="4" y="15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42"/>
                      <a:pt x="0" y="42"/>
                      <a:pt x="0" y="42"/>
                    </a:cubicBezTo>
                    <a:lnTo>
                      <a:pt x="25" y="42"/>
                    </a:lnTo>
                    <a:close/>
                  </a:path>
                </a:pathLst>
              </a:custGeom>
              <a:solidFill>
                <a:srgbClr val="4140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92" name="Freeform 7"/>
              <p:cNvSpPr>
                <a:spLocks/>
              </p:cNvSpPr>
              <p:nvPr/>
            </p:nvSpPr>
            <p:spPr bwMode="auto">
              <a:xfrm>
                <a:off x="3527425" y="992188"/>
                <a:ext cx="419100" cy="1071563"/>
              </a:xfrm>
              <a:custGeom>
                <a:avLst/>
                <a:gdLst>
                  <a:gd name="T0" fmla="*/ 36 w 90"/>
                  <a:gd name="T1" fmla="*/ 0 h 231"/>
                  <a:gd name="T2" fmla="*/ 83 w 90"/>
                  <a:gd name="T3" fmla="*/ 122 h 231"/>
                  <a:gd name="T4" fmla="*/ 90 w 90"/>
                  <a:gd name="T5" fmla="*/ 218 h 231"/>
                  <a:gd name="T6" fmla="*/ 15 w 90"/>
                  <a:gd name="T7" fmla="*/ 192 h 231"/>
                  <a:gd name="T8" fmla="*/ 36 w 90"/>
                  <a:gd name="T9" fmla="*/ 0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0" h="231">
                    <a:moveTo>
                      <a:pt x="36" y="0"/>
                    </a:moveTo>
                    <a:cubicBezTo>
                      <a:pt x="83" y="122"/>
                      <a:pt x="83" y="122"/>
                      <a:pt x="83" y="122"/>
                    </a:cubicBezTo>
                    <a:cubicBezTo>
                      <a:pt x="90" y="218"/>
                      <a:pt x="90" y="218"/>
                      <a:pt x="90" y="218"/>
                    </a:cubicBezTo>
                    <a:cubicBezTo>
                      <a:pt x="90" y="218"/>
                      <a:pt x="31" y="231"/>
                      <a:pt x="15" y="192"/>
                    </a:cubicBezTo>
                    <a:cubicBezTo>
                      <a:pt x="0" y="153"/>
                      <a:pt x="36" y="0"/>
                      <a:pt x="36" y="0"/>
                    </a:cubicBezTo>
                    <a:close/>
                  </a:path>
                </a:pathLst>
              </a:custGeom>
              <a:solidFill>
                <a:srgbClr val="D9B17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93" name="Freeform 8"/>
              <p:cNvSpPr>
                <a:spLocks/>
              </p:cNvSpPr>
              <p:nvPr/>
            </p:nvSpPr>
            <p:spPr bwMode="auto">
              <a:xfrm>
                <a:off x="1982788" y="1581150"/>
                <a:ext cx="2301875" cy="873125"/>
              </a:xfrm>
              <a:custGeom>
                <a:avLst/>
                <a:gdLst>
                  <a:gd name="T0" fmla="*/ 484 w 496"/>
                  <a:gd name="T1" fmla="*/ 188 h 188"/>
                  <a:gd name="T2" fmla="*/ 445 w 496"/>
                  <a:gd name="T3" fmla="*/ 188 h 188"/>
                  <a:gd name="T4" fmla="*/ 434 w 496"/>
                  <a:gd name="T5" fmla="*/ 178 h 188"/>
                  <a:gd name="T6" fmla="*/ 307 w 496"/>
                  <a:gd name="T7" fmla="*/ 62 h 188"/>
                  <a:gd name="T8" fmla="*/ 188 w 496"/>
                  <a:gd name="T9" fmla="*/ 62 h 188"/>
                  <a:gd name="T10" fmla="*/ 62 w 496"/>
                  <a:gd name="T11" fmla="*/ 178 h 188"/>
                  <a:gd name="T12" fmla="*/ 51 w 496"/>
                  <a:gd name="T13" fmla="*/ 188 h 188"/>
                  <a:gd name="T14" fmla="*/ 11 w 496"/>
                  <a:gd name="T15" fmla="*/ 188 h 188"/>
                  <a:gd name="T16" fmla="*/ 0 w 496"/>
                  <a:gd name="T17" fmla="*/ 176 h 188"/>
                  <a:gd name="T18" fmla="*/ 188 w 496"/>
                  <a:gd name="T19" fmla="*/ 0 h 188"/>
                  <a:gd name="T20" fmla="*/ 307 w 496"/>
                  <a:gd name="T21" fmla="*/ 0 h 188"/>
                  <a:gd name="T22" fmla="*/ 496 w 496"/>
                  <a:gd name="T23" fmla="*/ 176 h 188"/>
                  <a:gd name="T24" fmla="*/ 484 w 496"/>
                  <a:gd name="T25" fmla="*/ 188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96" h="188">
                    <a:moveTo>
                      <a:pt x="484" y="188"/>
                    </a:moveTo>
                    <a:cubicBezTo>
                      <a:pt x="445" y="188"/>
                      <a:pt x="445" y="188"/>
                      <a:pt x="445" y="188"/>
                    </a:cubicBezTo>
                    <a:cubicBezTo>
                      <a:pt x="439" y="188"/>
                      <a:pt x="434" y="184"/>
                      <a:pt x="434" y="178"/>
                    </a:cubicBezTo>
                    <a:cubicBezTo>
                      <a:pt x="428" y="113"/>
                      <a:pt x="374" y="62"/>
                      <a:pt x="307" y="62"/>
                    </a:cubicBezTo>
                    <a:cubicBezTo>
                      <a:pt x="188" y="62"/>
                      <a:pt x="188" y="62"/>
                      <a:pt x="188" y="62"/>
                    </a:cubicBezTo>
                    <a:cubicBezTo>
                      <a:pt x="122" y="62"/>
                      <a:pt x="67" y="113"/>
                      <a:pt x="62" y="178"/>
                    </a:cubicBezTo>
                    <a:cubicBezTo>
                      <a:pt x="62" y="184"/>
                      <a:pt x="57" y="188"/>
                      <a:pt x="51" y="188"/>
                    </a:cubicBezTo>
                    <a:cubicBezTo>
                      <a:pt x="11" y="188"/>
                      <a:pt x="11" y="188"/>
                      <a:pt x="11" y="188"/>
                    </a:cubicBezTo>
                    <a:cubicBezTo>
                      <a:pt x="5" y="188"/>
                      <a:pt x="0" y="183"/>
                      <a:pt x="0" y="176"/>
                    </a:cubicBezTo>
                    <a:cubicBezTo>
                      <a:pt x="6" y="78"/>
                      <a:pt x="88" y="0"/>
                      <a:pt x="188" y="0"/>
                    </a:cubicBezTo>
                    <a:cubicBezTo>
                      <a:pt x="307" y="0"/>
                      <a:pt x="307" y="0"/>
                      <a:pt x="307" y="0"/>
                    </a:cubicBezTo>
                    <a:cubicBezTo>
                      <a:pt x="407" y="0"/>
                      <a:pt x="490" y="78"/>
                      <a:pt x="496" y="176"/>
                    </a:cubicBezTo>
                    <a:cubicBezTo>
                      <a:pt x="496" y="183"/>
                      <a:pt x="491" y="188"/>
                      <a:pt x="484" y="188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94" name="Freeform 31"/>
              <p:cNvSpPr>
                <a:spLocks/>
              </p:cNvSpPr>
              <p:nvPr/>
            </p:nvSpPr>
            <p:spPr bwMode="auto">
              <a:xfrm>
                <a:off x="2366963" y="157163"/>
                <a:ext cx="1462087" cy="2120900"/>
              </a:xfrm>
              <a:custGeom>
                <a:avLst/>
                <a:gdLst>
                  <a:gd name="T0" fmla="*/ 312 w 315"/>
                  <a:gd name="T1" fmla="*/ 286 h 457"/>
                  <a:gd name="T2" fmla="*/ 291 w 315"/>
                  <a:gd name="T3" fmla="*/ 193 h 457"/>
                  <a:gd name="T4" fmla="*/ 277 w 315"/>
                  <a:gd name="T5" fmla="*/ 164 h 457"/>
                  <a:gd name="T6" fmla="*/ 251 w 315"/>
                  <a:gd name="T7" fmla="*/ 129 h 457"/>
                  <a:gd name="T8" fmla="*/ 236 w 315"/>
                  <a:gd name="T9" fmla="*/ 0 h 457"/>
                  <a:gd name="T10" fmla="*/ 34 w 315"/>
                  <a:gd name="T11" fmla="*/ 33 h 457"/>
                  <a:gd name="T12" fmla="*/ 38 w 315"/>
                  <a:gd name="T13" fmla="*/ 162 h 457"/>
                  <a:gd name="T14" fmla="*/ 14 w 315"/>
                  <a:gd name="T15" fmla="*/ 227 h 457"/>
                  <a:gd name="T16" fmla="*/ 9 w 315"/>
                  <a:gd name="T17" fmla="*/ 253 h 457"/>
                  <a:gd name="T18" fmla="*/ 0 w 315"/>
                  <a:gd name="T19" fmla="*/ 333 h 457"/>
                  <a:gd name="T20" fmla="*/ 4 w 315"/>
                  <a:gd name="T21" fmla="*/ 361 h 457"/>
                  <a:gd name="T22" fmla="*/ 39 w 315"/>
                  <a:gd name="T23" fmla="*/ 427 h 457"/>
                  <a:gd name="T24" fmla="*/ 59 w 315"/>
                  <a:gd name="T25" fmla="*/ 442 h 457"/>
                  <a:gd name="T26" fmla="*/ 74 w 315"/>
                  <a:gd name="T27" fmla="*/ 444 h 457"/>
                  <a:gd name="T28" fmla="*/ 98 w 315"/>
                  <a:gd name="T29" fmla="*/ 430 h 457"/>
                  <a:gd name="T30" fmla="*/ 98 w 315"/>
                  <a:gd name="T31" fmla="*/ 430 h 457"/>
                  <a:gd name="T32" fmla="*/ 100 w 315"/>
                  <a:gd name="T33" fmla="*/ 430 h 457"/>
                  <a:gd name="T34" fmla="*/ 101 w 315"/>
                  <a:gd name="T35" fmla="*/ 436 h 457"/>
                  <a:gd name="T36" fmla="*/ 121 w 315"/>
                  <a:gd name="T37" fmla="*/ 454 h 457"/>
                  <a:gd name="T38" fmla="*/ 142 w 315"/>
                  <a:gd name="T39" fmla="*/ 454 h 457"/>
                  <a:gd name="T40" fmla="*/ 168 w 315"/>
                  <a:gd name="T41" fmla="*/ 441 h 457"/>
                  <a:gd name="T42" fmla="*/ 171 w 315"/>
                  <a:gd name="T43" fmla="*/ 433 h 457"/>
                  <a:gd name="T44" fmla="*/ 173 w 315"/>
                  <a:gd name="T45" fmla="*/ 433 h 457"/>
                  <a:gd name="T46" fmla="*/ 174 w 315"/>
                  <a:gd name="T47" fmla="*/ 442 h 457"/>
                  <a:gd name="T48" fmla="*/ 196 w 315"/>
                  <a:gd name="T49" fmla="*/ 457 h 457"/>
                  <a:gd name="T50" fmla="*/ 213 w 315"/>
                  <a:gd name="T51" fmla="*/ 457 h 457"/>
                  <a:gd name="T52" fmla="*/ 236 w 315"/>
                  <a:gd name="T53" fmla="*/ 429 h 457"/>
                  <a:gd name="T54" fmla="*/ 237 w 315"/>
                  <a:gd name="T55" fmla="*/ 423 h 457"/>
                  <a:gd name="T56" fmla="*/ 239 w 315"/>
                  <a:gd name="T57" fmla="*/ 423 h 457"/>
                  <a:gd name="T58" fmla="*/ 243 w 315"/>
                  <a:gd name="T59" fmla="*/ 438 h 457"/>
                  <a:gd name="T60" fmla="*/ 266 w 315"/>
                  <a:gd name="T61" fmla="*/ 455 h 457"/>
                  <a:gd name="T62" fmla="*/ 292 w 315"/>
                  <a:gd name="T63" fmla="*/ 454 h 457"/>
                  <a:gd name="T64" fmla="*/ 314 w 315"/>
                  <a:gd name="T65" fmla="*/ 430 h 457"/>
                  <a:gd name="T66" fmla="*/ 312 w 315"/>
                  <a:gd name="T67" fmla="*/ 286 h 4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5" h="457">
                    <a:moveTo>
                      <a:pt x="312" y="286"/>
                    </a:moveTo>
                    <a:cubicBezTo>
                      <a:pt x="291" y="193"/>
                      <a:pt x="291" y="193"/>
                      <a:pt x="291" y="193"/>
                    </a:cubicBezTo>
                    <a:cubicBezTo>
                      <a:pt x="288" y="183"/>
                      <a:pt x="284" y="173"/>
                      <a:pt x="277" y="164"/>
                    </a:cubicBezTo>
                    <a:cubicBezTo>
                      <a:pt x="251" y="129"/>
                      <a:pt x="251" y="129"/>
                      <a:pt x="251" y="129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34" y="33"/>
                      <a:pt x="34" y="33"/>
                      <a:pt x="34" y="33"/>
                    </a:cubicBezTo>
                    <a:cubicBezTo>
                      <a:pt x="38" y="162"/>
                      <a:pt x="38" y="162"/>
                      <a:pt x="38" y="162"/>
                    </a:cubicBezTo>
                    <a:cubicBezTo>
                      <a:pt x="14" y="227"/>
                      <a:pt x="14" y="227"/>
                      <a:pt x="14" y="227"/>
                    </a:cubicBezTo>
                    <a:cubicBezTo>
                      <a:pt x="11" y="235"/>
                      <a:pt x="9" y="244"/>
                      <a:pt x="9" y="253"/>
                    </a:cubicBezTo>
                    <a:cubicBezTo>
                      <a:pt x="0" y="333"/>
                      <a:pt x="0" y="333"/>
                      <a:pt x="0" y="333"/>
                    </a:cubicBezTo>
                    <a:cubicBezTo>
                      <a:pt x="0" y="342"/>
                      <a:pt x="1" y="352"/>
                      <a:pt x="4" y="361"/>
                    </a:cubicBezTo>
                    <a:cubicBezTo>
                      <a:pt x="39" y="427"/>
                      <a:pt x="39" y="427"/>
                      <a:pt x="39" y="427"/>
                    </a:cubicBezTo>
                    <a:cubicBezTo>
                      <a:pt x="42" y="435"/>
                      <a:pt x="50" y="441"/>
                      <a:pt x="59" y="442"/>
                    </a:cubicBezTo>
                    <a:cubicBezTo>
                      <a:pt x="74" y="444"/>
                      <a:pt x="74" y="444"/>
                      <a:pt x="74" y="444"/>
                    </a:cubicBezTo>
                    <a:cubicBezTo>
                      <a:pt x="84" y="445"/>
                      <a:pt x="94" y="439"/>
                      <a:pt x="98" y="430"/>
                    </a:cubicBezTo>
                    <a:cubicBezTo>
                      <a:pt x="98" y="430"/>
                      <a:pt x="98" y="430"/>
                      <a:pt x="98" y="430"/>
                    </a:cubicBezTo>
                    <a:cubicBezTo>
                      <a:pt x="98" y="429"/>
                      <a:pt x="100" y="429"/>
                      <a:pt x="100" y="430"/>
                    </a:cubicBezTo>
                    <a:cubicBezTo>
                      <a:pt x="101" y="436"/>
                      <a:pt x="101" y="436"/>
                      <a:pt x="101" y="436"/>
                    </a:cubicBezTo>
                    <a:cubicBezTo>
                      <a:pt x="103" y="446"/>
                      <a:pt x="111" y="453"/>
                      <a:pt x="121" y="454"/>
                    </a:cubicBezTo>
                    <a:cubicBezTo>
                      <a:pt x="142" y="454"/>
                      <a:pt x="142" y="454"/>
                      <a:pt x="142" y="454"/>
                    </a:cubicBezTo>
                    <a:cubicBezTo>
                      <a:pt x="153" y="455"/>
                      <a:pt x="164" y="450"/>
                      <a:pt x="168" y="441"/>
                    </a:cubicBezTo>
                    <a:cubicBezTo>
                      <a:pt x="171" y="433"/>
                      <a:pt x="171" y="433"/>
                      <a:pt x="171" y="433"/>
                    </a:cubicBezTo>
                    <a:cubicBezTo>
                      <a:pt x="172" y="432"/>
                      <a:pt x="173" y="432"/>
                      <a:pt x="173" y="433"/>
                    </a:cubicBezTo>
                    <a:cubicBezTo>
                      <a:pt x="174" y="442"/>
                      <a:pt x="174" y="442"/>
                      <a:pt x="174" y="442"/>
                    </a:cubicBezTo>
                    <a:cubicBezTo>
                      <a:pt x="174" y="455"/>
                      <a:pt x="184" y="456"/>
                      <a:pt x="196" y="457"/>
                    </a:cubicBezTo>
                    <a:cubicBezTo>
                      <a:pt x="213" y="457"/>
                      <a:pt x="213" y="457"/>
                      <a:pt x="213" y="457"/>
                    </a:cubicBezTo>
                    <a:cubicBezTo>
                      <a:pt x="232" y="455"/>
                      <a:pt x="233" y="440"/>
                      <a:pt x="236" y="429"/>
                    </a:cubicBezTo>
                    <a:cubicBezTo>
                      <a:pt x="237" y="423"/>
                      <a:pt x="237" y="423"/>
                      <a:pt x="237" y="423"/>
                    </a:cubicBezTo>
                    <a:cubicBezTo>
                      <a:pt x="237" y="422"/>
                      <a:pt x="238" y="422"/>
                      <a:pt x="239" y="423"/>
                    </a:cubicBezTo>
                    <a:cubicBezTo>
                      <a:pt x="243" y="438"/>
                      <a:pt x="243" y="438"/>
                      <a:pt x="243" y="438"/>
                    </a:cubicBezTo>
                    <a:cubicBezTo>
                      <a:pt x="246" y="448"/>
                      <a:pt x="256" y="455"/>
                      <a:pt x="266" y="455"/>
                    </a:cubicBezTo>
                    <a:cubicBezTo>
                      <a:pt x="292" y="454"/>
                      <a:pt x="292" y="454"/>
                      <a:pt x="292" y="454"/>
                    </a:cubicBezTo>
                    <a:cubicBezTo>
                      <a:pt x="305" y="454"/>
                      <a:pt x="315" y="443"/>
                      <a:pt x="314" y="430"/>
                    </a:cubicBezTo>
                    <a:lnTo>
                      <a:pt x="312" y="286"/>
                    </a:lnTo>
                    <a:close/>
                  </a:path>
                </a:pathLst>
              </a:custGeom>
              <a:solidFill>
                <a:srgbClr val="DFBC89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cs typeface="+mn-ea"/>
                  <a:sym typeface="+mn-lt"/>
                </a:endParaRPr>
              </a:p>
            </p:txBody>
          </p:sp>
          <p:sp>
            <p:nvSpPr>
              <p:cNvPr id="95" name="Freeform 32"/>
              <p:cNvSpPr>
                <a:spLocks/>
              </p:cNvSpPr>
              <p:nvPr/>
            </p:nvSpPr>
            <p:spPr bwMode="auto">
              <a:xfrm>
                <a:off x="2362200" y="180975"/>
                <a:ext cx="1263650" cy="681038"/>
              </a:xfrm>
              <a:custGeom>
                <a:avLst/>
                <a:gdLst>
                  <a:gd name="T0" fmla="*/ 796 w 796"/>
                  <a:gd name="T1" fmla="*/ 304 h 429"/>
                  <a:gd name="T2" fmla="*/ 30 w 796"/>
                  <a:gd name="T3" fmla="*/ 429 h 429"/>
                  <a:gd name="T4" fmla="*/ 0 w 796"/>
                  <a:gd name="T5" fmla="*/ 149 h 429"/>
                  <a:gd name="T6" fmla="*/ 752 w 796"/>
                  <a:gd name="T7" fmla="*/ 0 h 429"/>
                  <a:gd name="T8" fmla="*/ 796 w 796"/>
                  <a:gd name="T9" fmla="*/ 304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6" h="429">
                    <a:moveTo>
                      <a:pt x="796" y="304"/>
                    </a:moveTo>
                    <a:lnTo>
                      <a:pt x="30" y="429"/>
                    </a:lnTo>
                    <a:lnTo>
                      <a:pt x="0" y="149"/>
                    </a:lnTo>
                    <a:lnTo>
                      <a:pt x="752" y="0"/>
                    </a:lnTo>
                    <a:lnTo>
                      <a:pt x="796" y="304"/>
                    </a:lnTo>
                    <a:close/>
                  </a:path>
                </a:pathLst>
              </a:custGeom>
              <a:solidFill>
                <a:srgbClr val="CD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96" name="Freeform 33"/>
              <p:cNvSpPr>
                <a:spLocks/>
              </p:cNvSpPr>
              <p:nvPr/>
            </p:nvSpPr>
            <p:spPr bwMode="auto">
              <a:xfrm>
                <a:off x="2200274" y="-405740"/>
                <a:ext cx="1411287" cy="934378"/>
              </a:xfrm>
              <a:custGeom>
                <a:avLst/>
                <a:gdLst>
                  <a:gd name="T0" fmla="*/ 866 w 889"/>
                  <a:gd name="T1" fmla="*/ 0 h 330"/>
                  <a:gd name="T2" fmla="*/ 0 w 889"/>
                  <a:gd name="T3" fmla="*/ 0 h 330"/>
                  <a:gd name="T4" fmla="*/ 56 w 889"/>
                  <a:gd name="T5" fmla="*/ 330 h 330"/>
                  <a:gd name="T6" fmla="*/ 889 w 889"/>
                  <a:gd name="T7" fmla="*/ 216 h 330"/>
                  <a:gd name="T8" fmla="*/ 866 w 889"/>
                  <a:gd name="T9" fmla="*/ 0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9" h="330">
                    <a:moveTo>
                      <a:pt x="866" y="0"/>
                    </a:moveTo>
                    <a:lnTo>
                      <a:pt x="0" y="0"/>
                    </a:lnTo>
                    <a:lnTo>
                      <a:pt x="56" y="330"/>
                    </a:lnTo>
                    <a:lnTo>
                      <a:pt x="889" y="216"/>
                    </a:lnTo>
                    <a:lnTo>
                      <a:pt x="866" y="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97" name="Freeform 34"/>
              <p:cNvSpPr>
                <a:spLocks/>
              </p:cNvSpPr>
              <p:nvPr/>
            </p:nvSpPr>
            <p:spPr bwMode="auto">
              <a:xfrm>
                <a:off x="2381250" y="1484313"/>
                <a:ext cx="1447800" cy="793750"/>
              </a:xfrm>
              <a:custGeom>
                <a:avLst/>
                <a:gdLst>
                  <a:gd name="T0" fmla="*/ 1 w 312"/>
                  <a:gd name="T1" fmla="*/ 75 h 171"/>
                  <a:gd name="T2" fmla="*/ 36 w 312"/>
                  <a:gd name="T3" fmla="*/ 141 h 171"/>
                  <a:gd name="T4" fmla="*/ 56 w 312"/>
                  <a:gd name="T5" fmla="*/ 156 h 171"/>
                  <a:gd name="T6" fmla="*/ 71 w 312"/>
                  <a:gd name="T7" fmla="*/ 158 h 171"/>
                  <a:gd name="T8" fmla="*/ 95 w 312"/>
                  <a:gd name="T9" fmla="*/ 144 h 171"/>
                  <a:gd name="T10" fmla="*/ 95 w 312"/>
                  <a:gd name="T11" fmla="*/ 144 h 171"/>
                  <a:gd name="T12" fmla="*/ 97 w 312"/>
                  <a:gd name="T13" fmla="*/ 144 h 171"/>
                  <a:gd name="T14" fmla="*/ 98 w 312"/>
                  <a:gd name="T15" fmla="*/ 150 h 171"/>
                  <a:gd name="T16" fmla="*/ 118 w 312"/>
                  <a:gd name="T17" fmla="*/ 168 h 171"/>
                  <a:gd name="T18" fmla="*/ 139 w 312"/>
                  <a:gd name="T19" fmla="*/ 168 h 171"/>
                  <a:gd name="T20" fmla="*/ 165 w 312"/>
                  <a:gd name="T21" fmla="*/ 155 h 171"/>
                  <a:gd name="T22" fmla="*/ 168 w 312"/>
                  <a:gd name="T23" fmla="*/ 147 h 171"/>
                  <a:gd name="T24" fmla="*/ 170 w 312"/>
                  <a:gd name="T25" fmla="*/ 147 h 171"/>
                  <a:gd name="T26" fmla="*/ 171 w 312"/>
                  <a:gd name="T27" fmla="*/ 156 h 171"/>
                  <a:gd name="T28" fmla="*/ 193 w 312"/>
                  <a:gd name="T29" fmla="*/ 171 h 171"/>
                  <a:gd name="T30" fmla="*/ 210 w 312"/>
                  <a:gd name="T31" fmla="*/ 171 h 171"/>
                  <a:gd name="T32" fmla="*/ 233 w 312"/>
                  <a:gd name="T33" fmla="*/ 143 h 171"/>
                  <a:gd name="T34" fmla="*/ 234 w 312"/>
                  <a:gd name="T35" fmla="*/ 137 h 171"/>
                  <a:gd name="T36" fmla="*/ 236 w 312"/>
                  <a:gd name="T37" fmla="*/ 137 h 171"/>
                  <a:gd name="T38" fmla="*/ 240 w 312"/>
                  <a:gd name="T39" fmla="*/ 152 h 171"/>
                  <a:gd name="T40" fmla="*/ 263 w 312"/>
                  <a:gd name="T41" fmla="*/ 169 h 171"/>
                  <a:gd name="T42" fmla="*/ 289 w 312"/>
                  <a:gd name="T43" fmla="*/ 168 h 171"/>
                  <a:gd name="T44" fmla="*/ 311 w 312"/>
                  <a:gd name="T45" fmla="*/ 144 h 171"/>
                  <a:gd name="T46" fmla="*/ 309 w 312"/>
                  <a:gd name="T47" fmla="*/ 0 h 171"/>
                  <a:gd name="T48" fmla="*/ 0 w 312"/>
                  <a:gd name="T49" fmla="*/ 70 h 171"/>
                  <a:gd name="T50" fmla="*/ 1 w 312"/>
                  <a:gd name="T51" fmla="*/ 75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12" h="171">
                    <a:moveTo>
                      <a:pt x="1" y="75"/>
                    </a:moveTo>
                    <a:cubicBezTo>
                      <a:pt x="36" y="141"/>
                      <a:pt x="36" y="141"/>
                      <a:pt x="36" y="141"/>
                    </a:cubicBezTo>
                    <a:cubicBezTo>
                      <a:pt x="39" y="149"/>
                      <a:pt x="47" y="155"/>
                      <a:pt x="56" y="156"/>
                    </a:cubicBezTo>
                    <a:cubicBezTo>
                      <a:pt x="71" y="158"/>
                      <a:pt x="71" y="158"/>
                      <a:pt x="71" y="158"/>
                    </a:cubicBezTo>
                    <a:cubicBezTo>
                      <a:pt x="81" y="159"/>
                      <a:pt x="91" y="153"/>
                      <a:pt x="95" y="144"/>
                    </a:cubicBezTo>
                    <a:cubicBezTo>
                      <a:pt x="95" y="144"/>
                      <a:pt x="95" y="144"/>
                      <a:pt x="95" y="144"/>
                    </a:cubicBezTo>
                    <a:cubicBezTo>
                      <a:pt x="95" y="143"/>
                      <a:pt x="97" y="143"/>
                      <a:pt x="97" y="144"/>
                    </a:cubicBezTo>
                    <a:cubicBezTo>
                      <a:pt x="98" y="150"/>
                      <a:pt x="98" y="150"/>
                      <a:pt x="98" y="150"/>
                    </a:cubicBezTo>
                    <a:cubicBezTo>
                      <a:pt x="100" y="160"/>
                      <a:pt x="108" y="167"/>
                      <a:pt x="118" y="168"/>
                    </a:cubicBezTo>
                    <a:cubicBezTo>
                      <a:pt x="139" y="168"/>
                      <a:pt x="139" y="168"/>
                      <a:pt x="139" y="168"/>
                    </a:cubicBezTo>
                    <a:cubicBezTo>
                      <a:pt x="150" y="169"/>
                      <a:pt x="161" y="164"/>
                      <a:pt x="165" y="155"/>
                    </a:cubicBezTo>
                    <a:cubicBezTo>
                      <a:pt x="168" y="147"/>
                      <a:pt x="168" y="147"/>
                      <a:pt x="168" y="147"/>
                    </a:cubicBezTo>
                    <a:cubicBezTo>
                      <a:pt x="169" y="146"/>
                      <a:pt x="170" y="146"/>
                      <a:pt x="170" y="147"/>
                    </a:cubicBezTo>
                    <a:cubicBezTo>
                      <a:pt x="171" y="156"/>
                      <a:pt x="171" y="156"/>
                      <a:pt x="171" y="156"/>
                    </a:cubicBezTo>
                    <a:cubicBezTo>
                      <a:pt x="171" y="169"/>
                      <a:pt x="181" y="170"/>
                      <a:pt x="193" y="171"/>
                    </a:cubicBezTo>
                    <a:cubicBezTo>
                      <a:pt x="210" y="171"/>
                      <a:pt x="210" y="171"/>
                      <a:pt x="210" y="171"/>
                    </a:cubicBezTo>
                    <a:cubicBezTo>
                      <a:pt x="229" y="169"/>
                      <a:pt x="230" y="154"/>
                      <a:pt x="233" y="143"/>
                    </a:cubicBezTo>
                    <a:cubicBezTo>
                      <a:pt x="234" y="137"/>
                      <a:pt x="234" y="137"/>
                      <a:pt x="234" y="137"/>
                    </a:cubicBezTo>
                    <a:cubicBezTo>
                      <a:pt x="234" y="136"/>
                      <a:pt x="235" y="136"/>
                      <a:pt x="236" y="137"/>
                    </a:cubicBezTo>
                    <a:cubicBezTo>
                      <a:pt x="240" y="152"/>
                      <a:pt x="240" y="152"/>
                      <a:pt x="240" y="152"/>
                    </a:cubicBezTo>
                    <a:cubicBezTo>
                      <a:pt x="243" y="162"/>
                      <a:pt x="253" y="169"/>
                      <a:pt x="263" y="169"/>
                    </a:cubicBezTo>
                    <a:cubicBezTo>
                      <a:pt x="289" y="168"/>
                      <a:pt x="289" y="168"/>
                      <a:pt x="289" y="168"/>
                    </a:cubicBezTo>
                    <a:cubicBezTo>
                      <a:pt x="302" y="168"/>
                      <a:pt x="312" y="157"/>
                      <a:pt x="311" y="144"/>
                    </a:cubicBezTo>
                    <a:cubicBezTo>
                      <a:pt x="309" y="0"/>
                      <a:pt x="309" y="0"/>
                      <a:pt x="309" y="0"/>
                    </a:cubicBezTo>
                    <a:cubicBezTo>
                      <a:pt x="0" y="70"/>
                      <a:pt x="0" y="70"/>
                      <a:pt x="0" y="70"/>
                    </a:cubicBezTo>
                    <a:cubicBezTo>
                      <a:pt x="0" y="72"/>
                      <a:pt x="0" y="74"/>
                      <a:pt x="1" y="75"/>
                    </a:cubicBezTo>
                    <a:close/>
                  </a:path>
                </a:pathLst>
              </a:custGeom>
              <a:solidFill>
                <a:srgbClr val="D9B17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</p:grpSp>
        <p:sp>
          <p:nvSpPr>
            <p:cNvPr id="103" name="Freeform 92"/>
            <p:cNvSpPr>
              <a:spLocks noEditPoints="1"/>
            </p:cNvSpPr>
            <p:nvPr/>
          </p:nvSpPr>
          <p:spPr bwMode="auto">
            <a:xfrm>
              <a:off x="5393948" y="3619432"/>
              <a:ext cx="484009" cy="506786"/>
            </a:xfrm>
            <a:custGeom>
              <a:avLst/>
              <a:gdLst>
                <a:gd name="T0" fmla="*/ 167 w 180"/>
                <a:gd name="T1" fmla="*/ 96 h 188"/>
                <a:gd name="T2" fmla="*/ 180 w 180"/>
                <a:gd name="T3" fmla="*/ 69 h 188"/>
                <a:gd name="T4" fmla="*/ 180 w 180"/>
                <a:gd name="T5" fmla="*/ 68 h 188"/>
                <a:gd name="T6" fmla="*/ 179 w 180"/>
                <a:gd name="T7" fmla="*/ 66 h 188"/>
                <a:gd name="T8" fmla="*/ 166 w 180"/>
                <a:gd name="T9" fmla="*/ 0 h 188"/>
                <a:gd name="T10" fmla="*/ 1 w 180"/>
                <a:gd name="T11" fmla="*/ 66 h 188"/>
                <a:gd name="T12" fmla="*/ 0 w 180"/>
                <a:gd name="T13" fmla="*/ 67 h 188"/>
                <a:gd name="T14" fmla="*/ 0 w 180"/>
                <a:gd name="T15" fmla="*/ 69 h 188"/>
                <a:gd name="T16" fmla="*/ 13 w 180"/>
                <a:gd name="T17" fmla="*/ 97 h 188"/>
                <a:gd name="T18" fmla="*/ 13 w 180"/>
                <a:gd name="T19" fmla="*/ 97 h 188"/>
                <a:gd name="T20" fmla="*/ 1 w 180"/>
                <a:gd name="T21" fmla="*/ 188 h 188"/>
                <a:gd name="T22" fmla="*/ 167 w 180"/>
                <a:gd name="T23" fmla="*/ 163 h 188"/>
                <a:gd name="T24" fmla="*/ 173 w 180"/>
                <a:gd name="T25" fmla="*/ 80 h 188"/>
                <a:gd name="T26" fmla="*/ 150 w 180"/>
                <a:gd name="T27" fmla="*/ 80 h 188"/>
                <a:gd name="T28" fmla="*/ 173 w 180"/>
                <a:gd name="T29" fmla="*/ 80 h 188"/>
                <a:gd name="T30" fmla="*/ 149 w 180"/>
                <a:gd name="T31" fmla="*/ 65 h 188"/>
                <a:gd name="T32" fmla="*/ 137 w 180"/>
                <a:gd name="T33" fmla="*/ 49 h 188"/>
                <a:gd name="T34" fmla="*/ 118 w 180"/>
                <a:gd name="T35" fmla="*/ 49 h 188"/>
                <a:gd name="T36" fmla="*/ 145 w 180"/>
                <a:gd name="T37" fmla="*/ 80 h 188"/>
                <a:gd name="T38" fmla="*/ 121 w 180"/>
                <a:gd name="T39" fmla="*/ 80 h 188"/>
                <a:gd name="T40" fmla="*/ 92 w 180"/>
                <a:gd name="T41" fmla="*/ 49 h 188"/>
                <a:gd name="T42" fmla="*/ 92 w 180"/>
                <a:gd name="T43" fmla="*/ 65 h 188"/>
                <a:gd name="T44" fmla="*/ 116 w 180"/>
                <a:gd name="T45" fmla="*/ 80 h 188"/>
                <a:gd name="T46" fmla="*/ 92 w 180"/>
                <a:gd name="T47" fmla="*/ 80 h 188"/>
                <a:gd name="T48" fmla="*/ 67 w 180"/>
                <a:gd name="T49" fmla="*/ 49 h 188"/>
                <a:gd name="T50" fmla="*/ 64 w 180"/>
                <a:gd name="T51" fmla="*/ 65 h 188"/>
                <a:gd name="T52" fmla="*/ 87 w 180"/>
                <a:gd name="T53" fmla="*/ 72 h 188"/>
                <a:gd name="T54" fmla="*/ 75 w 180"/>
                <a:gd name="T55" fmla="*/ 91 h 188"/>
                <a:gd name="T56" fmla="*/ 62 w 180"/>
                <a:gd name="T57" fmla="*/ 49 h 188"/>
                <a:gd name="T58" fmla="*/ 42 w 180"/>
                <a:gd name="T59" fmla="*/ 49 h 188"/>
                <a:gd name="T60" fmla="*/ 58 w 180"/>
                <a:gd name="T61" fmla="*/ 80 h 188"/>
                <a:gd name="T62" fmla="*/ 35 w 180"/>
                <a:gd name="T63" fmla="*/ 80 h 188"/>
                <a:gd name="T64" fmla="*/ 18 w 180"/>
                <a:gd name="T65" fmla="*/ 49 h 188"/>
                <a:gd name="T66" fmla="*/ 9 w 180"/>
                <a:gd name="T67" fmla="*/ 65 h 188"/>
                <a:gd name="T68" fmla="*/ 29 w 180"/>
                <a:gd name="T69" fmla="*/ 72 h 188"/>
                <a:gd name="T70" fmla="*/ 18 w 180"/>
                <a:gd name="T71" fmla="*/ 91 h 188"/>
                <a:gd name="T72" fmla="*/ 172 w 180"/>
                <a:gd name="T73" fmla="*/ 181 h 188"/>
                <a:gd name="T74" fmla="*/ 172 w 180"/>
                <a:gd name="T75" fmla="*/ 170 h 188"/>
                <a:gd name="T76" fmla="*/ 35 w 180"/>
                <a:gd name="T77" fmla="*/ 163 h 188"/>
                <a:gd name="T78" fmla="*/ 69 w 180"/>
                <a:gd name="T79" fmla="*/ 163 h 188"/>
                <a:gd name="T80" fmla="*/ 29 w 180"/>
                <a:gd name="T81" fmla="*/ 107 h 188"/>
                <a:gd name="T82" fmla="*/ 20 w 180"/>
                <a:gd name="T83" fmla="*/ 97 h 188"/>
                <a:gd name="T84" fmla="*/ 47 w 180"/>
                <a:gd name="T85" fmla="*/ 97 h 188"/>
                <a:gd name="T86" fmla="*/ 75 w 180"/>
                <a:gd name="T87" fmla="*/ 97 h 188"/>
                <a:gd name="T88" fmla="*/ 104 w 180"/>
                <a:gd name="T89" fmla="*/ 97 h 188"/>
                <a:gd name="T90" fmla="*/ 133 w 180"/>
                <a:gd name="T91" fmla="*/ 97 h 188"/>
                <a:gd name="T92" fmla="*/ 159 w 180"/>
                <a:gd name="T93" fmla="*/ 163 h 188"/>
                <a:gd name="T94" fmla="*/ 149 w 180"/>
                <a:gd name="T95" fmla="*/ 146 h 188"/>
                <a:gd name="T96" fmla="*/ 90 w 180"/>
                <a:gd name="T97" fmla="*/ 146 h 188"/>
                <a:gd name="T98" fmla="*/ 123 w 180"/>
                <a:gd name="T99" fmla="*/ 112 h 188"/>
                <a:gd name="T100" fmla="*/ 96 w 180"/>
                <a:gd name="T101" fmla="*/ 112 h 188"/>
                <a:gd name="T102" fmla="*/ 96 w 180"/>
                <a:gd name="T103" fmla="*/ 14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80" h="188">
                  <a:moveTo>
                    <a:pt x="167" y="96"/>
                  </a:moveTo>
                  <a:cubicBezTo>
                    <a:pt x="167" y="96"/>
                    <a:pt x="167" y="96"/>
                    <a:pt x="166" y="96"/>
                  </a:cubicBezTo>
                  <a:cubicBezTo>
                    <a:pt x="167" y="96"/>
                    <a:pt x="167" y="96"/>
                    <a:pt x="167" y="96"/>
                  </a:cubicBezTo>
                  <a:cubicBezTo>
                    <a:pt x="167" y="97"/>
                    <a:pt x="167" y="97"/>
                    <a:pt x="167" y="97"/>
                  </a:cubicBezTo>
                  <a:cubicBezTo>
                    <a:pt x="174" y="95"/>
                    <a:pt x="180" y="88"/>
                    <a:pt x="180" y="80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80" y="68"/>
                    <a:pt x="179" y="67"/>
                    <a:pt x="179" y="67"/>
                  </a:cubicBezTo>
                  <a:cubicBezTo>
                    <a:pt x="179" y="66"/>
                    <a:pt x="179" y="66"/>
                    <a:pt x="179" y="66"/>
                  </a:cubicBezTo>
                  <a:cubicBezTo>
                    <a:pt x="179" y="66"/>
                    <a:pt x="179" y="66"/>
                    <a:pt x="179" y="66"/>
                  </a:cubicBezTo>
                  <a:cubicBezTo>
                    <a:pt x="179" y="66"/>
                    <a:pt x="179" y="66"/>
                    <a:pt x="179" y="66"/>
                  </a:cubicBezTo>
                  <a:cubicBezTo>
                    <a:pt x="166" y="43"/>
                    <a:pt x="166" y="43"/>
                    <a:pt x="166" y="43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67"/>
                    <a:pt x="0" y="68"/>
                    <a:pt x="0" y="68"/>
                  </a:cubicBezTo>
                  <a:cubicBezTo>
                    <a:pt x="0" y="68"/>
                    <a:pt x="0" y="68"/>
                    <a:pt x="0" y="69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8"/>
                    <a:pt x="5" y="95"/>
                    <a:pt x="13" y="97"/>
                  </a:cubicBezTo>
                  <a:cubicBezTo>
                    <a:pt x="12" y="96"/>
                    <a:pt x="12" y="96"/>
                    <a:pt x="12" y="96"/>
                  </a:cubicBezTo>
                  <a:cubicBezTo>
                    <a:pt x="13" y="96"/>
                    <a:pt x="13" y="96"/>
                    <a:pt x="13" y="96"/>
                  </a:cubicBezTo>
                  <a:cubicBezTo>
                    <a:pt x="13" y="97"/>
                    <a:pt x="13" y="97"/>
                    <a:pt x="13" y="97"/>
                  </a:cubicBezTo>
                  <a:cubicBezTo>
                    <a:pt x="13" y="163"/>
                    <a:pt x="13" y="163"/>
                    <a:pt x="13" y="163"/>
                  </a:cubicBezTo>
                  <a:cubicBezTo>
                    <a:pt x="1" y="163"/>
                    <a:pt x="1" y="163"/>
                    <a:pt x="1" y="163"/>
                  </a:cubicBezTo>
                  <a:cubicBezTo>
                    <a:pt x="1" y="188"/>
                    <a:pt x="1" y="188"/>
                    <a:pt x="1" y="188"/>
                  </a:cubicBezTo>
                  <a:cubicBezTo>
                    <a:pt x="179" y="188"/>
                    <a:pt x="179" y="188"/>
                    <a:pt x="179" y="188"/>
                  </a:cubicBezTo>
                  <a:cubicBezTo>
                    <a:pt x="179" y="163"/>
                    <a:pt x="179" y="163"/>
                    <a:pt x="179" y="163"/>
                  </a:cubicBezTo>
                  <a:cubicBezTo>
                    <a:pt x="167" y="163"/>
                    <a:pt x="167" y="163"/>
                    <a:pt x="167" y="163"/>
                  </a:cubicBezTo>
                  <a:cubicBezTo>
                    <a:pt x="167" y="97"/>
                    <a:pt x="167" y="97"/>
                    <a:pt x="167" y="97"/>
                  </a:cubicBezTo>
                  <a:lnTo>
                    <a:pt x="167" y="96"/>
                  </a:lnTo>
                  <a:close/>
                  <a:moveTo>
                    <a:pt x="173" y="80"/>
                  </a:moveTo>
                  <a:cubicBezTo>
                    <a:pt x="173" y="86"/>
                    <a:pt x="168" y="91"/>
                    <a:pt x="162" y="91"/>
                  </a:cubicBezTo>
                  <a:cubicBezTo>
                    <a:pt x="162" y="91"/>
                    <a:pt x="162" y="91"/>
                    <a:pt x="162" y="91"/>
                  </a:cubicBezTo>
                  <a:cubicBezTo>
                    <a:pt x="155" y="91"/>
                    <a:pt x="150" y="86"/>
                    <a:pt x="150" y="80"/>
                  </a:cubicBezTo>
                  <a:cubicBezTo>
                    <a:pt x="150" y="72"/>
                    <a:pt x="150" y="72"/>
                    <a:pt x="150" y="72"/>
                  </a:cubicBezTo>
                  <a:cubicBezTo>
                    <a:pt x="173" y="72"/>
                    <a:pt x="173" y="72"/>
                    <a:pt x="173" y="72"/>
                  </a:cubicBezTo>
                  <a:lnTo>
                    <a:pt x="173" y="80"/>
                  </a:lnTo>
                  <a:close/>
                  <a:moveTo>
                    <a:pt x="161" y="49"/>
                  </a:moveTo>
                  <a:cubicBezTo>
                    <a:pt x="170" y="65"/>
                    <a:pt x="170" y="65"/>
                    <a:pt x="170" y="65"/>
                  </a:cubicBezTo>
                  <a:cubicBezTo>
                    <a:pt x="149" y="65"/>
                    <a:pt x="149" y="65"/>
                    <a:pt x="149" y="65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61" y="49"/>
                  </a:lnTo>
                  <a:close/>
                  <a:moveTo>
                    <a:pt x="137" y="49"/>
                  </a:moveTo>
                  <a:cubicBezTo>
                    <a:pt x="143" y="65"/>
                    <a:pt x="143" y="65"/>
                    <a:pt x="143" y="65"/>
                  </a:cubicBezTo>
                  <a:cubicBezTo>
                    <a:pt x="121" y="65"/>
                    <a:pt x="121" y="65"/>
                    <a:pt x="121" y="65"/>
                  </a:cubicBezTo>
                  <a:cubicBezTo>
                    <a:pt x="118" y="49"/>
                    <a:pt x="118" y="49"/>
                    <a:pt x="118" y="49"/>
                  </a:cubicBezTo>
                  <a:lnTo>
                    <a:pt x="137" y="49"/>
                  </a:lnTo>
                  <a:close/>
                  <a:moveTo>
                    <a:pt x="145" y="72"/>
                  </a:moveTo>
                  <a:cubicBezTo>
                    <a:pt x="145" y="80"/>
                    <a:pt x="145" y="80"/>
                    <a:pt x="145" y="80"/>
                  </a:cubicBezTo>
                  <a:cubicBezTo>
                    <a:pt x="145" y="86"/>
                    <a:pt x="139" y="91"/>
                    <a:pt x="133" y="91"/>
                  </a:cubicBezTo>
                  <a:cubicBezTo>
                    <a:pt x="133" y="91"/>
                    <a:pt x="133" y="91"/>
                    <a:pt x="133" y="91"/>
                  </a:cubicBezTo>
                  <a:cubicBezTo>
                    <a:pt x="126" y="91"/>
                    <a:pt x="121" y="86"/>
                    <a:pt x="121" y="80"/>
                  </a:cubicBezTo>
                  <a:cubicBezTo>
                    <a:pt x="121" y="72"/>
                    <a:pt x="121" y="72"/>
                    <a:pt x="121" y="72"/>
                  </a:cubicBezTo>
                  <a:lnTo>
                    <a:pt x="145" y="72"/>
                  </a:lnTo>
                  <a:close/>
                  <a:moveTo>
                    <a:pt x="92" y="49"/>
                  </a:moveTo>
                  <a:cubicBezTo>
                    <a:pt x="112" y="49"/>
                    <a:pt x="112" y="49"/>
                    <a:pt x="112" y="49"/>
                  </a:cubicBezTo>
                  <a:cubicBezTo>
                    <a:pt x="115" y="65"/>
                    <a:pt x="115" y="65"/>
                    <a:pt x="115" y="65"/>
                  </a:cubicBezTo>
                  <a:cubicBezTo>
                    <a:pt x="92" y="65"/>
                    <a:pt x="92" y="65"/>
                    <a:pt x="92" y="65"/>
                  </a:cubicBezTo>
                  <a:lnTo>
                    <a:pt x="92" y="49"/>
                  </a:lnTo>
                  <a:close/>
                  <a:moveTo>
                    <a:pt x="116" y="72"/>
                  </a:moveTo>
                  <a:cubicBezTo>
                    <a:pt x="116" y="80"/>
                    <a:pt x="116" y="80"/>
                    <a:pt x="116" y="80"/>
                  </a:cubicBezTo>
                  <a:cubicBezTo>
                    <a:pt x="116" y="86"/>
                    <a:pt x="111" y="91"/>
                    <a:pt x="104" y="91"/>
                  </a:cubicBezTo>
                  <a:cubicBezTo>
                    <a:pt x="104" y="91"/>
                    <a:pt x="104" y="91"/>
                    <a:pt x="104" y="91"/>
                  </a:cubicBezTo>
                  <a:cubicBezTo>
                    <a:pt x="98" y="91"/>
                    <a:pt x="92" y="86"/>
                    <a:pt x="92" y="80"/>
                  </a:cubicBezTo>
                  <a:cubicBezTo>
                    <a:pt x="92" y="72"/>
                    <a:pt x="92" y="72"/>
                    <a:pt x="92" y="72"/>
                  </a:cubicBezTo>
                  <a:lnTo>
                    <a:pt x="116" y="72"/>
                  </a:lnTo>
                  <a:close/>
                  <a:moveTo>
                    <a:pt x="67" y="49"/>
                  </a:moveTo>
                  <a:cubicBezTo>
                    <a:pt x="87" y="49"/>
                    <a:pt x="87" y="49"/>
                    <a:pt x="87" y="49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64" y="65"/>
                    <a:pt x="64" y="65"/>
                    <a:pt x="64" y="65"/>
                  </a:cubicBezTo>
                  <a:lnTo>
                    <a:pt x="67" y="49"/>
                  </a:lnTo>
                  <a:close/>
                  <a:moveTo>
                    <a:pt x="64" y="72"/>
                  </a:moveTo>
                  <a:cubicBezTo>
                    <a:pt x="87" y="72"/>
                    <a:pt x="87" y="72"/>
                    <a:pt x="87" y="72"/>
                  </a:cubicBezTo>
                  <a:cubicBezTo>
                    <a:pt x="87" y="80"/>
                    <a:pt x="87" y="80"/>
                    <a:pt x="87" y="80"/>
                  </a:cubicBezTo>
                  <a:cubicBezTo>
                    <a:pt x="87" y="86"/>
                    <a:pt x="82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69" y="91"/>
                    <a:pt x="64" y="86"/>
                    <a:pt x="64" y="80"/>
                  </a:cubicBezTo>
                  <a:lnTo>
                    <a:pt x="64" y="72"/>
                  </a:lnTo>
                  <a:close/>
                  <a:moveTo>
                    <a:pt x="62" y="49"/>
                  </a:moveTo>
                  <a:cubicBezTo>
                    <a:pt x="59" y="65"/>
                    <a:pt x="59" y="65"/>
                    <a:pt x="59" y="65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42" y="49"/>
                    <a:pt x="42" y="49"/>
                    <a:pt x="42" y="49"/>
                  </a:cubicBezTo>
                  <a:lnTo>
                    <a:pt x="62" y="49"/>
                  </a:lnTo>
                  <a:close/>
                  <a:moveTo>
                    <a:pt x="58" y="72"/>
                  </a:moveTo>
                  <a:cubicBezTo>
                    <a:pt x="58" y="80"/>
                    <a:pt x="58" y="80"/>
                    <a:pt x="58" y="80"/>
                  </a:cubicBezTo>
                  <a:cubicBezTo>
                    <a:pt x="58" y="86"/>
                    <a:pt x="53" y="91"/>
                    <a:pt x="47" y="91"/>
                  </a:cubicBezTo>
                  <a:cubicBezTo>
                    <a:pt x="46" y="91"/>
                    <a:pt x="46" y="91"/>
                    <a:pt x="46" y="91"/>
                  </a:cubicBezTo>
                  <a:cubicBezTo>
                    <a:pt x="40" y="91"/>
                    <a:pt x="35" y="86"/>
                    <a:pt x="35" y="80"/>
                  </a:cubicBezTo>
                  <a:cubicBezTo>
                    <a:pt x="35" y="72"/>
                    <a:pt x="35" y="72"/>
                    <a:pt x="35" y="72"/>
                  </a:cubicBezTo>
                  <a:lnTo>
                    <a:pt x="58" y="72"/>
                  </a:lnTo>
                  <a:close/>
                  <a:moveTo>
                    <a:pt x="18" y="49"/>
                  </a:moveTo>
                  <a:cubicBezTo>
                    <a:pt x="37" y="49"/>
                    <a:pt x="37" y="49"/>
                    <a:pt x="37" y="49"/>
                  </a:cubicBezTo>
                  <a:cubicBezTo>
                    <a:pt x="31" y="65"/>
                    <a:pt x="31" y="65"/>
                    <a:pt x="31" y="65"/>
                  </a:cubicBezTo>
                  <a:cubicBezTo>
                    <a:pt x="9" y="65"/>
                    <a:pt x="9" y="65"/>
                    <a:pt x="9" y="65"/>
                  </a:cubicBezTo>
                  <a:lnTo>
                    <a:pt x="18" y="49"/>
                  </a:lnTo>
                  <a:close/>
                  <a:moveTo>
                    <a:pt x="6" y="72"/>
                  </a:moveTo>
                  <a:cubicBezTo>
                    <a:pt x="29" y="72"/>
                    <a:pt x="29" y="72"/>
                    <a:pt x="29" y="72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29" y="86"/>
                    <a:pt x="24" y="91"/>
                    <a:pt x="18" y="91"/>
                  </a:cubicBezTo>
                  <a:cubicBezTo>
                    <a:pt x="18" y="91"/>
                    <a:pt x="18" y="91"/>
                    <a:pt x="18" y="91"/>
                  </a:cubicBezTo>
                  <a:cubicBezTo>
                    <a:pt x="11" y="91"/>
                    <a:pt x="6" y="86"/>
                    <a:pt x="6" y="80"/>
                  </a:cubicBezTo>
                  <a:lnTo>
                    <a:pt x="6" y="72"/>
                  </a:lnTo>
                  <a:close/>
                  <a:moveTo>
                    <a:pt x="172" y="181"/>
                  </a:moveTo>
                  <a:cubicBezTo>
                    <a:pt x="8" y="181"/>
                    <a:pt x="8" y="181"/>
                    <a:pt x="8" y="181"/>
                  </a:cubicBezTo>
                  <a:cubicBezTo>
                    <a:pt x="8" y="170"/>
                    <a:pt x="8" y="170"/>
                    <a:pt x="8" y="170"/>
                  </a:cubicBezTo>
                  <a:cubicBezTo>
                    <a:pt x="172" y="170"/>
                    <a:pt x="172" y="170"/>
                    <a:pt x="172" y="170"/>
                  </a:cubicBezTo>
                  <a:lnTo>
                    <a:pt x="172" y="181"/>
                  </a:lnTo>
                  <a:close/>
                  <a:moveTo>
                    <a:pt x="69" y="163"/>
                  </a:moveTo>
                  <a:cubicBezTo>
                    <a:pt x="35" y="163"/>
                    <a:pt x="35" y="163"/>
                    <a:pt x="35" y="163"/>
                  </a:cubicBezTo>
                  <a:cubicBezTo>
                    <a:pt x="35" y="112"/>
                    <a:pt x="35" y="112"/>
                    <a:pt x="35" y="112"/>
                  </a:cubicBezTo>
                  <a:cubicBezTo>
                    <a:pt x="69" y="112"/>
                    <a:pt x="69" y="112"/>
                    <a:pt x="69" y="112"/>
                  </a:cubicBezTo>
                  <a:lnTo>
                    <a:pt x="69" y="163"/>
                  </a:lnTo>
                  <a:close/>
                  <a:moveTo>
                    <a:pt x="74" y="163"/>
                  </a:moveTo>
                  <a:cubicBezTo>
                    <a:pt x="74" y="107"/>
                    <a:pt x="74" y="107"/>
                    <a:pt x="74" y="107"/>
                  </a:cubicBezTo>
                  <a:cubicBezTo>
                    <a:pt x="29" y="107"/>
                    <a:pt x="29" y="107"/>
                    <a:pt x="29" y="107"/>
                  </a:cubicBezTo>
                  <a:cubicBezTo>
                    <a:pt x="29" y="163"/>
                    <a:pt x="29" y="163"/>
                    <a:pt x="29" y="163"/>
                  </a:cubicBezTo>
                  <a:cubicBezTo>
                    <a:pt x="20" y="163"/>
                    <a:pt x="20" y="163"/>
                    <a:pt x="20" y="163"/>
                  </a:cubicBezTo>
                  <a:cubicBezTo>
                    <a:pt x="20" y="97"/>
                    <a:pt x="20" y="97"/>
                    <a:pt x="20" y="97"/>
                  </a:cubicBezTo>
                  <a:cubicBezTo>
                    <a:pt x="25" y="96"/>
                    <a:pt x="29" y="93"/>
                    <a:pt x="32" y="89"/>
                  </a:cubicBezTo>
                  <a:cubicBezTo>
                    <a:pt x="35" y="94"/>
                    <a:pt x="40" y="97"/>
                    <a:pt x="46" y="97"/>
                  </a:cubicBezTo>
                  <a:cubicBezTo>
                    <a:pt x="47" y="97"/>
                    <a:pt x="47" y="97"/>
                    <a:pt x="47" y="97"/>
                  </a:cubicBezTo>
                  <a:cubicBezTo>
                    <a:pt x="53" y="97"/>
                    <a:pt x="58" y="94"/>
                    <a:pt x="61" y="89"/>
                  </a:cubicBezTo>
                  <a:cubicBezTo>
                    <a:pt x="64" y="94"/>
                    <a:pt x="69" y="97"/>
                    <a:pt x="75" y="97"/>
                  </a:cubicBezTo>
                  <a:cubicBezTo>
                    <a:pt x="75" y="97"/>
                    <a:pt x="75" y="97"/>
                    <a:pt x="75" y="97"/>
                  </a:cubicBezTo>
                  <a:cubicBezTo>
                    <a:pt x="81" y="97"/>
                    <a:pt x="87" y="94"/>
                    <a:pt x="90" y="89"/>
                  </a:cubicBezTo>
                  <a:cubicBezTo>
                    <a:pt x="93" y="94"/>
                    <a:pt x="98" y="97"/>
                    <a:pt x="104" y="97"/>
                  </a:cubicBezTo>
                  <a:cubicBezTo>
                    <a:pt x="104" y="97"/>
                    <a:pt x="104" y="97"/>
                    <a:pt x="104" y="97"/>
                  </a:cubicBezTo>
                  <a:cubicBezTo>
                    <a:pt x="110" y="97"/>
                    <a:pt x="115" y="94"/>
                    <a:pt x="118" y="89"/>
                  </a:cubicBezTo>
                  <a:cubicBezTo>
                    <a:pt x="122" y="94"/>
                    <a:pt x="127" y="97"/>
                    <a:pt x="133" y="97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9" y="97"/>
                    <a:pt x="144" y="94"/>
                    <a:pt x="147" y="89"/>
                  </a:cubicBezTo>
                  <a:cubicBezTo>
                    <a:pt x="150" y="93"/>
                    <a:pt x="154" y="96"/>
                    <a:pt x="159" y="97"/>
                  </a:cubicBezTo>
                  <a:cubicBezTo>
                    <a:pt x="159" y="163"/>
                    <a:pt x="159" y="163"/>
                    <a:pt x="159" y="163"/>
                  </a:cubicBezTo>
                  <a:lnTo>
                    <a:pt x="74" y="163"/>
                  </a:lnTo>
                  <a:close/>
                  <a:moveTo>
                    <a:pt x="90" y="146"/>
                  </a:moveTo>
                  <a:cubicBezTo>
                    <a:pt x="149" y="146"/>
                    <a:pt x="149" y="146"/>
                    <a:pt x="149" y="146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90" y="107"/>
                    <a:pt x="90" y="107"/>
                    <a:pt x="90" y="107"/>
                  </a:cubicBezTo>
                  <a:lnTo>
                    <a:pt x="90" y="146"/>
                  </a:lnTo>
                  <a:close/>
                  <a:moveTo>
                    <a:pt x="144" y="140"/>
                  </a:moveTo>
                  <a:cubicBezTo>
                    <a:pt x="123" y="140"/>
                    <a:pt x="123" y="140"/>
                    <a:pt x="123" y="140"/>
                  </a:cubicBezTo>
                  <a:cubicBezTo>
                    <a:pt x="123" y="112"/>
                    <a:pt x="123" y="112"/>
                    <a:pt x="123" y="112"/>
                  </a:cubicBezTo>
                  <a:cubicBezTo>
                    <a:pt x="144" y="112"/>
                    <a:pt x="144" y="112"/>
                    <a:pt x="144" y="112"/>
                  </a:cubicBezTo>
                  <a:lnTo>
                    <a:pt x="144" y="140"/>
                  </a:lnTo>
                  <a:close/>
                  <a:moveTo>
                    <a:pt x="96" y="112"/>
                  </a:moveTo>
                  <a:cubicBezTo>
                    <a:pt x="117" y="112"/>
                    <a:pt x="117" y="112"/>
                    <a:pt x="117" y="112"/>
                  </a:cubicBezTo>
                  <a:cubicBezTo>
                    <a:pt x="117" y="140"/>
                    <a:pt x="117" y="140"/>
                    <a:pt x="117" y="140"/>
                  </a:cubicBezTo>
                  <a:cubicBezTo>
                    <a:pt x="96" y="140"/>
                    <a:pt x="96" y="140"/>
                    <a:pt x="96" y="140"/>
                  </a:cubicBezTo>
                  <a:lnTo>
                    <a:pt x="96" y="11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4" name="Freeform 97"/>
            <p:cNvSpPr>
              <a:spLocks noEditPoints="1"/>
            </p:cNvSpPr>
            <p:nvPr/>
          </p:nvSpPr>
          <p:spPr bwMode="auto">
            <a:xfrm>
              <a:off x="6294770" y="1844207"/>
              <a:ext cx="552339" cy="428205"/>
            </a:xfrm>
            <a:custGeom>
              <a:avLst/>
              <a:gdLst>
                <a:gd name="T0" fmla="*/ 31 w 205"/>
                <a:gd name="T1" fmla="*/ 147 h 159"/>
                <a:gd name="T2" fmla="*/ 54 w 205"/>
                <a:gd name="T3" fmla="*/ 147 h 159"/>
                <a:gd name="T4" fmla="*/ 42 w 205"/>
                <a:gd name="T5" fmla="*/ 149 h 159"/>
                <a:gd name="T6" fmla="*/ 42 w 205"/>
                <a:gd name="T7" fmla="*/ 146 h 159"/>
                <a:gd name="T8" fmla="*/ 42 w 205"/>
                <a:gd name="T9" fmla="*/ 149 h 159"/>
                <a:gd name="T10" fmla="*/ 112 w 205"/>
                <a:gd name="T11" fmla="*/ 147 h 159"/>
                <a:gd name="T12" fmla="*/ 135 w 205"/>
                <a:gd name="T13" fmla="*/ 147 h 159"/>
                <a:gd name="T14" fmla="*/ 123 w 205"/>
                <a:gd name="T15" fmla="*/ 149 h 159"/>
                <a:gd name="T16" fmla="*/ 123 w 205"/>
                <a:gd name="T17" fmla="*/ 146 h 159"/>
                <a:gd name="T18" fmla="*/ 123 w 205"/>
                <a:gd name="T19" fmla="*/ 149 h 159"/>
                <a:gd name="T20" fmla="*/ 174 w 205"/>
                <a:gd name="T21" fmla="*/ 0 h 159"/>
                <a:gd name="T22" fmla="*/ 162 w 205"/>
                <a:gd name="T23" fmla="*/ 1 h 159"/>
                <a:gd name="T24" fmla="*/ 153 w 205"/>
                <a:gd name="T25" fmla="*/ 22 h 159"/>
                <a:gd name="T26" fmla="*/ 2 w 205"/>
                <a:gd name="T27" fmla="*/ 46 h 159"/>
                <a:gd name="T28" fmla="*/ 2 w 205"/>
                <a:gd name="T29" fmla="*/ 55 h 159"/>
                <a:gd name="T30" fmla="*/ 20 w 205"/>
                <a:gd name="T31" fmla="*/ 128 h 159"/>
                <a:gd name="T32" fmla="*/ 25 w 205"/>
                <a:gd name="T33" fmla="*/ 135 h 159"/>
                <a:gd name="T34" fmla="*/ 149 w 205"/>
                <a:gd name="T35" fmla="*/ 130 h 159"/>
                <a:gd name="T36" fmla="*/ 32 w 205"/>
                <a:gd name="T37" fmla="*/ 125 h 159"/>
                <a:gd name="T38" fmla="*/ 142 w 205"/>
                <a:gd name="T39" fmla="*/ 101 h 159"/>
                <a:gd name="T40" fmla="*/ 166 w 205"/>
                <a:gd name="T41" fmla="*/ 12 h 159"/>
                <a:gd name="T42" fmla="*/ 174 w 205"/>
                <a:gd name="T43" fmla="*/ 13 h 159"/>
                <a:gd name="T44" fmla="*/ 205 w 205"/>
                <a:gd name="T45" fmla="*/ 6 h 159"/>
                <a:gd name="T46" fmla="*/ 34 w 205"/>
                <a:gd name="T47" fmla="*/ 103 h 159"/>
                <a:gd name="T48" fmla="*/ 26 w 205"/>
                <a:gd name="T49" fmla="*/ 52 h 159"/>
                <a:gd name="T50" fmla="*/ 34 w 205"/>
                <a:gd name="T51" fmla="*/ 103 h 159"/>
                <a:gd name="T52" fmla="*/ 36 w 205"/>
                <a:gd name="T53" fmla="*/ 51 h 159"/>
                <a:gd name="T54" fmla="*/ 62 w 205"/>
                <a:gd name="T55" fmla="*/ 100 h 159"/>
                <a:gd name="T56" fmla="*/ 72 w 205"/>
                <a:gd name="T57" fmla="*/ 99 h 159"/>
                <a:gd name="T58" fmla="*/ 76 w 205"/>
                <a:gd name="T59" fmla="*/ 45 h 159"/>
                <a:gd name="T60" fmla="*/ 72 w 205"/>
                <a:gd name="T61" fmla="*/ 99 h 159"/>
                <a:gd name="T62" fmla="*/ 92 w 205"/>
                <a:gd name="T63" fmla="*/ 96 h 159"/>
                <a:gd name="T64" fmla="*/ 102 w 205"/>
                <a:gd name="T65" fmla="*/ 41 h 159"/>
                <a:gd name="T66" fmla="*/ 120 w 205"/>
                <a:gd name="T67" fmla="*/ 93 h 159"/>
                <a:gd name="T68" fmla="*/ 113 w 205"/>
                <a:gd name="T69" fmla="*/ 39 h 159"/>
                <a:gd name="T70" fmla="*/ 120 w 205"/>
                <a:gd name="T71" fmla="*/ 93 h 159"/>
                <a:gd name="T72" fmla="*/ 131 w 205"/>
                <a:gd name="T73" fmla="*/ 92 h 159"/>
                <a:gd name="T74" fmla="*/ 139 w 205"/>
                <a:gd name="T75" fmla="*/ 35 h 159"/>
                <a:gd name="T76" fmla="*/ 137 w 205"/>
                <a:gd name="T77" fmla="*/ 9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05" h="159">
                  <a:moveTo>
                    <a:pt x="42" y="136"/>
                  </a:moveTo>
                  <a:cubicBezTo>
                    <a:pt x="36" y="136"/>
                    <a:pt x="31" y="141"/>
                    <a:pt x="31" y="147"/>
                  </a:cubicBezTo>
                  <a:cubicBezTo>
                    <a:pt x="31" y="154"/>
                    <a:pt x="36" y="159"/>
                    <a:pt x="42" y="159"/>
                  </a:cubicBezTo>
                  <a:cubicBezTo>
                    <a:pt x="49" y="159"/>
                    <a:pt x="54" y="154"/>
                    <a:pt x="54" y="147"/>
                  </a:cubicBezTo>
                  <a:cubicBezTo>
                    <a:pt x="54" y="141"/>
                    <a:pt x="49" y="136"/>
                    <a:pt x="42" y="136"/>
                  </a:cubicBezTo>
                  <a:close/>
                  <a:moveTo>
                    <a:pt x="42" y="149"/>
                  </a:moveTo>
                  <a:cubicBezTo>
                    <a:pt x="42" y="149"/>
                    <a:pt x="41" y="148"/>
                    <a:pt x="41" y="147"/>
                  </a:cubicBezTo>
                  <a:cubicBezTo>
                    <a:pt x="41" y="147"/>
                    <a:pt x="42" y="146"/>
                    <a:pt x="42" y="146"/>
                  </a:cubicBezTo>
                  <a:cubicBezTo>
                    <a:pt x="43" y="146"/>
                    <a:pt x="44" y="147"/>
                    <a:pt x="44" y="147"/>
                  </a:cubicBezTo>
                  <a:cubicBezTo>
                    <a:pt x="44" y="148"/>
                    <a:pt x="43" y="149"/>
                    <a:pt x="42" y="149"/>
                  </a:cubicBezTo>
                  <a:close/>
                  <a:moveTo>
                    <a:pt x="123" y="136"/>
                  </a:moveTo>
                  <a:cubicBezTo>
                    <a:pt x="117" y="136"/>
                    <a:pt x="112" y="141"/>
                    <a:pt x="112" y="147"/>
                  </a:cubicBezTo>
                  <a:cubicBezTo>
                    <a:pt x="112" y="154"/>
                    <a:pt x="117" y="159"/>
                    <a:pt x="123" y="159"/>
                  </a:cubicBezTo>
                  <a:cubicBezTo>
                    <a:pt x="130" y="159"/>
                    <a:pt x="135" y="154"/>
                    <a:pt x="135" y="147"/>
                  </a:cubicBezTo>
                  <a:cubicBezTo>
                    <a:pt x="135" y="141"/>
                    <a:pt x="130" y="136"/>
                    <a:pt x="123" y="136"/>
                  </a:cubicBezTo>
                  <a:close/>
                  <a:moveTo>
                    <a:pt x="123" y="149"/>
                  </a:moveTo>
                  <a:cubicBezTo>
                    <a:pt x="123" y="149"/>
                    <a:pt x="122" y="148"/>
                    <a:pt x="122" y="147"/>
                  </a:cubicBezTo>
                  <a:cubicBezTo>
                    <a:pt x="122" y="147"/>
                    <a:pt x="123" y="146"/>
                    <a:pt x="123" y="146"/>
                  </a:cubicBezTo>
                  <a:cubicBezTo>
                    <a:pt x="124" y="146"/>
                    <a:pt x="125" y="147"/>
                    <a:pt x="125" y="147"/>
                  </a:cubicBezTo>
                  <a:cubicBezTo>
                    <a:pt x="125" y="148"/>
                    <a:pt x="124" y="149"/>
                    <a:pt x="123" y="149"/>
                  </a:cubicBezTo>
                  <a:close/>
                  <a:moveTo>
                    <a:pt x="198" y="0"/>
                  </a:moveTo>
                  <a:cubicBezTo>
                    <a:pt x="174" y="0"/>
                    <a:pt x="174" y="0"/>
                    <a:pt x="174" y="0"/>
                  </a:cubicBezTo>
                  <a:cubicBezTo>
                    <a:pt x="173" y="0"/>
                    <a:pt x="171" y="0"/>
                    <a:pt x="170" y="1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0" y="1"/>
                    <a:pt x="158" y="3"/>
                    <a:pt x="157" y="5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4" y="45"/>
                    <a:pt x="2" y="45"/>
                    <a:pt x="2" y="46"/>
                  </a:cubicBezTo>
                  <a:cubicBezTo>
                    <a:pt x="1" y="48"/>
                    <a:pt x="0" y="49"/>
                    <a:pt x="1" y="50"/>
                  </a:cubicBezTo>
                  <a:cubicBezTo>
                    <a:pt x="1" y="51"/>
                    <a:pt x="1" y="53"/>
                    <a:pt x="2" y="55"/>
                  </a:cubicBezTo>
                  <a:cubicBezTo>
                    <a:pt x="25" y="109"/>
                    <a:pt x="25" y="109"/>
                    <a:pt x="25" y="109"/>
                  </a:cubicBezTo>
                  <a:cubicBezTo>
                    <a:pt x="20" y="128"/>
                    <a:pt x="20" y="128"/>
                    <a:pt x="20" y="128"/>
                  </a:cubicBezTo>
                  <a:cubicBezTo>
                    <a:pt x="19" y="130"/>
                    <a:pt x="19" y="131"/>
                    <a:pt x="20" y="133"/>
                  </a:cubicBezTo>
                  <a:cubicBezTo>
                    <a:pt x="21" y="134"/>
                    <a:pt x="23" y="135"/>
                    <a:pt x="25" y="135"/>
                  </a:cubicBezTo>
                  <a:cubicBezTo>
                    <a:pt x="144" y="135"/>
                    <a:pt x="144" y="135"/>
                    <a:pt x="144" y="135"/>
                  </a:cubicBezTo>
                  <a:cubicBezTo>
                    <a:pt x="147" y="135"/>
                    <a:pt x="149" y="133"/>
                    <a:pt x="149" y="130"/>
                  </a:cubicBezTo>
                  <a:cubicBezTo>
                    <a:pt x="149" y="127"/>
                    <a:pt x="147" y="125"/>
                    <a:pt x="144" y="125"/>
                  </a:cubicBezTo>
                  <a:cubicBezTo>
                    <a:pt x="32" y="125"/>
                    <a:pt x="32" y="125"/>
                    <a:pt x="32" y="125"/>
                  </a:cubicBezTo>
                  <a:cubicBezTo>
                    <a:pt x="34" y="113"/>
                    <a:pt x="34" y="113"/>
                    <a:pt x="34" y="113"/>
                  </a:cubicBezTo>
                  <a:cubicBezTo>
                    <a:pt x="142" y="101"/>
                    <a:pt x="142" y="101"/>
                    <a:pt x="142" y="101"/>
                  </a:cubicBezTo>
                  <a:cubicBezTo>
                    <a:pt x="144" y="101"/>
                    <a:pt x="146" y="99"/>
                    <a:pt x="146" y="97"/>
                  </a:cubicBezTo>
                  <a:cubicBezTo>
                    <a:pt x="166" y="12"/>
                    <a:pt x="166" y="12"/>
                    <a:pt x="166" y="12"/>
                  </a:cubicBezTo>
                  <a:cubicBezTo>
                    <a:pt x="170" y="12"/>
                    <a:pt x="170" y="12"/>
                    <a:pt x="170" y="12"/>
                  </a:cubicBezTo>
                  <a:cubicBezTo>
                    <a:pt x="171" y="13"/>
                    <a:pt x="173" y="13"/>
                    <a:pt x="174" y="13"/>
                  </a:cubicBezTo>
                  <a:cubicBezTo>
                    <a:pt x="198" y="13"/>
                    <a:pt x="198" y="13"/>
                    <a:pt x="198" y="13"/>
                  </a:cubicBezTo>
                  <a:cubicBezTo>
                    <a:pt x="202" y="13"/>
                    <a:pt x="205" y="10"/>
                    <a:pt x="205" y="6"/>
                  </a:cubicBezTo>
                  <a:cubicBezTo>
                    <a:pt x="205" y="3"/>
                    <a:pt x="202" y="0"/>
                    <a:pt x="198" y="0"/>
                  </a:cubicBezTo>
                  <a:close/>
                  <a:moveTo>
                    <a:pt x="34" y="103"/>
                  </a:moveTo>
                  <a:cubicBezTo>
                    <a:pt x="13" y="54"/>
                    <a:pt x="13" y="54"/>
                    <a:pt x="13" y="54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42" y="102"/>
                    <a:pt x="42" y="102"/>
                    <a:pt x="42" y="102"/>
                  </a:cubicBezTo>
                  <a:lnTo>
                    <a:pt x="34" y="103"/>
                  </a:lnTo>
                  <a:close/>
                  <a:moveTo>
                    <a:pt x="53" y="101"/>
                  </a:moveTo>
                  <a:cubicBezTo>
                    <a:pt x="36" y="51"/>
                    <a:pt x="36" y="51"/>
                    <a:pt x="36" y="51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62" y="100"/>
                    <a:pt x="62" y="100"/>
                    <a:pt x="62" y="100"/>
                  </a:cubicBezTo>
                  <a:lnTo>
                    <a:pt x="53" y="101"/>
                  </a:lnTo>
                  <a:close/>
                  <a:moveTo>
                    <a:pt x="72" y="99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76" y="45"/>
                    <a:pt x="76" y="45"/>
                    <a:pt x="76" y="45"/>
                  </a:cubicBezTo>
                  <a:cubicBezTo>
                    <a:pt x="81" y="98"/>
                    <a:pt x="81" y="98"/>
                    <a:pt x="81" y="98"/>
                  </a:cubicBezTo>
                  <a:lnTo>
                    <a:pt x="72" y="99"/>
                  </a:lnTo>
                  <a:close/>
                  <a:moveTo>
                    <a:pt x="100" y="95"/>
                  </a:moveTo>
                  <a:cubicBezTo>
                    <a:pt x="92" y="96"/>
                    <a:pt x="92" y="96"/>
                    <a:pt x="92" y="9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102" y="41"/>
                    <a:pt x="102" y="41"/>
                    <a:pt x="102" y="41"/>
                  </a:cubicBezTo>
                  <a:lnTo>
                    <a:pt x="100" y="95"/>
                  </a:lnTo>
                  <a:close/>
                  <a:moveTo>
                    <a:pt x="120" y="93"/>
                  </a:moveTo>
                  <a:cubicBezTo>
                    <a:pt x="111" y="94"/>
                    <a:pt x="111" y="94"/>
                    <a:pt x="111" y="94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28" y="37"/>
                    <a:pt x="128" y="37"/>
                    <a:pt x="128" y="37"/>
                  </a:cubicBezTo>
                  <a:lnTo>
                    <a:pt x="120" y="93"/>
                  </a:lnTo>
                  <a:close/>
                  <a:moveTo>
                    <a:pt x="137" y="91"/>
                  </a:moveTo>
                  <a:cubicBezTo>
                    <a:pt x="131" y="92"/>
                    <a:pt x="131" y="92"/>
                    <a:pt x="131" y="92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51" y="33"/>
                    <a:pt x="151" y="33"/>
                    <a:pt x="151" y="33"/>
                  </a:cubicBezTo>
                  <a:lnTo>
                    <a:pt x="137" y="91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5" name="Freeform 99"/>
            <p:cNvSpPr>
              <a:spLocks noEditPoints="1"/>
            </p:cNvSpPr>
            <p:nvPr/>
          </p:nvSpPr>
          <p:spPr bwMode="auto">
            <a:xfrm>
              <a:off x="5570610" y="2528471"/>
              <a:ext cx="426828" cy="476250"/>
            </a:xfrm>
            <a:custGeom>
              <a:avLst/>
              <a:gdLst>
                <a:gd name="T0" fmla="*/ 134 w 201"/>
                <a:gd name="T1" fmla="*/ 90 h 224"/>
                <a:gd name="T2" fmla="*/ 143 w 201"/>
                <a:gd name="T3" fmla="*/ 72 h 224"/>
                <a:gd name="T4" fmla="*/ 108 w 201"/>
                <a:gd name="T5" fmla="*/ 47 h 224"/>
                <a:gd name="T6" fmla="*/ 69 w 201"/>
                <a:gd name="T7" fmla="*/ 224 h 224"/>
                <a:gd name="T8" fmla="*/ 168 w 201"/>
                <a:gd name="T9" fmla="*/ 66 h 224"/>
                <a:gd name="T10" fmla="*/ 149 w 201"/>
                <a:gd name="T11" fmla="*/ 90 h 224"/>
                <a:gd name="T12" fmla="*/ 74 w 201"/>
                <a:gd name="T13" fmla="*/ 169 h 224"/>
                <a:gd name="T14" fmla="*/ 66 w 201"/>
                <a:gd name="T15" fmla="*/ 177 h 224"/>
                <a:gd name="T16" fmla="*/ 55 w 201"/>
                <a:gd name="T17" fmla="*/ 175 h 224"/>
                <a:gd name="T18" fmla="*/ 58 w 201"/>
                <a:gd name="T19" fmla="*/ 170 h 224"/>
                <a:gd name="T20" fmla="*/ 62 w 201"/>
                <a:gd name="T21" fmla="*/ 172 h 224"/>
                <a:gd name="T22" fmla="*/ 68 w 201"/>
                <a:gd name="T23" fmla="*/ 167 h 224"/>
                <a:gd name="T24" fmla="*/ 68 w 201"/>
                <a:gd name="T25" fmla="*/ 164 h 224"/>
                <a:gd name="T26" fmla="*/ 65 w 201"/>
                <a:gd name="T27" fmla="*/ 164 h 224"/>
                <a:gd name="T28" fmla="*/ 56 w 201"/>
                <a:gd name="T29" fmla="*/ 169 h 224"/>
                <a:gd name="T30" fmla="*/ 49 w 201"/>
                <a:gd name="T31" fmla="*/ 167 h 224"/>
                <a:gd name="T32" fmla="*/ 47 w 201"/>
                <a:gd name="T33" fmla="*/ 158 h 224"/>
                <a:gd name="T34" fmla="*/ 59 w 201"/>
                <a:gd name="T35" fmla="*/ 150 h 224"/>
                <a:gd name="T36" fmla="*/ 65 w 201"/>
                <a:gd name="T37" fmla="*/ 154 h 224"/>
                <a:gd name="T38" fmla="*/ 60 w 201"/>
                <a:gd name="T39" fmla="*/ 157 h 224"/>
                <a:gd name="T40" fmla="*/ 54 w 201"/>
                <a:gd name="T41" fmla="*/ 158 h 224"/>
                <a:gd name="T42" fmla="*/ 53 w 201"/>
                <a:gd name="T43" fmla="*/ 163 h 224"/>
                <a:gd name="T44" fmla="*/ 58 w 201"/>
                <a:gd name="T45" fmla="*/ 161 h 224"/>
                <a:gd name="T46" fmla="*/ 68 w 201"/>
                <a:gd name="T47" fmla="*/ 158 h 224"/>
                <a:gd name="T48" fmla="*/ 74 w 201"/>
                <a:gd name="T49" fmla="*/ 164 h 224"/>
                <a:gd name="T50" fmla="*/ 86 w 201"/>
                <a:gd name="T51" fmla="*/ 147 h 224"/>
                <a:gd name="T52" fmla="*/ 83 w 201"/>
                <a:gd name="T53" fmla="*/ 161 h 224"/>
                <a:gd name="T54" fmla="*/ 67 w 201"/>
                <a:gd name="T55" fmla="*/ 138 h 224"/>
                <a:gd name="T56" fmla="*/ 98 w 201"/>
                <a:gd name="T57" fmla="*/ 146 h 224"/>
                <a:gd name="T58" fmla="*/ 113 w 201"/>
                <a:gd name="T59" fmla="*/ 131 h 224"/>
                <a:gd name="T60" fmla="*/ 80 w 201"/>
                <a:gd name="T61" fmla="*/ 124 h 224"/>
                <a:gd name="T62" fmla="*/ 100 w 201"/>
                <a:gd name="T63" fmla="*/ 136 h 224"/>
                <a:gd name="T64" fmla="*/ 113 w 201"/>
                <a:gd name="T65" fmla="*/ 131 h 224"/>
                <a:gd name="T66" fmla="*/ 115 w 201"/>
                <a:gd name="T67" fmla="*/ 129 h 224"/>
                <a:gd name="T68" fmla="*/ 110 w 201"/>
                <a:gd name="T69" fmla="*/ 94 h 224"/>
                <a:gd name="T70" fmla="*/ 104 w 201"/>
                <a:gd name="T71" fmla="*/ 109 h 224"/>
                <a:gd name="T72" fmla="*/ 117 w 201"/>
                <a:gd name="T73" fmla="*/ 103 h 224"/>
                <a:gd name="T74" fmla="*/ 111 w 201"/>
                <a:gd name="T75" fmla="*/ 116 h 224"/>
                <a:gd name="T76" fmla="*/ 126 w 201"/>
                <a:gd name="T77" fmla="*/ 110 h 224"/>
                <a:gd name="T78" fmla="*/ 190 w 201"/>
                <a:gd name="T79" fmla="*/ 1 h 224"/>
                <a:gd name="T80" fmla="*/ 174 w 201"/>
                <a:gd name="T81" fmla="*/ 21 h 224"/>
                <a:gd name="T82" fmla="*/ 195 w 201"/>
                <a:gd name="T83" fmla="*/ 47 h 224"/>
                <a:gd name="T84" fmla="*/ 178 w 201"/>
                <a:gd name="T85" fmla="*/ 65 h 224"/>
                <a:gd name="T86" fmla="*/ 166 w 201"/>
                <a:gd name="T87" fmla="*/ 63 h 224"/>
                <a:gd name="T88" fmla="*/ 142 w 201"/>
                <a:gd name="T89" fmla="*/ 82 h 224"/>
                <a:gd name="T90" fmla="*/ 161 w 201"/>
                <a:gd name="T91" fmla="*/ 58 h 224"/>
                <a:gd name="T92" fmla="*/ 182 w 201"/>
                <a:gd name="T93" fmla="*/ 60 h 224"/>
                <a:gd name="T94" fmla="*/ 190 w 201"/>
                <a:gd name="T95" fmla="*/ 52 h 224"/>
                <a:gd name="T96" fmla="*/ 170 w 201"/>
                <a:gd name="T97" fmla="*/ 17 h 224"/>
                <a:gd name="T98" fmla="*/ 190 w 201"/>
                <a:gd name="T99" fmla="*/ 1 h 224"/>
                <a:gd name="T100" fmla="*/ 80 w 201"/>
                <a:gd name="T101" fmla="*/ 145 h 224"/>
                <a:gd name="T102" fmla="*/ 75 w 201"/>
                <a:gd name="T103" fmla="*/ 143 h 224"/>
                <a:gd name="T104" fmla="*/ 76 w 201"/>
                <a:gd name="T105" fmla="*/ 143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1" h="224">
                  <a:moveTo>
                    <a:pt x="149" y="90"/>
                  </a:moveTo>
                  <a:cubicBezTo>
                    <a:pt x="145" y="95"/>
                    <a:pt x="138" y="95"/>
                    <a:pt x="134" y="90"/>
                  </a:cubicBezTo>
                  <a:cubicBezTo>
                    <a:pt x="130" y="86"/>
                    <a:pt x="130" y="79"/>
                    <a:pt x="134" y="75"/>
                  </a:cubicBezTo>
                  <a:cubicBezTo>
                    <a:pt x="136" y="73"/>
                    <a:pt x="140" y="72"/>
                    <a:pt x="143" y="72"/>
                  </a:cubicBezTo>
                  <a:cubicBezTo>
                    <a:pt x="158" y="57"/>
                    <a:pt x="158" y="57"/>
                    <a:pt x="158" y="57"/>
                  </a:cubicBezTo>
                  <a:cubicBezTo>
                    <a:pt x="108" y="47"/>
                    <a:pt x="108" y="47"/>
                    <a:pt x="108" y="47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69" y="224"/>
                    <a:pt x="69" y="224"/>
                    <a:pt x="69" y="224"/>
                  </a:cubicBezTo>
                  <a:cubicBezTo>
                    <a:pt x="178" y="116"/>
                    <a:pt x="178" y="116"/>
                    <a:pt x="178" y="116"/>
                  </a:cubicBezTo>
                  <a:cubicBezTo>
                    <a:pt x="168" y="66"/>
                    <a:pt x="168" y="66"/>
                    <a:pt x="168" y="66"/>
                  </a:cubicBezTo>
                  <a:cubicBezTo>
                    <a:pt x="152" y="81"/>
                    <a:pt x="152" y="81"/>
                    <a:pt x="152" y="81"/>
                  </a:cubicBezTo>
                  <a:cubicBezTo>
                    <a:pt x="153" y="85"/>
                    <a:pt x="152" y="88"/>
                    <a:pt x="149" y="90"/>
                  </a:cubicBezTo>
                  <a:close/>
                  <a:moveTo>
                    <a:pt x="74" y="164"/>
                  </a:moveTo>
                  <a:cubicBezTo>
                    <a:pt x="75" y="166"/>
                    <a:pt x="75" y="167"/>
                    <a:pt x="74" y="169"/>
                  </a:cubicBezTo>
                  <a:cubicBezTo>
                    <a:pt x="73" y="171"/>
                    <a:pt x="72" y="172"/>
                    <a:pt x="71" y="174"/>
                  </a:cubicBezTo>
                  <a:cubicBezTo>
                    <a:pt x="69" y="176"/>
                    <a:pt x="67" y="177"/>
                    <a:pt x="66" y="177"/>
                  </a:cubicBezTo>
                  <a:cubicBezTo>
                    <a:pt x="64" y="178"/>
                    <a:pt x="62" y="178"/>
                    <a:pt x="60" y="178"/>
                  </a:cubicBezTo>
                  <a:cubicBezTo>
                    <a:pt x="58" y="178"/>
                    <a:pt x="57" y="177"/>
                    <a:pt x="55" y="175"/>
                  </a:cubicBezTo>
                  <a:cubicBezTo>
                    <a:pt x="54" y="174"/>
                    <a:pt x="54" y="174"/>
                    <a:pt x="54" y="174"/>
                  </a:cubicBezTo>
                  <a:cubicBezTo>
                    <a:pt x="58" y="170"/>
                    <a:pt x="58" y="170"/>
                    <a:pt x="58" y="170"/>
                  </a:cubicBezTo>
                  <a:cubicBezTo>
                    <a:pt x="59" y="171"/>
                    <a:pt x="59" y="171"/>
                    <a:pt x="59" y="171"/>
                  </a:cubicBezTo>
                  <a:cubicBezTo>
                    <a:pt x="60" y="171"/>
                    <a:pt x="61" y="172"/>
                    <a:pt x="62" y="172"/>
                  </a:cubicBezTo>
                  <a:cubicBezTo>
                    <a:pt x="62" y="172"/>
                    <a:pt x="63" y="172"/>
                    <a:pt x="64" y="172"/>
                  </a:cubicBezTo>
                  <a:cubicBezTo>
                    <a:pt x="66" y="171"/>
                    <a:pt x="68" y="169"/>
                    <a:pt x="68" y="167"/>
                  </a:cubicBezTo>
                  <a:cubicBezTo>
                    <a:pt x="69" y="167"/>
                    <a:pt x="69" y="166"/>
                    <a:pt x="69" y="166"/>
                  </a:cubicBezTo>
                  <a:cubicBezTo>
                    <a:pt x="69" y="165"/>
                    <a:pt x="68" y="165"/>
                    <a:pt x="68" y="164"/>
                  </a:cubicBezTo>
                  <a:cubicBezTo>
                    <a:pt x="68" y="164"/>
                    <a:pt x="67" y="164"/>
                    <a:pt x="67" y="164"/>
                  </a:cubicBezTo>
                  <a:cubicBezTo>
                    <a:pt x="67" y="164"/>
                    <a:pt x="66" y="164"/>
                    <a:pt x="65" y="164"/>
                  </a:cubicBezTo>
                  <a:cubicBezTo>
                    <a:pt x="65" y="164"/>
                    <a:pt x="64" y="165"/>
                    <a:pt x="61" y="166"/>
                  </a:cubicBezTo>
                  <a:cubicBezTo>
                    <a:pt x="59" y="168"/>
                    <a:pt x="57" y="169"/>
                    <a:pt x="56" y="169"/>
                  </a:cubicBezTo>
                  <a:cubicBezTo>
                    <a:pt x="55" y="169"/>
                    <a:pt x="53" y="169"/>
                    <a:pt x="52" y="169"/>
                  </a:cubicBezTo>
                  <a:cubicBezTo>
                    <a:pt x="51" y="169"/>
                    <a:pt x="50" y="168"/>
                    <a:pt x="49" y="167"/>
                  </a:cubicBezTo>
                  <a:cubicBezTo>
                    <a:pt x="47" y="166"/>
                    <a:pt x="47" y="165"/>
                    <a:pt x="46" y="163"/>
                  </a:cubicBezTo>
                  <a:cubicBezTo>
                    <a:pt x="46" y="162"/>
                    <a:pt x="46" y="160"/>
                    <a:pt x="47" y="158"/>
                  </a:cubicBezTo>
                  <a:cubicBezTo>
                    <a:pt x="48" y="155"/>
                    <a:pt x="51" y="152"/>
                    <a:pt x="54" y="151"/>
                  </a:cubicBezTo>
                  <a:cubicBezTo>
                    <a:pt x="56" y="150"/>
                    <a:pt x="58" y="150"/>
                    <a:pt x="59" y="150"/>
                  </a:cubicBezTo>
                  <a:cubicBezTo>
                    <a:pt x="61" y="151"/>
                    <a:pt x="63" y="151"/>
                    <a:pt x="64" y="153"/>
                  </a:cubicBezTo>
                  <a:cubicBezTo>
                    <a:pt x="65" y="154"/>
                    <a:pt x="65" y="154"/>
                    <a:pt x="65" y="154"/>
                  </a:cubicBezTo>
                  <a:cubicBezTo>
                    <a:pt x="61" y="158"/>
                    <a:pt x="61" y="158"/>
                    <a:pt x="61" y="158"/>
                  </a:cubicBezTo>
                  <a:cubicBezTo>
                    <a:pt x="60" y="157"/>
                    <a:pt x="60" y="157"/>
                    <a:pt x="60" y="157"/>
                  </a:cubicBezTo>
                  <a:cubicBezTo>
                    <a:pt x="59" y="156"/>
                    <a:pt x="58" y="156"/>
                    <a:pt x="57" y="156"/>
                  </a:cubicBezTo>
                  <a:cubicBezTo>
                    <a:pt x="56" y="156"/>
                    <a:pt x="55" y="157"/>
                    <a:pt x="54" y="158"/>
                  </a:cubicBezTo>
                  <a:cubicBezTo>
                    <a:pt x="53" y="160"/>
                    <a:pt x="52" y="161"/>
                    <a:pt x="52" y="161"/>
                  </a:cubicBezTo>
                  <a:cubicBezTo>
                    <a:pt x="52" y="162"/>
                    <a:pt x="52" y="162"/>
                    <a:pt x="53" y="163"/>
                  </a:cubicBezTo>
                  <a:cubicBezTo>
                    <a:pt x="53" y="163"/>
                    <a:pt x="53" y="163"/>
                    <a:pt x="54" y="163"/>
                  </a:cubicBezTo>
                  <a:cubicBezTo>
                    <a:pt x="54" y="163"/>
                    <a:pt x="55" y="163"/>
                    <a:pt x="58" y="161"/>
                  </a:cubicBezTo>
                  <a:cubicBezTo>
                    <a:pt x="60" y="160"/>
                    <a:pt x="62" y="159"/>
                    <a:pt x="63" y="158"/>
                  </a:cubicBezTo>
                  <a:cubicBezTo>
                    <a:pt x="65" y="158"/>
                    <a:pt x="67" y="157"/>
                    <a:pt x="68" y="158"/>
                  </a:cubicBezTo>
                  <a:cubicBezTo>
                    <a:pt x="70" y="158"/>
                    <a:pt x="71" y="159"/>
                    <a:pt x="72" y="160"/>
                  </a:cubicBezTo>
                  <a:cubicBezTo>
                    <a:pt x="73" y="161"/>
                    <a:pt x="74" y="162"/>
                    <a:pt x="74" y="164"/>
                  </a:cubicBezTo>
                  <a:close/>
                  <a:moveTo>
                    <a:pt x="93" y="151"/>
                  </a:moveTo>
                  <a:cubicBezTo>
                    <a:pt x="86" y="147"/>
                    <a:pt x="86" y="147"/>
                    <a:pt x="86" y="147"/>
                  </a:cubicBezTo>
                  <a:cubicBezTo>
                    <a:pt x="80" y="153"/>
                    <a:pt x="80" y="153"/>
                    <a:pt x="80" y="153"/>
                  </a:cubicBezTo>
                  <a:cubicBezTo>
                    <a:pt x="83" y="161"/>
                    <a:pt x="83" y="161"/>
                    <a:pt x="83" y="161"/>
                  </a:cubicBezTo>
                  <a:cubicBezTo>
                    <a:pt x="79" y="165"/>
                    <a:pt x="79" y="165"/>
                    <a:pt x="79" y="165"/>
                  </a:cubicBezTo>
                  <a:cubicBezTo>
                    <a:pt x="67" y="138"/>
                    <a:pt x="67" y="138"/>
                    <a:pt x="67" y="138"/>
                  </a:cubicBezTo>
                  <a:cubicBezTo>
                    <a:pt x="70" y="134"/>
                    <a:pt x="70" y="134"/>
                    <a:pt x="70" y="134"/>
                  </a:cubicBezTo>
                  <a:cubicBezTo>
                    <a:pt x="98" y="146"/>
                    <a:pt x="98" y="146"/>
                    <a:pt x="98" y="146"/>
                  </a:cubicBezTo>
                  <a:lnTo>
                    <a:pt x="93" y="151"/>
                  </a:lnTo>
                  <a:close/>
                  <a:moveTo>
                    <a:pt x="113" y="131"/>
                  </a:moveTo>
                  <a:cubicBezTo>
                    <a:pt x="100" y="144"/>
                    <a:pt x="100" y="144"/>
                    <a:pt x="100" y="144"/>
                  </a:cubicBezTo>
                  <a:cubicBezTo>
                    <a:pt x="80" y="124"/>
                    <a:pt x="80" y="124"/>
                    <a:pt x="80" y="124"/>
                  </a:cubicBezTo>
                  <a:cubicBezTo>
                    <a:pt x="85" y="120"/>
                    <a:pt x="85" y="120"/>
                    <a:pt x="85" y="120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9" y="127"/>
                    <a:pt x="109" y="127"/>
                    <a:pt x="109" y="127"/>
                  </a:cubicBezTo>
                  <a:lnTo>
                    <a:pt x="113" y="131"/>
                  </a:lnTo>
                  <a:close/>
                  <a:moveTo>
                    <a:pt x="130" y="114"/>
                  </a:moveTo>
                  <a:cubicBezTo>
                    <a:pt x="115" y="129"/>
                    <a:pt x="115" y="129"/>
                    <a:pt x="115" y="129"/>
                  </a:cubicBezTo>
                  <a:cubicBezTo>
                    <a:pt x="95" y="109"/>
                    <a:pt x="95" y="109"/>
                    <a:pt x="95" y="109"/>
                  </a:cubicBezTo>
                  <a:cubicBezTo>
                    <a:pt x="110" y="94"/>
                    <a:pt x="110" y="94"/>
                    <a:pt x="110" y="94"/>
                  </a:cubicBezTo>
                  <a:cubicBezTo>
                    <a:pt x="114" y="98"/>
                    <a:pt x="114" y="98"/>
                    <a:pt x="114" y="98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7" y="112"/>
                    <a:pt x="107" y="112"/>
                    <a:pt x="107" y="112"/>
                  </a:cubicBezTo>
                  <a:cubicBezTo>
                    <a:pt x="117" y="103"/>
                    <a:pt x="117" y="103"/>
                    <a:pt x="117" y="103"/>
                  </a:cubicBezTo>
                  <a:cubicBezTo>
                    <a:pt x="121" y="107"/>
                    <a:pt x="121" y="107"/>
                    <a:pt x="121" y="107"/>
                  </a:cubicBezTo>
                  <a:cubicBezTo>
                    <a:pt x="111" y="116"/>
                    <a:pt x="111" y="116"/>
                    <a:pt x="111" y="116"/>
                  </a:cubicBezTo>
                  <a:cubicBezTo>
                    <a:pt x="115" y="120"/>
                    <a:pt x="115" y="120"/>
                    <a:pt x="115" y="120"/>
                  </a:cubicBezTo>
                  <a:cubicBezTo>
                    <a:pt x="126" y="110"/>
                    <a:pt x="126" y="110"/>
                    <a:pt x="126" y="110"/>
                  </a:cubicBezTo>
                  <a:lnTo>
                    <a:pt x="130" y="114"/>
                  </a:lnTo>
                  <a:close/>
                  <a:moveTo>
                    <a:pt x="190" y="1"/>
                  </a:moveTo>
                  <a:cubicBezTo>
                    <a:pt x="191" y="2"/>
                    <a:pt x="191" y="5"/>
                    <a:pt x="190" y="6"/>
                  </a:cubicBezTo>
                  <a:cubicBezTo>
                    <a:pt x="174" y="21"/>
                    <a:pt x="174" y="21"/>
                    <a:pt x="174" y="21"/>
                  </a:cubicBezTo>
                  <a:cubicBezTo>
                    <a:pt x="173" y="22"/>
                    <a:pt x="174" y="26"/>
                    <a:pt x="177" y="29"/>
                  </a:cubicBezTo>
                  <a:cubicBezTo>
                    <a:pt x="195" y="47"/>
                    <a:pt x="195" y="47"/>
                    <a:pt x="195" y="47"/>
                  </a:cubicBezTo>
                  <a:cubicBezTo>
                    <a:pt x="200" y="52"/>
                    <a:pt x="201" y="61"/>
                    <a:pt x="196" y="66"/>
                  </a:cubicBezTo>
                  <a:cubicBezTo>
                    <a:pt x="191" y="70"/>
                    <a:pt x="183" y="70"/>
                    <a:pt x="178" y="65"/>
                  </a:cubicBezTo>
                  <a:cubicBezTo>
                    <a:pt x="176" y="63"/>
                    <a:pt x="176" y="63"/>
                    <a:pt x="176" y="63"/>
                  </a:cubicBezTo>
                  <a:cubicBezTo>
                    <a:pt x="173" y="60"/>
                    <a:pt x="169" y="60"/>
                    <a:pt x="166" y="63"/>
                  </a:cubicBezTo>
                  <a:cubicBezTo>
                    <a:pt x="147" y="82"/>
                    <a:pt x="147" y="82"/>
                    <a:pt x="147" y="82"/>
                  </a:cubicBezTo>
                  <a:cubicBezTo>
                    <a:pt x="146" y="83"/>
                    <a:pt x="144" y="83"/>
                    <a:pt x="142" y="82"/>
                  </a:cubicBezTo>
                  <a:cubicBezTo>
                    <a:pt x="141" y="81"/>
                    <a:pt x="141" y="79"/>
                    <a:pt x="142" y="77"/>
                  </a:cubicBezTo>
                  <a:cubicBezTo>
                    <a:pt x="161" y="58"/>
                    <a:pt x="161" y="58"/>
                    <a:pt x="161" y="58"/>
                  </a:cubicBezTo>
                  <a:cubicBezTo>
                    <a:pt x="167" y="53"/>
                    <a:pt x="175" y="53"/>
                    <a:pt x="181" y="58"/>
                  </a:cubicBezTo>
                  <a:cubicBezTo>
                    <a:pt x="182" y="60"/>
                    <a:pt x="182" y="60"/>
                    <a:pt x="182" y="60"/>
                  </a:cubicBezTo>
                  <a:cubicBezTo>
                    <a:pt x="185" y="63"/>
                    <a:pt x="189" y="63"/>
                    <a:pt x="191" y="61"/>
                  </a:cubicBezTo>
                  <a:cubicBezTo>
                    <a:pt x="194" y="59"/>
                    <a:pt x="193" y="55"/>
                    <a:pt x="190" y="52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67" y="28"/>
                    <a:pt x="166" y="21"/>
                    <a:pt x="170" y="17"/>
                  </a:cubicBezTo>
                  <a:cubicBezTo>
                    <a:pt x="185" y="1"/>
                    <a:pt x="185" y="1"/>
                    <a:pt x="185" y="1"/>
                  </a:cubicBezTo>
                  <a:cubicBezTo>
                    <a:pt x="186" y="0"/>
                    <a:pt x="189" y="0"/>
                    <a:pt x="190" y="1"/>
                  </a:cubicBezTo>
                  <a:close/>
                  <a:moveTo>
                    <a:pt x="76" y="143"/>
                  </a:moveTo>
                  <a:cubicBezTo>
                    <a:pt x="80" y="145"/>
                    <a:pt x="80" y="145"/>
                    <a:pt x="80" y="145"/>
                  </a:cubicBezTo>
                  <a:cubicBezTo>
                    <a:pt x="77" y="148"/>
                    <a:pt x="77" y="148"/>
                    <a:pt x="77" y="148"/>
                  </a:cubicBezTo>
                  <a:cubicBezTo>
                    <a:pt x="75" y="143"/>
                    <a:pt x="75" y="143"/>
                    <a:pt x="75" y="143"/>
                  </a:cubicBezTo>
                  <a:cubicBezTo>
                    <a:pt x="75" y="143"/>
                    <a:pt x="75" y="142"/>
                    <a:pt x="75" y="142"/>
                  </a:cubicBezTo>
                  <a:cubicBezTo>
                    <a:pt x="75" y="142"/>
                    <a:pt x="75" y="143"/>
                    <a:pt x="76" y="1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107" name="Freeform 8"/>
            <p:cNvSpPr>
              <a:spLocks noEditPoints="1"/>
            </p:cNvSpPr>
            <p:nvPr/>
          </p:nvSpPr>
          <p:spPr bwMode="auto">
            <a:xfrm>
              <a:off x="7914098" y="3975008"/>
              <a:ext cx="365144" cy="302420"/>
            </a:xfrm>
            <a:custGeom>
              <a:avLst/>
              <a:gdLst>
                <a:gd name="T0" fmla="*/ 103 w 207"/>
                <a:gd name="T1" fmla="*/ 7 h 171"/>
                <a:gd name="T2" fmla="*/ 103 w 207"/>
                <a:gd name="T3" fmla="*/ 16 h 171"/>
                <a:gd name="T4" fmla="*/ 108 w 207"/>
                <a:gd name="T5" fmla="*/ 65 h 171"/>
                <a:gd name="T6" fmla="*/ 110 w 207"/>
                <a:gd name="T7" fmla="*/ 58 h 171"/>
                <a:gd name="T8" fmla="*/ 107 w 207"/>
                <a:gd name="T9" fmla="*/ 51 h 171"/>
                <a:gd name="T10" fmla="*/ 100 w 207"/>
                <a:gd name="T11" fmla="*/ 51 h 171"/>
                <a:gd name="T12" fmla="*/ 104 w 207"/>
                <a:gd name="T13" fmla="*/ 66 h 171"/>
                <a:gd name="T14" fmla="*/ 108 w 207"/>
                <a:gd name="T15" fmla="*/ 65 h 171"/>
                <a:gd name="T16" fmla="*/ 78 w 207"/>
                <a:gd name="T17" fmla="*/ 54 h 171"/>
                <a:gd name="T18" fmla="*/ 76 w 207"/>
                <a:gd name="T19" fmla="*/ 59 h 171"/>
                <a:gd name="T20" fmla="*/ 78 w 207"/>
                <a:gd name="T21" fmla="*/ 54 h 171"/>
                <a:gd name="T22" fmla="*/ 184 w 207"/>
                <a:gd name="T23" fmla="*/ 80 h 171"/>
                <a:gd name="T24" fmla="*/ 156 w 207"/>
                <a:gd name="T25" fmla="*/ 171 h 171"/>
                <a:gd name="T26" fmla="*/ 50 w 207"/>
                <a:gd name="T27" fmla="*/ 61 h 171"/>
                <a:gd name="T28" fmla="*/ 23 w 207"/>
                <a:gd name="T29" fmla="*/ 80 h 171"/>
                <a:gd name="T30" fmla="*/ 33 w 207"/>
                <a:gd name="T31" fmla="*/ 15 h 171"/>
                <a:gd name="T32" fmla="*/ 103 w 207"/>
                <a:gd name="T33" fmla="*/ 20 h 171"/>
                <a:gd name="T34" fmla="*/ 166 w 207"/>
                <a:gd name="T35" fmla="*/ 12 h 171"/>
                <a:gd name="T36" fmla="*/ 94 w 207"/>
                <a:gd name="T37" fmla="*/ 71 h 171"/>
                <a:gd name="T38" fmla="*/ 108 w 207"/>
                <a:gd name="T39" fmla="*/ 71 h 171"/>
                <a:gd name="T40" fmla="*/ 114 w 207"/>
                <a:gd name="T41" fmla="*/ 67 h 171"/>
                <a:gd name="T42" fmla="*/ 116 w 207"/>
                <a:gd name="T43" fmla="*/ 58 h 171"/>
                <a:gd name="T44" fmla="*/ 112 w 207"/>
                <a:gd name="T45" fmla="*/ 48 h 171"/>
                <a:gd name="T46" fmla="*/ 104 w 207"/>
                <a:gd name="T47" fmla="*/ 45 h 171"/>
                <a:gd name="T48" fmla="*/ 94 w 207"/>
                <a:gd name="T49" fmla="*/ 71 h 171"/>
                <a:gd name="T50" fmla="*/ 72 w 207"/>
                <a:gd name="T51" fmla="*/ 71 h 171"/>
                <a:gd name="T52" fmla="*/ 82 w 207"/>
                <a:gd name="T53" fmla="*/ 64 h 171"/>
                <a:gd name="T54" fmla="*/ 91 w 207"/>
                <a:gd name="T55" fmla="*/ 71 h 171"/>
                <a:gd name="T56" fmla="*/ 75 w 207"/>
                <a:gd name="T57" fmla="*/ 45 h 171"/>
                <a:gd name="T58" fmla="*/ 141 w 207"/>
                <a:gd name="T59" fmla="*/ 75 h 171"/>
                <a:gd name="T60" fmla="*/ 65 w 207"/>
                <a:gd name="T61" fmla="*/ 81 h 171"/>
                <a:gd name="T62" fmla="*/ 141 w 207"/>
                <a:gd name="T63" fmla="*/ 75 h 171"/>
                <a:gd name="T64" fmla="*/ 140 w 207"/>
                <a:gd name="T65" fmla="*/ 59 h 171"/>
                <a:gd name="T66" fmla="*/ 131 w 207"/>
                <a:gd name="T67" fmla="*/ 55 h 171"/>
                <a:gd name="T68" fmla="*/ 126 w 207"/>
                <a:gd name="T69" fmla="*/ 52 h 171"/>
                <a:gd name="T70" fmla="*/ 130 w 207"/>
                <a:gd name="T71" fmla="*/ 50 h 171"/>
                <a:gd name="T72" fmla="*/ 135 w 207"/>
                <a:gd name="T73" fmla="*/ 54 h 171"/>
                <a:gd name="T74" fmla="*/ 140 w 207"/>
                <a:gd name="T75" fmla="*/ 54 h 171"/>
                <a:gd name="T76" fmla="*/ 139 w 207"/>
                <a:gd name="T77" fmla="*/ 49 h 171"/>
                <a:gd name="T78" fmla="*/ 126 w 207"/>
                <a:gd name="T79" fmla="*/ 46 h 171"/>
                <a:gd name="T80" fmla="*/ 121 w 207"/>
                <a:gd name="T81" fmla="*/ 53 h 171"/>
                <a:gd name="T82" fmla="*/ 125 w 207"/>
                <a:gd name="T83" fmla="*/ 59 h 171"/>
                <a:gd name="T84" fmla="*/ 134 w 207"/>
                <a:gd name="T85" fmla="*/ 62 h 171"/>
                <a:gd name="T86" fmla="*/ 135 w 207"/>
                <a:gd name="T87" fmla="*/ 64 h 171"/>
                <a:gd name="T88" fmla="*/ 134 w 207"/>
                <a:gd name="T89" fmla="*/ 66 h 171"/>
                <a:gd name="T90" fmla="*/ 126 w 207"/>
                <a:gd name="T91" fmla="*/ 64 h 171"/>
                <a:gd name="T92" fmla="*/ 125 w 207"/>
                <a:gd name="T93" fmla="*/ 61 h 171"/>
                <a:gd name="T94" fmla="*/ 120 w 207"/>
                <a:gd name="T95" fmla="*/ 62 h 171"/>
                <a:gd name="T96" fmla="*/ 125 w 207"/>
                <a:gd name="T97" fmla="*/ 71 h 171"/>
                <a:gd name="T98" fmla="*/ 136 w 207"/>
                <a:gd name="T99" fmla="*/ 71 h 171"/>
                <a:gd name="T100" fmla="*/ 141 w 207"/>
                <a:gd name="T101" fmla="*/ 63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7" h="171">
                  <a:moveTo>
                    <a:pt x="73" y="1"/>
                  </a:moveTo>
                  <a:cubicBezTo>
                    <a:pt x="82" y="5"/>
                    <a:pt x="92" y="7"/>
                    <a:pt x="103" y="7"/>
                  </a:cubicBezTo>
                  <a:cubicBezTo>
                    <a:pt x="114" y="7"/>
                    <a:pt x="125" y="5"/>
                    <a:pt x="134" y="1"/>
                  </a:cubicBezTo>
                  <a:cubicBezTo>
                    <a:pt x="126" y="11"/>
                    <a:pt x="115" y="16"/>
                    <a:pt x="103" y="16"/>
                  </a:cubicBezTo>
                  <a:cubicBezTo>
                    <a:pt x="92" y="16"/>
                    <a:pt x="80" y="11"/>
                    <a:pt x="73" y="1"/>
                  </a:cubicBezTo>
                  <a:close/>
                  <a:moveTo>
                    <a:pt x="108" y="65"/>
                  </a:moveTo>
                  <a:cubicBezTo>
                    <a:pt x="109" y="64"/>
                    <a:pt x="110" y="63"/>
                    <a:pt x="110" y="62"/>
                  </a:cubicBezTo>
                  <a:cubicBezTo>
                    <a:pt x="110" y="61"/>
                    <a:pt x="110" y="60"/>
                    <a:pt x="110" y="58"/>
                  </a:cubicBezTo>
                  <a:cubicBezTo>
                    <a:pt x="110" y="56"/>
                    <a:pt x="110" y="54"/>
                    <a:pt x="109" y="53"/>
                  </a:cubicBezTo>
                  <a:cubicBezTo>
                    <a:pt x="109" y="52"/>
                    <a:pt x="108" y="51"/>
                    <a:pt x="107" y="51"/>
                  </a:cubicBezTo>
                  <a:cubicBezTo>
                    <a:pt x="107" y="51"/>
                    <a:pt x="106" y="51"/>
                    <a:pt x="104" y="51"/>
                  </a:cubicBezTo>
                  <a:cubicBezTo>
                    <a:pt x="100" y="51"/>
                    <a:pt x="100" y="51"/>
                    <a:pt x="100" y="51"/>
                  </a:cubicBezTo>
                  <a:cubicBezTo>
                    <a:pt x="100" y="66"/>
                    <a:pt x="100" y="66"/>
                    <a:pt x="100" y="6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5" y="66"/>
                    <a:pt x="106" y="66"/>
                    <a:pt x="107" y="65"/>
                  </a:cubicBezTo>
                  <a:cubicBezTo>
                    <a:pt x="108" y="65"/>
                    <a:pt x="108" y="65"/>
                    <a:pt x="108" y="65"/>
                  </a:cubicBezTo>
                  <a:close/>
                  <a:moveTo>
                    <a:pt x="78" y="54"/>
                  </a:moveTo>
                  <a:cubicBezTo>
                    <a:pt x="78" y="54"/>
                    <a:pt x="78" y="54"/>
                    <a:pt x="78" y="54"/>
                  </a:cubicBezTo>
                  <a:cubicBezTo>
                    <a:pt x="78" y="54"/>
                    <a:pt x="78" y="54"/>
                    <a:pt x="78" y="54"/>
                  </a:cubicBezTo>
                  <a:cubicBezTo>
                    <a:pt x="76" y="59"/>
                    <a:pt x="76" y="59"/>
                    <a:pt x="76" y="59"/>
                  </a:cubicBezTo>
                  <a:cubicBezTo>
                    <a:pt x="80" y="59"/>
                    <a:pt x="80" y="59"/>
                    <a:pt x="80" y="59"/>
                  </a:cubicBezTo>
                  <a:lnTo>
                    <a:pt x="78" y="54"/>
                  </a:lnTo>
                  <a:close/>
                  <a:moveTo>
                    <a:pt x="207" y="49"/>
                  </a:moveTo>
                  <a:cubicBezTo>
                    <a:pt x="184" y="80"/>
                    <a:pt x="184" y="80"/>
                    <a:pt x="184" y="80"/>
                  </a:cubicBezTo>
                  <a:cubicBezTo>
                    <a:pt x="156" y="61"/>
                    <a:pt x="156" y="61"/>
                    <a:pt x="156" y="61"/>
                  </a:cubicBezTo>
                  <a:cubicBezTo>
                    <a:pt x="156" y="171"/>
                    <a:pt x="156" y="171"/>
                    <a:pt x="156" y="171"/>
                  </a:cubicBezTo>
                  <a:cubicBezTo>
                    <a:pt x="50" y="171"/>
                    <a:pt x="50" y="171"/>
                    <a:pt x="50" y="17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23" y="80"/>
                    <a:pt x="23" y="80"/>
                    <a:pt x="23" y="80"/>
                  </a:cubicBezTo>
                  <a:cubicBezTo>
                    <a:pt x="23" y="80"/>
                    <a:pt x="23" y="80"/>
                    <a:pt x="23" y="8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76" y="12"/>
                    <a:pt x="89" y="20"/>
                    <a:pt x="103" y="20"/>
                  </a:cubicBezTo>
                  <a:cubicBezTo>
                    <a:pt x="118" y="20"/>
                    <a:pt x="131" y="12"/>
                    <a:pt x="139" y="0"/>
                  </a:cubicBezTo>
                  <a:cubicBezTo>
                    <a:pt x="166" y="12"/>
                    <a:pt x="166" y="12"/>
                    <a:pt x="166" y="12"/>
                  </a:cubicBezTo>
                  <a:lnTo>
                    <a:pt x="207" y="49"/>
                  </a:lnTo>
                  <a:close/>
                  <a:moveTo>
                    <a:pt x="94" y="71"/>
                  </a:moveTo>
                  <a:cubicBezTo>
                    <a:pt x="104" y="71"/>
                    <a:pt x="104" y="71"/>
                    <a:pt x="104" y="71"/>
                  </a:cubicBezTo>
                  <a:cubicBezTo>
                    <a:pt x="106" y="71"/>
                    <a:pt x="107" y="71"/>
                    <a:pt x="108" y="71"/>
                  </a:cubicBezTo>
                  <a:cubicBezTo>
                    <a:pt x="109" y="70"/>
                    <a:pt x="110" y="70"/>
                    <a:pt x="111" y="69"/>
                  </a:cubicBezTo>
                  <a:cubicBezTo>
                    <a:pt x="112" y="69"/>
                    <a:pt x="113" y="68"/>
                    <a:pt x="114" y="67"/>
                  </a:cubicBezTo>
                  <a:cubicBezTo>
                    <a:pt x="115" y="66"/>
                    <a:pt x="115" y="65"/>
                    <a:pt x="116" y="63"/>
                  </a:cubicBezTo>
                  <a:cubicBezTo>
                    <a:pt x="116" y="62"/>
                    <a:pt x="116" y="60"/>
                    <a:pt x="116" y="58"/>
                  </a:cubicBezTo>
                  <a:cubicBezTo>
                    <a:pt x="116" y="56"/>
                    <a:pt x="116" y="54"/>
                    <a:pt x="115" y="52"/>
                  </a:cubicBezTo>
                  <a:cubicBezTo>
                    <a:pt x="115" y="50"/>
                    <a:pt x="114" y="49"/>
                    <a:pt x="112" y="48"/>
                  </a:cubicBezTo>
                  <a:cubicBezTo>
                    <a:pt x="111" y="47"/>
                    <a:pt x="110" y="46"/>
                    <a:pt x="108" y="46"/>
                  </a:cubicBezTo>
                  <a:cubicBezTo>
                    <a:pt x="107" y="45"/>
                    <a:pt x="106" y="45"/>
                    <a:pt x="104" y="45"/>
                  </a:cubicBezTo>
                  <a:cubicBezTo>
                    <a:pt x="94" y="45"/>
                    <a:pt x="94" y="45"/>
                    <a:pt x="94" y="45"/>
                  </a:cubicBezTo>
                  <a:lnTo>
                    <a:pt x="94" y="71"/>
                  </a:lnTo>
                  <a:close/>
                  <a:moveTo>
                    <a:pt x="65" y="71"/>
                  </a:moveTo>
                  <a:cubicBezTo>
                    <a:pt x="72" y="71"/>
                    <a:pt x="72" y="71"/>
                    <a:pt x="72" y="71"/>
                  </a:cubicBezTo>
                  <a:cubicBezTo>
                    <a:pt x="74" y="64"/>
                    <a:pt x="74" y="64"/>
                    <a:pt x="74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80" y="45"/>
                    <a:pt x="80" y="45"/>
                    <a:pt x="80" y="45"/>
                  </a:cubicBezTo>
                  <a:cubicBezTo>
                    <a:pt x="75" y="45"/>
                    <a:pt x="75" y="45"/>
                    <a:pt x="75" y="45"/>
                  </a:cubicBezTo>
                  <a:lnTo>
                    <a:pt x="65" y="71"/>
                  </a:lnTo>
                  <a:close/>
                  <a:moveTo>
                    <a:pt x="141" y="75"/>
                  </a:moveTo>
                  <a:cubicBezTo>
                    <a:pt x="65" y="75"/>
                    <a:pt x="65" y="75"/>
                    <a:pt x="65" y="75"/>
                  </a:cubicBezTo>
                  <a:cubicBezTo>
                    <a:pt x="65" y="81"/>
                    <a:pt x="65" y="81"/>
                    <a:pt x="65" y="81"/>
                  </a:cubicBezTo>
                  <a:cubicBezTo>
                    <a:pt x="141" y="81"/>
                    <a:pt x="141" y="81"/>
                    <a:pt x="141" y="81"/>
                  </a:cubicBezTo>
                  <a:lnTo>
                    <a:pt x="141" y="75"/>
                  </a:lnTo>
                  <a:close/>
                  <a:moveTo>
                    <a:pt x="141" y="63"/>
                  </a:moveTo>
                  <a:cubicBezTo>
                    <a:pt x="141" y="62"/>
                    <a:pt x="141" y="60"/>
                    <a:pt x="140" y="59"/>
                  </a:cubicBezTo>
                  <a:cubicBezTo>
                    <a:pt x="139" y="58"/>
                    <a:pt x="138" y="57"/>
                    <a:pt x="136" y="56"/>
                  </a:cubicBezTo>
                  <a:cubicBezTo>
                    <a:pt x="135" y="56"/>
                    <a:pt x="134" y="55"/>
                    <a:pt x="131" y="55"/>
                  </a:cubicBezTo>
                  <a:cubicBezTo>
                    <a:pt x="128" y="54"/>
                    <a:pt x="127" y="54"/>
                    <a:pt x="127" y="53"/>
                  </a:cubicBezTo>
                  <a:cubicBezTo>
                    <a:pt x="127" y="53"/>
                    <a:pt x="126" y="53"/>
                    <a:pt x="126" y="52"/>
                  </a:cubicBezTo>
                  <a:cubicBezTo>
                    <a:pt x="126" y="52"/>
                    <a:pt x="127" y="52"/>
                    <a:pt x="127" y="51"/>
                  </a:cubicBezTo>
                  <a:cubicBezTo>
                    <a:pt x="128" y="51"/>
                    <a:pt x="128" y="50"/>
                    <a:pt x="130" y="50"/>
                  </a:cubicBezTo>
                  <a:cubicBezTo>
                    <a:pt x="132" y="50"/>
                    <a:pt x="133" y="51"/>
                    <a:pt x="134" y="51"/>
                  </a:cubicBezTo>
                  <a:cubicBezTo>
                    <a:pt x="134" y="52"/>
                    <a:pt x="135" y="52"/>
                    <a:pt x="135" y="54"/>
                  </a:cubicBezTo>
                  <a:cubicBezTo>
                    <a:pt x="135" y="55"/>
                    <a:pt x="135" y="55"/>
                    <a:pt x="135" y="55"/>
                  </a:cubicBezTo>
                  <a:cubicBezTo>
                    <a:pt x="140" y="54"/>
                    <a:pt x="140" y="54"/>
                    <a:pt x="140" y="54"/>
                  </a:cubicBezTo>
                  <a:cubicBezTo>
                    <a:pt x="140" y="53"/>
                    <a:pt x="140" y="53"/>
                    <a:pt x="140" y="53"/>
                  </a:cubicBezTo>
                  <a:cubicBezTo>
                    <a:pt x="140" y="52"/>
                    <a:pt x="140" y="50"/>
                    <a:pt x="139" y="49"/>
                  </a:cubicBezTo>
                  <a:cubicBezTo>
                    <a:pt x="138" y="47"/>
                    <a:pt x="137" y="47"/>
                    <a:pt x="135" y="46"/>
                  </a:cubicBezTo>
                  <a:cubicBezTo>
                    <a:pt x="133" y="45"/>
                    <a:pt x="129" y="45"/>
                    <a:pt x="126" y="46"/>
                  </a:cubicBezTo>
                  <a:cubicBezTo>
                    <a:pt x="124" y="46"/>
                    <a:pt x="123" y="47"/>
                    <a:pt x="122" y="49"/>
                  </a:cubicBezTo>
                  <a:cubicBezTo>
                    <a:pt x="121" y="50"/>
                    <a:pt x="121" y="51"/>
                    <a:pt x="121" y="53"/>
                  </a:cubicBezTo>
                  <a:cubicBezTo>
                    <a:pt x="121" y="54"/>
                    <a:pt x="121" y="55"/>
                    <a:pt x="122" y="56"/>
                  </a:cubicBezTo>
                  <a:cubicBezTo>
                    <a:pt x="122" y="57"/>
                    <a:pt x="123" y="58"/>
                    <a:pt x="125" y="59"/>
                  </a:cubicBezTo>
                  <a:cubicBezTo>
                    <a:pt x="126" y="59"/>
                    <a:pt x="127" y="60"/>
                    <a:pt x="130" y="60"/>
                  </a:cubicBezTo>
                  <a:cubicBezTo>
                    <a:pt x="132" y="61"/>
                    <a:pt x="133" y="61"/>
                    <a:pt x="134" y="62"/>
                  </a:cubicBezTo>
                  <a:cubicBezTo>
                    <a:pt x="134" y="62"/>
                    <a:pt x="135" y="62"/>
                    <a:pt x="135" y="62"/>
                  </a:cubicBezTo>
                  <a:cubicBezTo>
                    <a:pt x="135" y="63"/>
                    <a:pt x="135" y="63"/>
                    <a:pt x="135" y="64"/>
                  </a:cubicBezTo>
                  <a:cubicBezTo>
                    <a:pt x="135" y="64"/>
                    <a:pt x="135" y="64"/>
                    <a:pt x="135" y="65"/>
                  </a:cubicBezTo>
                  <a:cubicBezTo>
                    <a:pt x="135" y="65"/>
                    <a:pt x="134" y="65"/>
                    <a:pt x="134" y="66"/>
                  </a:cubicBezTo>
                  <a:cubicBezTo>
                    <a:pt x="132" y="66"/>
                    <a:pt x="130" y="66"/>
                    <a:pt x="128" y="66"/>
                  </a:cubicBezTo>
                  <a:cubicBezTo>
                    <a:pt x="127" y="65"/>
                    <a:pt x="127" y="65"/>
                    <a:pt x="126" y="64"/>
                  </a:cubicBezTo>
                  <a:cubicBezTo>
                    <a:pt x="126" y="64"/>
                    <a:pt x="126" y="63"/>
                    <a:pt x="125" y="62"/>
                  </a:cubicBezTo>
                  <a:cubicBezTo>
                    <a:pt x="125" y="61"/>
                    <a:pt x="125" y="61"/>
                    <a:pt x="125" y="61"/>
                  </a:cubicBezTo>
                  <a:cubicBezTo>
                    <a:pt x="120" y="61"/>
                    <a:pt x="120" y="61"/>
                    <a:pt x="120" y="61"/>
                  </a:cubicBezTo>
                  <a:cubicBezTo>
                    <a:pt x="120" y="62"/>
                    <a:pt x="120" y="62"/>
                    <a:pt x="120" y="62"/>
                  </a:cubicBezTo>
                  <a:cubicBezTo>
                    <a:pt x="120" y="64"/>
                    <a:pt x="120" y="66"/>
                    <a:pt x="121" y="67"/>
                  </a:cubicBezTo>
                  <a:cubicBezTo>
                    <a:pt x="122" y="69"/>
                    <a:pt x="124" y="70"/>
                    <a:pt x="125" y="71"/>
                  </a:cubicBezTo>
                  <a:cubicBezTo>
                    <a:pt x="127" y="71"/>
                    <a:pt x="129" y="72"/>
                    <a:pt x="131" y="72"/>
                  </a:cubicBezTo>
                  <a:cubicBezTo>
                    <a:pt x="133" y="72"/>
                    <a:pt x="135" y="71"/>
                    <a:pt x="136" y="71"/>
                  </a:cubicBezTo>
                  <a:cubicBezTo>
                    <a:pt x="138" y="70"/>
                    <a:pt x="139" y="69"/>
                    <a:pt x="140" y="67"/>
                  </a:cubicBezTo>
                  <a:cubicBezTo>
                    <a:pt x="141" y="66"/>
                    <a:pt x="141" y="65"/>
                    <a:pt x="141" y="6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pic>
        <p:nvPicPr>
          <p:cNvPr id="6" name="Yanni - 和兰花在一起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07739" y="-1230312"/>
            <a:ext cx="609600" cy="6096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4857" y="570004"/>
            <a:ext cx="1114286" cy="4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754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2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3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2682463" y="1832690"/>
            <a:ext cx="814633" cy="1068766"/>
            <a:chOff x="2432406" y="1560591"/>
            <a:chExt cx="814633" cy="1068766"/>
          </a:xfrm>
        </p:grpSpPr>
        <p:cxnSp>
          <p:nvCxnSpPr>
            <p:cNvPr id="173" name="Straight Connector 172"/>
            <p:cNvCxnSpPr/>
            <p:nvPr/>
          </p:nvCxnSpPr>
          <p:spPr>
            <a:xfrm rot="16200000">
              <a:off x="2943929" y="1257480"/>
              <a:ext cx="0" cy="606221"/>
            </a:xfrm>
            <a:prstGeom prst="line">
              <a:avLst/>
            </a:prstGeom>
            <a:ln w="19050" cap="rnd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>
            <a:xfrm>
              <a:off x="2640818" y="1562971"/>
              <a:ext cx="0" cy="1066385"/>
            </a:xfrm>
            <a:prstGeom prst="line">
              <a:avLst/>
            </a:prstGeom>
            <a:ln w="19050" cap="rnd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>
            <a:xfrm rot="16200000" flipV="1">
              <a:off x="2536612" y="2525151"/>
              <a:ext cx="0" cy="208412"/>
            </a:xfrm>
            <a:prstGeom prst="line">
              <a:avLst/>
            </a:prstGeom>
            <a:ln w="19050" cap="rnd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8" name="Slide Number Placeholder 257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  <a:pPr/>
              <a:t>4</a:t>
            </a:fld>
            <a:endParaRPr lang="en-US" dirty="0"/>
          </a:p>
        </p:txBody>
      </p:sp>
      <p:grpSp>
        <p:nvGrpSpPr>
          <p:cNvPr id="14" name="Group 100"/>
          <p:cNvGrpSpPr/>
          <p:nvPr/>
        </p:nvGrpSpPr>
        <p:grpSpPr>
          <a:xfrm>
            <a:off x="3497095" y="1396037"/>
            <a:ext cx="2270539" cy="891561"/>
            <a:chOff x="2786183" y="1419610"/>
            <a:chExt cx="3571634" cy="681302"/>
          </a:xfrm>
        </p:grpSpPr>
        <p:sp>
          <p:nvSpPr>
            <p:cNvPr id="94" name="Rounded Rectangle 93"/>
            <p:cNvSpPr/>
            <p:nvPr/>
          </p:nvSpPr>
          <p:spPr>
            <a:xfrm>
              <a:off x="2786183" y="1467235"/>
              <a:ext cx="3571634" cy="633677"/>
            </a:xfrm>
            <a:prstGeom prst="roundRect">
              <a:avLst>
                <a:gd name="adj" fmla="val 10654"/>
              </a:avLst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Rounded Rectangle 94"/>
            <p:cNvSpPr/>
            <p:nvPr/>
          </p:nvSpPr>
          <p:spPr>
            <a:xfrm>
              <a:off x="2786183" y="1419610"/>
              <a:ext cx="3571634" cy="633677"/>
            </a:xfrm>
            <a:prstGeom prst="roundRect">
              <a:avLst>
                <a:gd name="adj" fmla="val 1065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00"/>
          <p:cNvGrpSpPr/>
          <p:nvPr/>
        </p:nvGrpSpPr>
        <p:grpSpPr>
          <a:xfrm>
            <a:off x="901157" y="2578137"/>
            <a:ext cx="1750486" cy="891561"/>
            <a:chOff x="2786183" y="1419610"/>
            <a:chExt cx="3571634" cy="681302"/>
          </a:xfrm>
        </p:grpSpPr>
        <p:sp>
          <p:nvSpPr>
            <p:cNvPr id="99" name="Rounded Rectangle 98"/>
            <p:cNvSpPr/>
            <p:nvPr/>
          </p:nvSpPr>
          <p:spPr>
            <a:xfrm>
              <a:off x="2786183" y="1467235"/>
              <a:ext cx="3571634" cy="633677"/>
            </a:xfrm>
            <a:prstGeom prst="roundRect">
              <a:avLst>
                <a:gd name="adj" fmla="val 10654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0" name="Rounded Rectangle 99"/>
            <p:cNvSpPr/>
            <p:nvPr/>
          </p:nvSpPr>
          <p:spPr>
            <a:xfrm>
              <a:off x="2786183" y="1419610"/>
              <a:ext cx="3571634" cy="633677"/>
            </a:xfrm>
            <a:prstGeom prst="roundRect">
              <a:avLst>
                <a:gd name="adj" fmla="val 10654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00"/>
          <p:cNvGrpSpPr/>
          <p:nvPr/>
        </p:nvGrpSpPr>
        <p:grpSpPr>
          <a:xfrm>
            <a:off x="3497095" y="2578137"/>
            <a:ext cx="2270539" cy="891561"/>
            <a:chOff x="2786183" y="1419610"/>
            <a:chExt cx="3571634" cy="681302"/>
          </a:xfrm>
        </p:grpSpPr>
        <p:sp>
          <p:nvSpPr>
            <p:cNvPr id="104" name="Rounded Rectangle 103"/>
            <p:cNvSpPr/>
            <p:nvPr/>
          </p:nvSpPr>
          <p:spPr>
            <a:xfrm>
              <a:off x="2786183" y="1467235"/>
              <a:ext cx="3571634" cy="633677"/>
            </a:xfrm>
            <a:prstGeom prst="roundRect">
              <a:avLst>
                <a:gd name="adj" fmla="val 10654"/>
              </a:avLst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" name="Rounded Rectangle 104"/>
            <p:cNvSpPr/>
            <p:nvPr/>
          </p:nvSpPr>
          <p:spPr>
            <a:xfrm>
              <a:off x="2786183" y="1419610"/>
              <a:ext cx="3571634" cy="633677"/>
            </a:xfrm>
            <a:prstGeom prst="roundRect">
              <a:avLst>
                <a:gd name="adj" fmla="val 10654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7" name="Group 100"/>
          <p:cNvGrpSpPr/>
          <p:nvPr/>
        </p:nvGrpSpPr>
        <p:grpSpPr>
          <a:xfrm>
            <a:off x="3497095" y="3827205"/>
            <a:ext cx="2270539" cy="891561"/>
            <a:chOff x="2786183" y="1419610"/>
            <a:chExt cx="3571634" cy="681302"/>
          </a:xfrm>
        </p:grpSpPr>
        <p:sp>
          <p:nvSpPr>
            <p:cNvPr id="68" name="Rounded Rectangle 67"/>
            <p:cNvSpPr/>
            <p:nvPr/>
          </p:nvSpPr>
          <p:spPr>
            <a:xfrm>
              <a:off x="2786183" y="1467235"/>
              <a:ext cx="3571634" cy="633677"/>
            </a:xfrm>
            <a:prstGeom prst="roundRect">
              <a:avLst>
                <a:gd name="adj" fmla="val 10654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Rounded Rectangle 68"/>
            <p:cNvSpPr/>
            <p:nvPr/>
          </p:nvSpPr>
          <p:spPr>
            <a:xfrm>
              <a:off x="2786183" y="1419610"/>
              <a:ext cx="3571634" cy="633677"/>
            </a:xfrm>
            <a:prstGeom prst="roundRect">
              <a:avLst>
                <a:gd name="adj" fmla="val 1065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8" name="Group 77"/>
          <p:cNvGrpSpPr/>
          <p:nvPr/>
        </p:nvGrpSpPr>
        <p:grpSpPr>
          <a:xfrm flipV="1">
            <a:off x="2682464" y="3189491"/>
            <a:ext cx="814633" cy="1068766"/>
            <a:chOff x="2432406" y="1560591"/>
            <a:chExt cx="814633" cy="1068766"/>
          </a:xfrm>
        </p:grpSpPr>
        <p:cxnSp>
          <p:nvCxnSpPr>
            <p:cNvPr id="79" name="Straight Connector 78"/>
            <p:cNvCxnSpPr/>
            <p:nvPr/>
          </p:nvCxnSpPr>
          <p:spPr>
            <a:xfrm rot="16200000">
              <a:off x="2943929" y="1257480"/>
              <a:ext cx="0" cy="606221"/>
            </a:xfrm>
            <a:prstGeom prst="line">
              <a:avLst/>
            </a:prstGeom>
            <a:ln w="19050" cap="rnd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2640818" y="1562971"/>
              <a:ext cx="0" cy="1066385"/>
            </a:xfrm>
            <a:prstGeom prst="line">
              <a:avLst/>
            </a:prstGeom>
            <a:ln w="19050" cap="rnd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rot="16200000" flipV="1">
              <a:off x="2536612" y="2525151"/>
              <a:ext cx="0" cy="208412"/>
            </a:xfrm>
            <a:prstGeom prst="line">
              <a:avLst/>
            </a:prstGeom>
            <a:ln w="19050" cap="rnd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2" name="Straight Connector 81"/>
          <p:cNvCxnSpPr/>
          <p:nvPr/>
        </p:nvCxnSpPr>
        <p:spPr>
          <a:xfrm>
            <a:off x="2682464" y="3056676"/>
            <a:ext cx="814632" cy="0"/>
          </a:xfrm>
          <a:prstGeom prst="line">
            <a:avLst/>
          </a:prstGeom>
          <a:ln w="19050" cap="rnd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4" name="Group 213"/>
          <p:cNvGrpSpPr/>
          <p:nvPr/>
        </p:nvGrpSpPr>
        <p:grpSpPr>
          <a:xfrm>
            <a:off x="1353208" y="2702064"/>
            <a:ext cx="846386" cy="596034"/>
            <a:chOff x="1353208" y="2702064"/>
            <a:chExt cx="846386" cy="596034"/>
          </a:xfrm>
        </p:grpSpPr>
        <p:grpSp>
          <p:nvGrpSpPr>
            <p:cNvPr id="115" name="Group 114"/>
            <p:cNvGrpSpPr/>
            <p:nvPr/>
          </p:nvGrpSpPr>
          <p:grpSpPr>
            <a:xfrm>
              <a:off x="1530450" y="2702064"/>
              <a:ext cx="491901" cy="406413"/>
              <a:chOff x="7531100" y="317501"/>
              <a:chExt cx="1150938" cy="950913"/>
            </a:xfrm>
            <a:solidFill>
              <a:schemeClr val="bg1"/>
            </a:solidFill>
          </p:grpSpPr>
          <p:sp>
            <p:nvSpPr>
              <p:cNvPr id="116" name="Freeform 29"/>
              <p:cNvSpPr>
                <a:spLocks noEditPoints="1"/>
              </p:cNvSpPr>
              <p:nvPr/>
            </p:nvSpPr>
            <p:spPr bwMode="auto">
              <a:xfrm>
                <a:off x="7686675" y="708026"/>
                <a:ext cx="552450" cy="44450"/>
              </a:xfrm>
              <a:custGeom>
                <a:avLst/>
                <a:gdLst/>
                <a:ahLst/>
                <a:cxnLst>
                  <a:cxn ang="0">
                    <a:pos x="140" y="0"/>
                  </a:cxn>
                  <a:cxn ang="0">
                    <a:pos x="6" y="0"/>
                  </a:cxn>
                  <a:cxn ang="0">
                    <a:pos x="0" y="6"/>
                  </a:cxn>
                  <a:cxn ang="0">
                    <a:pos x="6" y="12"/>
                  </a:cxn>
                  <a:cxn ang="0">
                    <a:pos x="140" y="12"/>
                  </a:cxn>
                  <a:cxn ang="0">
                    <a:pos x="146" y="6"/>
                  </a:cxn>
                  <a:cxn ang="0">
                    <a:pos x="140" y="0"/>
                  </a:cxn>
                  <a:cxn ang="0">
                    <a:pos x="140" y="0"/>
                  </a:cxn>
                  <a:cxn ang="0">
                    <a:pos x="140" y="0"/>
                  </a:cxn>
                </a:cxnLst>
                <a:rect l="0" t="0" r="r" b="b"/>
                <a:pathLst>
                  <a:path w="146" h="12">
                    <a:moveTo>
                      <a:pt x="140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9"/>
                      <a:pt x="3" y="12"/>
                      <a:pt x="6" y="12"/>
                    </a:cubicBezTo>
                    <a:cubicBezTo>
                      <a:pt x="140" y="12"/>
                      <a:pt x="140" y="12"/>
                      <a:pt x="140" y="12"/>
                    </a:cubicBezTo>
                    <a:cubicBezTo>
                      <a:pt x="143" y="12"/>
                      <a:pt x="146" y="9"/>
                      <a:pt x="146" y="6"/>
                    </a:cubicBezTo>
                    <a:cubicBezTo>
                      <a:pt x="145" y="3"/>
                      <a:pt x="143" y="0"/>
                      <a:pt x="140" y="0"/>
                    </a:cubicBezTo>
                    <a:close/>
                    <a:moveTo>
                      <a:pt x="140" y="0"/>
                    </a:moveTo>
                    <a:cubicBezTo>
                      <a:pt x="140" y="0"/>
                      <a:pt x="140" y="0"/>
                      <a:pt x="140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Freeform 30"/>
              <p:cNvSpPr>
                <a:spLocks noEditPoints="1"/>
              </p:cNvSpPr>
              <p:nvPr/>
            </p:nvSpPr>
            <p:spPr bwMode="auto">
              <a:xfrm>
                <a:off x="7531100" y="317501"/>
                <a:ext cx="1098550" cy="803275"/>
              </a:xfrm>
              <a:custGeom>
                <a:avLst/>
                <a:gdLst/>
                <a:ahLst/>
                <a:cxnLst>
                  <a:cxn ang="0">
                    <a:pos x="211" y="196"/>
                  </a:cxn>
                  <a:cxn ang="0">
                    <a:pos x="209" y="192"/>
                  </a:cxn>
                  <a:cxn ang="0">
                    <a:pos x="24" y="192"/>
                  </a:cxn>
                  <a:cxn ang="0">
                    <a:pos x="24" y="20"/>
                  </a:cxn>
                  <a:cxn ang="0">
                    <a:pos x="249" y="20"/>
                  </a:cxn>
                  <a:cxn ang="0">
                    <a:pos x="249" y="162"/>
                  </a:cxn>
                  <a:cxn ang="0">
                    <a:pos x="249" y="162"/>
                  </a:cxn>
                  <a:cxn ang="0">
                    <a:pos x="260" y="159"/>
                  </a:cxn>
                  <a:cxn ang="0">
                    <a:pos x="270" y="162"/>
                  </a:cxn>
                  <a:cxn ang="0">
                    <a:pos x="274" y="161"/>
                  </a:cxn>
                  <a:cxn ang="0">
                    <a:pos x="290" y="167"/>
                  </a:cxn>
                  <a:cxn ang="0">
                    <a:pos x="290" y="20"/>
                  </a:cxn>
                  <a:cxn ang="0">
                    <a:pos x="270" y="0"/>
                  </a:cxn>
                  <a:cxn ang="0">
                    <a:pos x="20" y="0"/>
                  </a:cxn>
                  <a:cxn ang="0">
                    <a:pos x="0" y="20"/>
                  </a:cxn>
                  <a:cxn ang="0">
                    <a:pos x="0" y="192"/>
                  </a:cxn>
                  <a:cxn ang="0">
                    <a:pos x="20" y="212"/>
                  </a:cxn>
                  <a:cxn ang="0">
                    <a:pos x="185" y="212"/>
                  </a:cxn>
                  <a:cxn ang="0">
                    <a:pos x="185" y="207"/>
                  </a:cxn>
                  <a:cxn ang="0">
                    <a:pos x="203" y="195"/>
                  </a:cxn>
                  <a:cxn ang="0">
                    <a:pos x="211" y="196"/>
                  </a:cxn>
                  <a:cxn ang="0">
                    <a:pos x="211" y="196"/>
                  </a:cxn>
                  <a:cxn ang="0">
                    <a:pos x="211" y="196"/>
                  </a:cxn>
                </a:cxnLst>
                <a:rect l="0" t="0" r="r" b="b"/>
                <a:pathLst>
                  <a:path w="290" h="212">
                    <a:moveTo>
                      <a:pt x="211" y="196"/>
                    </a:moveTo>
                    <a:cubicBezTo>
                      <a:pt x="210" y="195"/>
                      <a:pt x="209" y="193"/>
                      <a:pt x="209" y="192"/>
                    </a:cubicBezTo>
                    <a:cubicBezTo>
                      <a:pt x="24" y="192"/>
                      <a:pt x="24" y="192"/>
                      <a:pt x="24" y="192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49" y="20"/>
                      <a:pt x="249" y="20"/>
                      <a:pt x="249" y="20"/>
                    </a:cubicBezTo>
                    <a:cubicBezTo>
                      <a:pt x="249" y="162"/>
                      <a:pt x="249" y="162"/>
                      <a:pt x="249" y="162"/>
                    </a:cubicBezTo>
                    <a:cubicBezTo>
                      <a:pt x="249" y="162"/>
                      <a:pt x="249" y="162"/>
                      <a:pt x="249" y="162"/>
                    </a:cubicBezTo>
                    <a:cubicBezTo>
                      <a:pt x="252" y="160"/>
                      <a:pt x="256" y="159"/>
                      <a:pt x="260" y="159"/>
                    </a:cubicBezTo>
                    <a:cubicBezTo>
                      <a:pt x="262" y="159"/>
                      <a:pt x="266" y="159"/>
                      <a:pt x="270" y="162"/>
                    </a:cubicBezTo>
                    <a:cubicBezTo>
                      <a:pt x="271" y="162"/>
                      <a:pt x="273" y="161"/>
                      <a:pt x="274" y="161"/>
                    </a:cubicBezTo>
                    <a:cubicBezTo>
                      <a:pt x="280" y="161"/>
                      <a:pt x="285" y="163"/>
                      <a:pt x="290" y="167"/>
                    </a:cubicBezTo>
                    <a:cubicBezTo>
                      <a:pt x="290" y="20"/>
                      <a:pt x="290" y="20"/>
                      <a:pt x="290" y="20"/>
                    </a:cubicBezTo>
                    <a:cubicBezTo>
                      <a:pt x="290" y="9"/>
                      <a:pt x="281" y="0"/>
                      <a:pt x="27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192"/>
                      <a:pt x="0" y="192"/>
                      <a:pt x="0" y="192"/>
                    </a:cubicBezTo>
                    <a:cubicBezTo>
                      <a:pt x="0" y="203"/>
                      <a:pt x="9" y="212"/>
                      <a:pt x="20" y="212"/>
                    </a:cubicBezTo>
                    <a:cubicBezTo>
                      <a:pt x="185" y="212"/>
                      <a:pt x="185" y="212"/>
                      <a:pt x="185" y="212"/>
                    </a:cubicBezTo>
                    <a:cubicBezTo>
                      <a:pt x="185" y="210"/>
                      <a:pt x="185" y="208"/>
                      <a:pt x="185" y="207"/>
                    </a:cubicBezTo>
                    <a:cubicBezTo>
                      <a:pt x="187" y="201"/>
                      <a:pt x="192" y="195"/>
                      <a:pt x="203" y="195"/>
                    </a:cubicBezTo>
                    <a:cubicBezTo>
                      <a:pt x="205" y="195"/>
                      <a:pt x="208" y="196"/>
                      <a:pt x="211" y="196"/>
                    </a:cubicBezTo>
                    <a:close/>
                    <a:moveTo>
                      <a:pt x="211" y="196"/>
                    </a:moveTo>
                    <a:cubicBezTo>
                      <a:pt x="211" y="196"/>
                      <a:pt x="211" y="196"/>
                      <a:pt x="211" y="196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" name="Freeform 31"/>
              <p:cNvSpPr>
                <a:spLocks noEditPoints="1"/>
              </p:cNvSpPr>
              <p:nvPr/>
            </p:nvSpPr>
            <p:spPr bwMode="auto">
              <a:xfrm>
                <a:off x="7700963" y="457201"/>
                <a:ext cx="163513" cy="174625"/>
              </a:xfrm>
              <a:custGeom>
                <a:avLst/>
                <a:gdLst/>
                <a:ahLst/>
                <a:cxnLst>
                  <a:cxn ang="0">
                    <a:pos x="41" y="46"/>
                  </a:cxn>
                  <a:cxn ang="0">
                    <a:pos x="43" y="44"/>
                  </a:cxn>
                  <a:cxn ang="0">
                    <a:pos x="43" y="2"/>
                  </a:cxn>
                  <a:cxn ang="0">
                    <a:pos x="41" y="0"/>
                  </a:cxn>
                  <a:cxn ang="0">
                    <a:pos x="2" y="0"/>
                  </a:cxn>
                  <a:cxn ang="0">
                    <a:pos x="0" y="2"/>
                  </a:cxn>
                  <a:cxn ang="0">
                    <a:pos x="0" y="44"/>
                  </a:cxn>
                  <a:cxn ang="0">
                    <a:pos x="2" y="46"/>
                  </a:cxn>
                  <a:cxn ang="0">
                    <a:pos x="41" y="46"/>
                  </a:cxn>
                  <a:cxn ang="0">
                    <a:pos x="41" y="46"/>
                  </a:cxn>
                  <a:cxn ang="0">
                    <a:pos x="41" y="46"/>
                  </a:cxn>
                </a:cxnLst>
                <a:rect l="0" t="0" r="r" b="b"/>
                <a:pathLst>
                  <a:path w="43" h="46">
                    <a:moveTo>
                      <a:pt x="41" y="46"/>
                    </a:moveTo>
                    <a:cubicBezTo>
                      <a:pt x="42" y="46"/>
                      <a:pt x="43" y="45"/>
                      <a:pt x="43" y="44"/>
                    </a:cubicBezTo>
                    <a:cubicBezTo>
                      <a:pt x="43" y="2"/>
                      <a:pt x="43" y="2"/>
                      <a:pt x="43" y="2"/>
                    </a:cubicBezTo>
                    <a:cubicBezTo>
                      <a:pt x="43" y="1"/>
                      <a:pt x="42" y="0"/>
                      <a:pt x="41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5"/>
                      <a:pt x="1" y="46"/>
                      <a:pt x="2" y="46"/>
                    </a:cubicBezTo>
                    <a:lnTo>
                      <a:pt x="41" y="46"/>
                    </a:lnTo>
                    <a:close/>
                    <a:moveTo>
                      <a:pt x="41" y="46"/>
                    </a:moveTo>
                    <a:cubicBezTo>
                      <a:pt x="41" y="46"/>
                      <a:pt x="41" y="46"/>
                      <a:pt x="41" y="46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" name="Freeform 32"/>
              <p:cNvSpPr>
                <a:spLocks noEditPoints="1"/>
              </p:cNvSpPr>
              <p:nvPr/>
            </p:nvSpPr>
            <p:spPr bwMode="auto">
              <a:xfrm>
                <a:off x="7686675" y="801688"/>
                <a:ext cx="552450" cy="46038"/>
              </a:xfrm>
              <a:custGeom>
                <a:avLst/>
                <a:gdLst/>
                <a:ahLst/>
                <a:cxnLst>
                  <a:cxn ang="0">
                    <a:pos x="140" y="0"/>
                  </a:cxn>
                  <a:cxn ang="0">
                    <a:pos x="6" y="0"/>
                  </a:cxn>
                  <a:cxn ang="0">
                    <a:pos x="0" y="6"/>
                  </a:cxn>
                  <a:cxn ang="0">
                    <a:pos x="6" y="12"/>
                  </a:cxn>
                  <a:cxn ang="0">
                    <a:pos x="140" y="12"/>
                  </a:cxn>
                  <a:cxn ang="0">
                    <a:pos x="146" y="6"/>
                  </a:cxn>
                  <a:cxn ang="0">
                    <a:pos x="140" y="0"/>
                  </a:cxn>
                  <a:cxn ang="0">
                    <a:pos x="140" y="0"/>
                  </a:cxn>
                  <a:cxn ang="0">
                    <a:pos x="140" y="0"/>
                  </a:cxn>
                </a:cxnLst>
                <a:rect l="0" t="0" r="r" b="b"/>
                <a:pathLst>
                  <a:path w="146" h="12">
                    <a:moveTo>
                      <a:pt x="140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2"/>
                      <a:pt x="0" y="6"/>
                    </a:cubicBezTo>
                    <a:cubicBezTo>
                      <a:pt x="0" y="9"/>
                      <a:pt x="3" y="12"/>
                      <a:pt x="6" y="12"/>
                    </a:cubicBezTo>
                    <a:cubicBezTo>
                      <a:pt x="140" y="12"/>
                      <a:pt x="140" y="12"/>
                      <a:pt x="140" y="12"/>
                    </a:cubicBezTo>
                    <a:cubicBezTo>
                      <a:pt x="143" y="12"/>
                      <a:pt x="146" y="9"/>
                      <a:pt x="146" y="6"/>
                    </a:cubicBezTo>
                    <a:cubicBezTo>
                      <a:pt x="145" y="2"/>
                      <a:pt x="143" y="0"/>
                      <a:pt x="140" y="0"/>
                    </a:cubicBezTo>
                    <a:close/>
                    <a:moveTo>
                      <a:pt x="140" y="0"/>
                    </a:moveTo>
                    <a:cubicBezTo>
                      <a:pt x="140" y="0"/>
                      <a:pt x="140" y="0"/>
                      <a:pt x="140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" name="Freeform 33"/>
              <p:cNvSpPr>
                <a:spLocks noEditPoints="1"/>
              </p:cNvSpPr>
              <p:nvPr/>
            </p:nvSpPr>
            <p:spPr bwMode="auto">
              <a:xfrm>
                <a:off x="7686675" y="904876"/>
                <a:ext cx="552450" cy="41275"/>
              </a:xfrm>
              <a:custGeom>
                <a:avLst/>
                <a:gdLst/>
                <a:ahLst/>
                <a:cxnLst>
                  <a:cxn ang="0">
                    <a:pos x="140" y="0"/>
                  </a:cxn>
                  <a:cxn ang="0">
                    <a:pos x="6" y="0"/>
                  </a:cxn>
                  <a:cxn ang="0">
                    <a:pos x="0" y="5"/>
                  </a:cxn>
                  <a:cxn ang="0">
                    <a:pos x="6" y="11"/>
                  </a:cxn>
                  <a:cxn ang="0">
                    <a:pos x="140" y="11"/>
                  </a:cxn>
                  <a:cxn ang="0">
                    <a:pos x="146" y="5"/>
                  </a:cxn>
                  <a:cxn ang="0">
                    <a:pos x="140" y="0"/>
                  </a:cxn>
                  <a:cxn ang="0">
                    <a:pos x="140" y="0"/>
                  </a:cxn>
                  <a:cxn ang="0">
                    <a:pos x="140" y="0"/>
                  </a:cxn>
                </a:cxnLst>
                <a:rect l="0" t="0" r="r" b="b"/>
                <a:pathLst>
                  <a:path w="146" h="11">
                    <a:moveTo>
                      <a:pt x="140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2"/>
                      <a:pt x="0" y="5"/>
                    </a:cubicBezTo>
                    <a:cubicBezTo>
                      <a:pt x="0" y="9"/>
                      <a:pt x="3" y="11"/>
                      <a:pt x="6" y="11"/>
                    </a:cubicBezTo>
                    <a:cubicBezTo>
                      <a:pt x="140" y="11"/>
                      <a:pt x="140" y="11"/>
                      <a:pt x="140" y="11"/>
                    </a:cubicBezTo>
                    <a:cubicBezTo>
                      <a:pt x="143" y="11"/>
                      <a:pt x="146" y="9"/>
                      <a:pt x="146" y="5"/>
                    </a:cubicBezTo>
                    <a:cubicBezTo>
                      <a:pt x="145" y="2"/>
                      <a:pt x="143" y="0"/>
                      <a:pt x="140" y="0"/>
                    </a:cubicBezTo>
                    <a:close/>
                    <a:moveTo>
                      <a:pt x="140" y="0"/>
                    </a:moveTo>
                    <a:cubicBezTo>
                      <a:pt x="140" y="0"/>
                      <a:pt x="140" y="0"/>
                      <a:pt x="140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" name="Freeform 34"/>
              <p:cNvSpPr>
                <a:spLocks noEditPoints="1"/>
              </p:cNvSpPr>
              <p:nvPr/>
            </p:nvSpPr>
            <p:spPr bwMode="auto">
              <a:xfrm>
                <a:off x="8262938" y="828676"/>
                <a:ext cx="419100" cy="439738"/>
              </a:xfrm>
              <a:custGeom>
                <a:avLst/>
                <a:gdLst/>
                <a:ahLst/>
                <a:cxnLst>
                  <a:cxn ang="0">
                    <a:pos x="109" y="89"/>
                  </a:cxn>
                  <a:cxn ang="0">
                    <a:pos x="95" y="46"/>
                  </a:cxn>
                  <a:cxn ang="0">
                    <a:pos x="75" y="38"/>
                  </a:cxn>
                  <a:cxn ang="0">
                    <a:pos x="57" y="40"/>
                  </a:cxn>
                  <a:cxn ang="0">
                    <a:pos x="40" y="44"/>
                  </a:cxn>
                  <a:cxn ang="0">
                    <a:pos x="17" y="10"/>
                  </a:cxn>
                  <a:cxn ang="0">
                    <a:pos x="6" y="16"/>
                  </a:cxn>
                  <a:cxn ang="0">
                    <a:pos x="29" y="59"/>
                  </a:cxn>
                  <a:cxn ang="0">
                    <a:pos x="38" y="86"/>
                  </a:cxn>
                  <a:cxn ang="0">
                    <a:pos x="17" y="72"/>
                  </a:cxn>
                  <a:cxn ang="0">
                    <a:pos x="6" y="80"/>
                  </a:cxn>
                  <a:cxn ang="0">
                    <a:pos x="22" y="96"/>
                  </a:cxn>
                  <a:cxn ang="0">
                    <a:pos x="35" y="102"/>
                  </a:cxn>
                  <a:cxn ang="0">
                    <a:pos x="64" y="111"/>
                  </a:cxn>
                  <a:cxn ang="0">
                    <a:pos x="74" y="116"/>
                  </a:cxn>
                  <a:cxn ang="0">
                    <a:pos x="111" y="97"/>
                  </a:cxn>
                  <a:cxn ang="0">
                    <a:pos x="109" y="89"/>
                  </a:cxn>
                  <a:cxn ang="0">
                    <a:pos x="109" y="89"/>
                  </a:cxn>
                  <a:cxn ang="0">
                    <a:pos x="109" y="89"/>
                  </a:cxn>
                </a:cxnLst>
                <a:rect l="0" t="0" r="r" b="b"/>
                <a:pathLst>
                  <a:path w="111" h="116">
                    <a:moveTo>
                      <a:pt x="109" y="89"/>
                    </a:moveTo>
                    <a:cubicBezTo>
                      <a:pt x="108" y="68"/>
                      <a:pt x="100" y="56"/>
                      <a:pt x="95" y="46"/>
                    </a:cubicBezTo>
                    <a:cubicBezTo>
                      <a:pt x="88" y="33"/>
                      <a:pt x="75" y="38"/>
                      <a:pt x="75" y="38"/>
                    </a:cubicBezTo>
                    <a:cubicBezTo>
                      <a:pt x="65" y="29"/>
                      <a:pt x="57" y="40"/>
                      <a:pt x="57" y="40"/>
                    </a:cubicBezTo>
                    <a:cubicBezTo>
                      <a:pt x="46" y="31"/>
                      <a:pt x="40" y="44"/>
                      <a:pt x="40" y="44"/>
                    </a:cubicBezTo>
                    <a:cubicBezTo>
                      <a:pt x="39" y="45"/>
                      <a:pt x="18" y="11"/>
                      <a:pt x="17" y="10"/>
                    </a:cubicBezTo>
                    <a:cubicBezTo>
                      <a:pt x="12" y="0"/>
                      <a:pt x="0" y="5"/>
                      <a:pt x="6" y="16"/>
                    </a:cubicBezTo>
                    <a:cubicBezTo>
                      <a:pt x="22" y="44"/>
                      <a:pt x="23" y="49"/>
                      <a:pt x="29" y="59"/>
                    </a:cubicBezTo>
                    <a:cubicBezTo>
                      <a:pt x="31" y="63"/>
                      <a:pt x="44" y="85"/>
                      <a:pt x="38" y="86"/>
                    </a:cubicBezTo>
                    <a:cubicBezTo>
                      <a:pt x="33" y="87"/>
                      <a:pt x="27" y="75"/>
                      <a:pt x="17" y="72"/>
                    </a:cubicBezTo>
                    <a:cubicBezTo>
                      <a:pt x="2" y="67"/>
                      <a:pt x="0" y="77"/>
                      <a:pt x="6" y="80"/>
                    </a:cubicBezTo>
                    <a:cubicBezTo>
                      <a:pt x="7" y="81"/>
                      <a:pt x="16" y="84"/>
                      <a:pt x="22" y="96"/>
                    </a:cubicBezTo>
                    <a:cubicBezTo>
                      <a:pt x="23" y="99"/>
                      <a:pt x="32" y="101"/>
                      <a:pt x="35" y="102"/>
                    </a:cubicBezTo>
                    <a:cubicBezTo>
                      <a:pt x="54" y="114"/>
                      <a:pt x="57" y="111"/>
                      <a:pt x="64" y="111"/>
                    </a:cubicBezTo>
                    <a:cubicBezTo>
                      <a:pt x="72" y="112"/>
                      <a:pt x="74" y="116"/>
                      <a:pt x="74" y="116"/>
                    </a:cubicBezTo>
                    <a:cubicBezTo>
                      <a:pt x="111" y="97"/>
                      <a:pt x="111" y="97"/>
                      <a:pt x="111" y="97"/>
                    </a:cubicBezTo>
                    <a:cubicBezTo>
                      <a:pt x="111" y="98"/>
                      <a:pt x="110" y="91"/>
                      <a:pt x="109" y="89"/>
                    </a:cubicBezTo>
                    <a:close/>
                    <a:moveTo>
                      <a:pt x="109" y="89"/>
                    </a:moveTo>
                    <a:cubicBezTo>
                      <a:pt x="109" y="89"/>
                      <a:pt x="109" y="89"/>
                      <a:pt x="109" y="89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22" name="Text Placeholder 3"/>
            <p:cNvSpPr txBox="1">
              <a:spLocks/>
            </p:cNvSpPr>
            <p:nvPr/>
          </p:nvSpPr>
          <p:spPr>
            <a:xfrm>
              <a:off x="1353208" y="3128821"/>
              <a:ext cx="846386" cy="169277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zh-CN" altLang="en-US" sz="11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点击输入标题</a:t>
              </a:r>
              <a:endParaRPr kumimoji="0" lang="en-US" sz="11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3650745" y="1563914"/>
            <a:ext cx="345959" cy="466112"/>
            <a:chOff x="1982788" y="820738"/>
            <a:chExt cx="1060450" cy="1428750"/>
          </a:xfrm>
          <a:solidFill>
            <a:schemeClr val="bg1"/>
          </a:solidFill>
        </p:grpSpPr>
        <p:sp>
          <p:nvSpPr>
            <p:cNvPr id="124" name="Freeform 12"/>
            <p:cNvSpPr>
              <a:spLocks noEditPoints="1"/>
            </p:cNvSpPr>
            <p:nvPr/>
          </p:nvSpPr>
          <p:spPr bwMode="auto">
            <a:xfrm>
              <a:off x="2193926" y="1239838"/>
              <a:ext cx="682625" cy="590550"/>
            </a:xfrm>
            <a:custGeom>
              <a:avLst/>
              <a:gdLst/>
              <a:ahLst/>
              <a:cxnLst>
                <a:cxn ang="0">
                  <a:pos x="170" y="1"/>
                </a:cxn>
                <a:cxn ang="0">
                  <a:pos x="63" y="93"/>
                </a:cxn>
                <a:cxn ang="0">
                  <a:pos x="23" y="62"/>
                </a:cxn>
                <a:cxn ang="0">
                  <a:pos x="1" y="81"/>
                </a:cxn>
                <a:cxn ang="0">
                  <a:pos x="74" y="155"/>
                </a:cxn>
                <a:cxn ang="0">
                  <a:pos x="76" y="156"/>
                </a:cxn>
                <a:cxn ang="0">
                  <a:pos x="76" y="156"/>
                </a:cxn>
                <a:cxn ang="0">
                  <a:pos x="78" y="154"/>
                </a:cxn>
                <a:cxn ang="0">
                  <a:pos x="178" y="16"/>
                </a:cxn>
                <a:cxn ang="0">
                  <a:pos x="179" y="12"/>
                </a:cxn>
                <a:cxn ang="0">
                  <a:pos x="170" y="1"/>
                </a:cxn>
                <a:cxn ang="0">
                  <a:pos x="170" y="1"/>
                </a:cxn>
                <a:cxn ang="0">
                  <a:pos x="170" y="1"/>
                </a:cxn>
              </a:cxnLst>
              <a:rect l="0" t="0" r="r" b="b"/>
              <a:pathLst>
                <a:path w="180" h="156">
                  <a:moveTo>
                    <a:pt x="170" y="1"/>
                  </a:moveTo>
                  <a:cubicBezTo>
                    <a:pt x="117" y="33"/>
                    <a:pt x="79" y="75"/>
                    <a:pt x="63" y="93"/>
                  </a:cubicBezTo>
                  <a:cubicBezTo>
                    <a:pt x="23" y="62"/>
                    <a:pt x="23" y="62"/>
                    <a:pt x="23" y="62"/>
                  </a:cubicBezTo>
                  <a:cubicBezTo>
                    <a:pt x="22" y="61"/>
                    <a:pt x="0" y="80"/>
                    <a:pt x="1" y="81"/>
                  </a:cubicBezTo>
                  <a:cubicBezTo>
                    <a:pt x="74" y="155"/>
                    <a:pt x="74" y="155"/>
                    <a:pt x="74" y="155"/>
                  </a:cubicBezTo>
                  <a:cubicBezTo>
                    <a:pt x="74" y="155"/>
                    <a:pt x="75" y="156"/>
                    <a:pt x="76" y="156"/>
                  </a:cubicBezTo>
                  <a:cubicBezTo>
                    <a:pt x="76" y="156"/>
                    <a:pt x="76" y="156"/>
                    <a:pt x="76" y="156"/>
                  </a:cubicBezTo>
                  <a:cubicBezTo>
                    <a:pt x="77" y="156"/>
                    <a:pt x="78" y="155"/>
                    <a:pt x="78" y="154"/>
                  </a:cubicBezTo>
                  <a:cubicBezTo>
                    <a:pt x="90" y="124"/>
                    <a:pt x="129" y="61"/>
                    <a:pt x="178" y="16"/>
                  </a:cubicBezTo>
                  <a:cubicBezTo>
                    <a:pt x="179" y="15"/>
                    <a:pt x="180" y="13"/>
                    <a:pt x="179" y="12"/>
                  </a:cubicBezTo>
                  <a:cubicBezTo>
                    <a:pt x="179" y="12"/>
                    <a:pt x="171" y="0"/>
                    <a:pt x="170" y="1"/>
                  </a:cubicBezTo>
                  <a:close/>
                  <a:moveTo>
                    <a:pt x="170" y="1"/>
                  </a:moveTo>
                  <a:cubicBezTo>
                    <a:pt x="170" y="1"/>
                    <a:pt x="170" y="1"/>
                    <a:pt x="170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3"/>
            <p:cNvSpPr>
              <a:spLocks noEditPoints="1"/>
            </p:cNvSpPr>
            <p:nvPr/>
          </p:nvSpPr>
          <p:spPr bwMode="auto">
            <a:xfrm>
              <a:off x="1982788" y="820738"/>
              <a:ext cx="1060450" cy="1428750"/>
            </a:xfrm>
            <a:custGeom>
              <a:avLst/>
              <a:gdLst/>
              <a:ahLst/>
              <a:cxnLst>
                <a:cxn ang="0">
                  <a:pos x="274" y="46"/>
                </a:cxn>
                <a:cxn ang="0">
                  <a:pos x="145" y="4"/>
                </a:cxn>
                <a:cxn ang="0">
                  <a:pos x="140" y="0"/>
                </a:cxn>
                <a:cxn ang="0">
                  <a:pos x="140" y="0"/>
                </a:cxn>
                <a:cxn ang="0">
                  <a:pos x="135" y="4"/>
                </a:cxn>
                <a:cxn ang="0">
                  <a:pos x="6" y="46"/>
                </a:cxn>
                <a:cxn ang="0">
                  <a:pos x="0" y="52"/>
                </a:cxn>
                <a:cxn ang="0">
                  <a:pos x="0" y="239"/>
                </a:cxn>
                <a:cxn ang="0">
                  <a:pos x="138" y="377"/>
                </a:cxn>
                <a:cxn ang="0">
                  <a:pos x="140" y="378"/>
                </a:cxn>
                <a:cxn ang="0">
                  <a:pos x="142" y="377"/>
                </a:cxn>
                <a:cxn ang="0">
                  <a:pos x="280" y="239"/>
                </a:cxn>
                <a:cxn ang="0">
                  <a:pos x="280" y="52"/>
                </a:cxn>
                <a:cxn ang="0">
                  <a:pos x="274" y="46"/>
                </a:cxn>
                <a:cxn ang="0">
                  <a:pos x="249" y="228"/>
                </a:cxn>
                <a:cxn ang="0">
                  <a:pos x="142" y="336"/>
                </a:cxn>
                <a:cxn ang="0">
                  <a:pos x="140" y="337"/>
                </a:cxn>
                <a:cxn ang="0">
                  <a:pos x="138" y="336"/>
                </a:cxn>
                <a:cxn ang="0">
                  <a:pos x="31" y="228"/>
                </a:cxn>
                <a:cxn ang="0">
                  <a:pos x="31" y="81"/>
                </a:cxn>
                <a:cxn ang="0">
                  <a:pos x="35" y="77"/>
                </a:cxn>
                <a:cxn ang="0">
                  <a:pos x="136" y="44"/>
                </a:cxn>
                <a:cxn ang="0">
                  <a:pos x="140" y="41"/>
                </a:cxn>
                <a:cxn ang="0">
                  <a:pos x="140" y="41"/>
                </a:cxn>
                <a:cxn ang="0">
                  <a:pos x="144" y="44"/>
                </a:cxn>
                <a:cxn ang="0">
                  <a:pos x="245" y="77"/>
                </a:cxn>
                <a:cxn ang="0">
                  <a:pos x="249" y="81"/>
                </a:cxn>
                <a:cxn ang="0">
                  <a:pos x="249" y="228"/>
                </a:cxn>
                <a:cxn ang="0">
                  <a:pos x="249" y="228"/>
                </a:cxn>
                <a:cxn ang="0">
                  <a:pos x="249" y="228"/>
                </a:cxn>
              </a:cxnLst>
              <a:rect l="0" t="0" r="r" b="b"/>
              <a:pathLst>
                <a:path w="280" h="378">
                  <a:moveTo>
                    <a:pt x="274" y="46"/>
                  </a:moveTo>
                  <a:cubicBezTo>
                    <a:pt x="164" y="46"/>
                    <a:pt x="145" y="4"/>
                    <a:pt x="145" y="4"/>
                  </a:cubicBezTo>
                  <a:cubicBezTo>
                    <a:pt x="144" y="2"/>
                    <a:pt x="142" y="0"/>
                    <a:pt x="140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38" y="0"/>
                    <a:pt x="136" y="2"/>
                    <a:pt x="135" y="4"/>
                  </a:cubicBezTo>
                  <a:cubicBezTo>
                    <a:pt x="135" y="4"/>
                    <a:pt x="116" y="46"/>
                    <a:pt x="6" y="46"/>
                  </a:cubicBezTo>
                  <a:cubicBezTo>
                    <a:pt x="3" y="46"/>
                    <a:pt x="0" y="49"/>
                    <a:pt x="0" y="52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0" y="316"/>
                    <a:pt x="132" y="375"/>
                    <a:pt x="138" y="377"/>
                  </a:cubicBezTo>
                  <a:cubicBezTo>
                    <a:pt x="139" y="377"/>
                    <a:pt x="139" y="378"/>
                    <a:pt x="140" y="378"/>
                  </a:cubicBezTo>
                  <a:cubicBezTo>
                    <a:pt x="141" y="378"/>
                    <a:pt x="142" y="377"/>
                    <a:pt x="142" y="377"/>
                  </a:cubicBezTo>
                  <a:cubicBezTo>
                    <a:pt x="148" y="375"/>
                    <a:pt x="280" y="316"/>
                    <a:pt x="280" y="239"/>
                  </a:cubicBezTo>
                  <a:cubicBezTo>
                    <a:pt x="280" y="52"/>
                    <a:pt x="280" y="52"/>
                    <a:pt x="280" y="52"/>
                  </a:cubicBezTo>
                  <a:cubicBezTo>
                    <a:pt x="280" y="49"/>
                    <a:pt x="277" y="46"/>
                    <a:pt x="274" y="46"/>
                  </a:cubicBezTo>
                  <a:close/>
                  <a:moveTo>
                    <a:pt x="249" y="228"/>
                  </a:moveTo>
                  <a:cubicBezTo>
                    <a:pt x="249" y="288"/>
                    <a:pt x="146" y="334"/>
                    <a:pt x="142" y="336"/>
                  </a:cubicBezTo>
                  <a:cubicBezTo>
                    <a:pt x="141" y="337"/>
                    <a:pt x="141" y="337"/>
                    <a:pt x="140" y="337"/>
                  </a:cubicBezTo>
                  <a:cubicBezTo>
                    <a:pt x="139" y="337"/>
                    <a:pt x="139" y="337"/>
                    <a:pt x="138" y="336"/>
                  </a:cubicBezTo>
                  <a:cubicBezTo>
                    <a:pt x="134" y="334"/>
                    <a:pt x="31" y="288"/>
                    <a:pt x="31" y="228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79"/>
                    <a:pt x="33" y="77"/>
                    <a:pt x="35" y="77"/>
                  </a:cubicBezTo>
                  <a:cubicBezTo>
                    <a:pt x="121" y="77"/>
                    <a:pt x="136" y="44"/>
                    <a:pt x="136" y="44"/>
                  </a:cubicBezTo>
                  <a:cubicBezTo>
                    <a:pt x="137" y="42"/>
                    <a:pt x="138" y="41"/>
                    <a:pt x="140" y="41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42" y="41"/>
                    <a:pt x="143" y="42"/>
                    <a:pt x="144" y="44"/>
                  </a:cubicBezTo>
                  <a:cubicBezTo>
                    <a:pt x="144" y="44"/>
                    <a:pt x="159" y="77"/>
                    <a:pt x="245" y="77"/>
                  </a:cubicBezTo>
                  <a:cubicBezTo>
                    <a:pt x="247" y="77"/>
                    <a:pt x="249" y="79"/>
                    <a:pt x="249" y="81"/>
                  </a:cubicBezTo>
                  <a:lnTo>
                    <a:pt x="249" y="228"/>
                  </a:lnTo>
                  <a:close/>
                  <a:moveTo>
                    <a:pt x="249" y="228"/>
                  </a:moveTo>
                  <a:cubicBezTo>
                    <a:pt x="249" y="228"/>
                    <a:pt x="249" y="228"/>
                    <a:pt x="249" y="228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6" name="Group 125"/>
          <p:cNvGrpSpPr/>
          <p:nvPr/>
        </p:nvGrpSpPr>
        <p:grpSpPr>
          <a:xfrm rot="4500000">
            <a:off x="3593017" y="2817735"/>
            <a:ext cx="511631" cy="353088"/>
            <a:chOff x="1616075" y="463551"/>
            <a:chExt cx="1173163" cy="809625"/>
          </a:xfrm>
          <a:solidFill>
            <a:schemeClr val="bg1"/>
          </a:solidFill>
        </p:grpSpPr>
        <p:sp>
          <p:nvSpPr>
            <p:cNvPr id="127" name="Freeform 17"/>
            <p:cNvSpPr>
              <a:spLocks noEditPoints="1"/>
            </p:cNvSpPr>
            <p:nvPr/>
          </p:nvSpPr>
          <p:spPr bwMode="auto">
            <a:xfrm>
              <a:off x="1616075" y="463551"/>
              <a:ext cx="814388" cy="804863"/>
            </a:xfrm>
            <a:custGeom>
              <a:avLst/>
              <a:gdLst/>
              <a:ahLst/>
              <a:cxnLst>
                <a:cxn ang="0">
                  <a:pos x="215" y="95"/>
                </a:cxn>
                <a:cxn ang="0">
                  <a:pos x="190" y="38"/>
                </a:cxn>
                <a:cxn ang="0">
                  <a:pos x="165" y="19"/>
                </a:cxn>
                <a:cxn ang="0">
                  <a:pos x="117" y="0"/>
                </a:cxn>
                <a:cxn ang="0">
                  <a:pos x="75" y="28"/>
                </a:cxn>
                <a:cxn ang="0">
                  <a:pos x="38" y="24"/>
                </a:cxn>
                <a:cxn ang="0">
                  <a:pos x="28" y="74"/>
                </a:cxn>
                <a:cxn ang="0">
                  <a:pos x="0" y="116"/>
                </a:cxn>
                <a:cxn ang="0">
                  <a:pos x="25" y="174"/>
                </a:cxn>
                <a:cxn ang="0">
                  <a:pos x="50" y="192"/>
                </a:cxn>
                <a:cxn ang="0">
                  <a:pos x="98" y="212"/>
                </a:cxn>
                <a:cxn ang="0">
                  <a:pos x="141" y="183"/>
                </a:cxn>
                <a:cxn ang="0">
                  <a:pos x="177" y="187"/>
                </a:cxn>
                <a:cxn ang="0">
                  <a:pos x="187" y="138"/>
                </a:cxn>
                <a:cxn ang="0">
                  <a:pos x="165" y="174"/>
                </a:cxn>
                <a:cxn ang="0">
                  <a:pos x="140" y="164"/>
                </a:cxn>
                <a:cxn ang="0">
                  <a:pos x="126" y="173"/>
                </a:cxn>
                <a:cxn ang="0">
                  <a:pos x="99" y="194"/>
                </a:cxn>
                <a:cxn ang="0">
                  <a:pos x="88" y="170"/>
                </a:cxn>
                <a:cxn ang="0">
                  <a:pos x="72" y="166"/>
                </a:cxn>
                <a:cxn ang="0">
                  <a:pos x="38" y="162"/>
                </a:cxn>
                <a:cxn ang="0">
                  <a:pos x="48" y="138"/>
                </a:cxn>
                <a:cxn ang="0">
                  <a:pos x="39" y="123"/>
                </a:cxn>
                <a:cxn ang="0">
                  <a:pos x="17" y="97"/>
                </a:cxn>
                <a:cxn ang="0">
                  <a:pos x="42" y="87"/>
                </a:cxn>
                <a:cxn ang="0">
                  <a:pos x="46" y="71"/>
                </a:cxn>
                <a:cxn ang="0">
                  <a:pos x="50" y="38"/>
                </a:cxn>
                <a:cxn ang="0">
                  <a:pos x="75" y="47"/>
                </a:cxn>
                <a:cxn ang="0">
                  <a:pos x="90" y="38"/>
                </a:cxn>
                <a:cxn ang="0">
                  <a:pos x="116" y="18"/>
                </a:cxn>
                <a:cxn ang="0">
                  <a:pos x="127" y="42"/>
                </a:cxn>
                <a:cxn ang="0">
                  <a:pos x="144" y="46"/>
                </a:cxn>
                <a:cxn ang="0">
                  <a:pos x="177" y="49"/>
                </a:cxn>
                <a:cxn ang="0">
                  <a:pos x="167" y="74"/>
                </a:cxn>
                <a:cxn ang="0">
                  <a:pos x="177" y="88"/>
                </a:cxn>
                <a:cxn ang="0">
                  <a:pos x="198" y="114"/>
                </a:cxn>
                <a:cxn ang="0">
                  <a:pos x="173" y="125"/>
                </a:cxn>
                <a:cxn ang="0">
                  <a:pos x="169" y="141"/>
                </a:cxn>
                <a:cxn ang="0">
                  <a:pos x="165" y="174"/>
                </a:cxn>
                <a:cxn ang="0">
                  <a:pos x="165" y="174"/>
                </a:cxn>
              </a:cxnLst>
              <a:rect l="0" t="0" r="r" b="b"/>
              <a:pathLst>
                <a:path w="215" h="212">
                  <a:moveTo>
                    <a:pt x="215" y="115"/>
                  </a:moveTo>
                  <a:cubicBezTo>
                    <a:pt x="215" y="95"/>
                    <a:pt x="215" y="95"/>
                    <a:pt x="215" y="95"/>
                  </a:cubicBezTo>
                  <a:cubicBezTo>
                    <a:pt x="215" y="84"/>
                    <a:pt x="209" y="81"/>
                    <a:pt x="187" y="73"/>
                  </a:cubicBezTo>
                  <a:cubicBezTo>
                    <a:pt x="196" y="52"/>
                    <a:pt x="198" y="45"/>
                    <a:pt x="190" y="38"/>
                  </a:cubicBezTo>
                  <a:cubicBezTo>
                    <a:pt x="176" y="24"/>
                    <a:pt x="176" y="24"/>
                    <a:pt x="176" y="24"/>
                  </a:cubicBezTo>
                  <a:cubicBezTo>
                    <a:pt x="173" y="21"/>
                    <a:pt x="169" y="19"/>
                    <a:pt x="165" y="19"/>
                  </a:cubicBezTo>
                  <a:cubicBezTo>
                    <a:pt x="163" y="19"/>
                    <a:pt x="160" y="19"/>
                    <a:pt x="140" y="28"/>
                  </a:cubicBezTo>
                  <a:cubicBezTo>
                    <a:pt x="131" y="7"/>
                    <a:pt x="128" y="0"/>
                    <a:pt x="11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86" y="0"/>
                    <a:pt x="83" y="6"/>
                    <a:pt x="75" y="28"/>
                  </a:cubicBezTo>
                  <a:cubicBezTo>
                    <a:pt x="55" y="20"/>
                    <a:pt x="52" y="20"/>
                    <a:pt x="49" y="20"/>
                  </a:cubicBezTo>
                  <a:cubicBezTo>
                    <a:pt x="45" y="20"/>
                    <a:pt x="41" y="22"/>
                    <a:pt x="38" y="24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16" y="46"/>
                    <a:pt x="19" y="54"/>
                    <a:pt x="28" y="74"/>
                  </a:cubicBezTo>
                  <a:cubicBezTo>
                    <a:pt x="6" y="82"/>
                    <a:pt x="0" y="85"/>
                    <a:pt x="0" y="96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27"/>
                    <a:pt x="7" y="130"/>
                    <a:pt x="28" y="138"/>
                  </a:cubicBezTo>
                  <a:cubicBezTo>
                    <a:pt x="19" y="159"/>
                    <a:pt x="17" y="166"/>
                    <a:pt x="25" y="174"/>
                  </a:cubicBezTo>
                  <a:cubicBezTo>
                    <a:pt x="39" y="188"/>
                    <a:pt x="39" y="188"/>
                    <a:pt x="39" y="188"/>
                  </a:cubicBezTo>
                  <a:cubicBezTo>
                    <a:pt x="42" y="191"/>
                    <a:pt x="46" y="192"/>
                    <a:pt x="50" y="192"/>
                  </a:cubicBezTo>
                  <a:cubicBezTo>
                    <a:pt x="53" y="192"/>
                    <a:pt x="55" y="192"/>
                    <a:pt x="75" y="184"/>
                  </a:cubicBezTo>
                  <a:cubicBezTo>
                    <a:pt x="84" y="205"/>
                    <a:pt x="87" y="212"/>
                    <a:pt x="98" y="212"/>
                  </a:cubicBezTo>
                  <a:cubicBezTo>
                    <a:pt x="118" y="212"/>
                    <a:pt x="118" y="212"/>
                    <a:pt x="118" y="212"/>
                  </a:cubicBezTo>
                  <a:cubicBezTo>
                    <a:pt x="129" y="212"/>
                    <a:pt x="132" y="206"/>
                    <a:pt x="141" y="183"/>
                  </a:cubicBezTo>
                  <a:cubicBezTo>
                    <a:pt x="161" y="192"/>
                    <a:pt x="164" y="192"/>
                    <a:pt x="166" y="192"/>
                  </a:cubicBezTo>
                  <a:cubicBezTo>
                    <a:pt x="170" y="192"/>
                    <a:pt x="174" y="190"/>
                    <a:pt x="177" y="187"/>
                  </a:cubicBezTo>
                  <a:cubicBezTo>
                    <a:pt x="191" y="173"/>
                    <a:pt x="191" y="173"/>
                    <a:pt x="191" y="173"/>
                  </a:cubicBezTo>
                  <a:cubicBezTo>
                    <a:pt x="199" y="165"/>
                    <a:pt x="196" y="158"/>
                    <a:pt x="187" y="138"/>
                  </a:cubicBezTo>
                  <a:cubicBezTo>
                    <a:pt x="209" y="130"/>
                    <a:pt x="215" y="126"/>
                    <a:pt x="215" y="115"/>
                  </a:cubicBezTo>
                  <a:close/>
                  <a:moveTo>
                    <a:pt x="165" y="174"/>
                  </a:moveTo>
                  <a:cubicBezTo>
                    <a:pt x="163" y="174"/>
                    <a:pt x="158" y="172"/>
                    <a:pt x="144" y="166"/>
                  </a:cubicBezTo>
                  <a:cubicBezTo>
                    <a:pt x="140" y="164"/>
                    <a:pt x="140" y="164"/>
                    <a:pt x="140" y="164"/>
                  </a:cubicBezTo>
                  <a:cubicBezTo>
                    <a:pt x="127" y="170"/>
                    <a:pt x="127" y="170"/>
                    <a:pt x="127" y="170"/>
                  </a:cubicBezTo>
                  <a:cubicBezTo>
                    <a:pt x="126" y="173"/>
                    <a:pt x="126" y="173"/>
                    <a:pt x="126" y="173"/>
                  </a:cubicBezTo>
                  <a:cubicBezTo>
                    <a:pt x="124" y="178"/>
                    <a:pt x="119" y="190"/>
                    <a:pt x="117" y="194"/>
                  </a:cubicBezTo>
                  <a:cubicBezTo>
                    <a:pt x="99" y="194"/>
                    <a:pt x="99" y="194"/>
                    <a:pt x="99" y="194"/>
                  </a:cubicBezTo>
                  <a:cubicBezTo>
                    <a:pt x="97" y="190"/>
                    <a:pt x="92" y="178"/>
                    <a:pt x="90" y="173"/>
                  </a:cubicBezTo>
                  <a:cubicBezTo>
                    <a:pt x="88" y="170"/>
                    <a:pt x="88" y="170"/>
                    <a:pt x="88" y="170"/>
                  </a:cubicBezTo>
                  <a:cubicBezTo>
                    <a:pt x="75" y="164"/>
                    <a:pt x="75" y="164"/>
                    <a:pt x="75" y="164"/>
                  </a:cubicBezTo>
                  <a:cubicBezTo>
                    <a:pt x="72" y="166"/>
                    <a:pt x="72" y="166"/>
                    <a:pt x="72" y="166"/>
                  </a:cubicBezTo>
                  <a:cubicBezTo>
                    <a:pt x="57" y="172"/>
                    <a:pt x="52" y="174"/>
                    <a:pt x="51" y="175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58"/>
                    <a:pt x="44" y="146"/>
                    <a:pt x="46" y="141"/>
                  </a:cubicBezTo>
                  <a:cubicBezTo>
                    <a:pt x="48" y="138"/>
                    <a:pt x="48" y="138"/>
                    <a:pt x="48" y="138"/>
                  </a:cubicBezTo>
                  <a:cubicBezTo>
                    <a:pt x="42" y="125"/>
                    <a:pt x="42" y="125"/>
                    <a:pt x="42" y="125"/>
                  </a:cubicBezTo>
                  <a:cubicBezTo>
                    <a:pt x="39" y="123"/>
                    <a:pt x="39" y="123"/>
                    <a:pt x="39" y="123"/>
                  </a:cubicBezTo>
                  <a:cubicBezTo>
                    <a:pt x="34" y="122"/>
                    <a:pt x="22" y="117"/>
                    <a:pt x="17" y="115"/>
                  </a:cubicBezTo>
                  <a:cubicBezTo>
                    <a:pt x="17" y="97"/>
                    <a:pt x="17" y="97"/>
                    <a:pt x="17" y="97"/>
                  </a:cubicBezTo>
                  <a:cubicBezTo>
                    <a:pt x="22" y="95"/>
                    <a:pt x="33" y="91"/>
                    <a:pt x="39" y="88"/>
                  </a:cubicBezTo>
                  <a:cubicBezTo>
                    <a:pt x="42" y="87"/>
                    <a:pt x="42" y="87"/>
                    <a:pt x="42" y="87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46" y="71"/>
                    <a:pt x="46" y="71"/>
                    <a:pt x="46" y="71"/>
                  </a:cubicBezTo>
                  <a:cubicBezTo>
                    <a:pt x="44" y="66"/>
                    <a:pt x="39" y="55"/>
                    <a:pt x="37" y="50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2" y="38"/>
                    <a:pt x="57" y="40"/>
                    <a:pt x="72" y="46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1" y="34"/>
                    <a:pt x="96" y="22"/>
                    <a:pt x="98" y="18"/>
                  </a:cubicBezTo>
                  <a:cubicBezTo>
                    <a:pt x="116" y="18"/>
                    <a:pt x="116" y="18"/>
                    <a:pt x="116" y="18"/>
                  </a:cubicBezTo>
                  <a:cubicBezTo>
                    <a:pt x="119" y="22"/>
                    <a:pt x="124" y="34"/>
                    <a:pt x="125" y="39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40" y="47"/>
                    <a:pt x="140" y="47"/>
                    <a:pt x="140" y="47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58" y="39"/>
                    <a:pt x="163" y="37"/>
                    <a:pt x="165" y="37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6" y="54"/>
                    <a:pt x="171" y="66"/>
                    <a:pt x="169" y="70"/>
                  </a:cubicBezTo>
                  <a:cubicBezTo>
                    <a:pt x="167" y="74"/>
                    <a:pt x="167" y="74"/>
                    <a:pt x="167" y="74"/>
                  </a:cubicBezTo>
                  <a:cubicBezTo>
                    <a:pt x="173" y="87"/>
                    <a:pt x="173" y="87"/>
                    <a:pt x="173" y="87"/>
                  </a:cubicBezTo>
                  <a:cubicBezTo>
                    <a:pt x="177" y="88"/>
                    <a:pt x="177" y="88"/>
                    <a:pt x="177" y="88"/>
                  </a:cubicBezTo>
                  <a:cubicBezTo>
                    <a:pt x="181" y="90"/>
                    <a:pt x="193" y="94"/>
                    <a:pt x="198" y="97"/>
                  </a:cubicBezTo>
                  <a:cubicBezTo>
                    <a:pt x="198" y="114"/>
                    <a:pt x="198" y="114"/>
                    <a:pt x="198" y="114"/>
                  </a:cubicBezTo>
                  <a:cubicBezTo>
                    <a:pt x="194" y="117"/>
                    <a:pt x="181" y="121"/>
                    <a:pt x="176" y="123"/>
                  </a:cubicBezTo>
                  <a:cubicBezTo>
                    <a:pt x="173" y="125"/>
                    <a:pt x="173" y="125"/>
                    <a:pt x="173" y="125"/>
                  </a:cubicBezTo>
                  <a:cubicBezTo>
                    <a:pt x="167" y="138"/>
                    <a:pt x="167" y="138"/>
                    <a:pt x="167" y="138"/>
                  </a:cubicBezTo>
                  <a:cubicBezTo>
                    <a:pt x="169" y="141"/>
                    <a:pt x="169" y="141"/>
                    <a:pt x="169" y="141"/>
                  </a:cubicBezTo>
                  <a:cubicBezTo>
                    <a:pt x="171" y="145"/>
                    <a:pt x="177" y="157"/>
                    <a:pt x="178" y="162"/>
                  </a:cubicBezTo>
                  <a:lnTo>
                    <a:pt x="165" y="174"/>
                  </a:lnTo>
                  <a:close/>
                  <a:moveTo>
                    <a:pt x="165" y="174"/>
                  </a:moveTo>
                  <a:cubicBezTo>
                    <a:pt x="165" y="174"/>
                    <a:pt x="165" y="174"/>
                    <a:pt x="165" y="17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8"/>
            <p:cNvSpPr>
              <a:spLocks noEditPoints="1"/>
            </p:cNvSpPr>
            <p:nvPr/>
          </p:nvSpPr>
          <p:spPr bwMode="auto">
            <a:xfrm>
              <a:off x="1903413" y="744538"/>
              <a:ext cx="242888" cy="239713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0" y="32"/>
                </a:cxn>
                <a:cxn ang="0">
                  <a:pos x="32" y="63"/>
                </a:cxn>
                <a:cxn ang="0">
                  <a:pos x="64" y="32"/>
                </a:cxn>
                <a:cxn ang="0">
                  <a:pos x="32" y="0"/>
                </a:cxn>
                <a:cxn ang="0">
                  <a:pos x="32" y="46"/>
                </a:cxn>
                <a:cxn ang="0">
                  <a:pos x="17" y="32"/>
                </a:cxn>
                <a:cxn ang="0">
                  <a:pos x="32" y="18"/>
                </a:cxn>
                <a:cxn ang="0">
                  <a:pos x="46" y="32"/>
                </a:cxn>
                <a:cxn ang="0">
                  <a:pos x="32" y="46"/>
                </a:cxn>
                <a:cxn ang="0">
                  <a:pos x="32" y="46"/>
                </a:cxn>
                <a:cxn ang="0">
                  <a:pos x="32" y="46"/>
                </a:cxn>
              </a:cxnLst>
              <a:rect l="0" t="0" r="r" b="b"/>
              <a:pathLst>
                <a:path w="64" h="63">
                  <a:moveTo>
                    <a:pt x="32" y="0"/>
                  </a:moveTo>
                  <a:cubicBezTo>
                    <a:pt x="14" y="0"/>
                    <a:pt x="0" y="15"/>
                    <a:pt x="0" y="32"/>
                  </a:cubicBezTo>
                  <a:cubicBezTo>
                    <a:pt x="0" y="49"/>
                    <a:pt x="14" y="63"/>
                    <a:pt x="32" y="63"/>
                  </a:cubicBezTo>
                  <a:cubicBezTo>
                    <a:pt x="49" y="63"/>
                    <a:pt x="64" y="49"/>
                    <a:pt x="64" y="32"/>
                  </a:cubicBezTo>
                  <a:cubicBezTo>
                    <a:pt x="64" y="15"/>
                    <a:pt x="49" y="0"/>
                    <a:pt x="32" y="0"/>
                  </a:cubicBezTo>
                  <a:close/>
                  <a:moveTo>
                    <a:pt x="32" y="46"/>
                  </a:moveTo>
                  <a:cubicBezTo>
                    <a:pt x="24" y="46"/>
                    <a:pt x="17" y="40"/>
                    <a:pt x="17" y="32"/>
                  </a:cubicBezTo>
                  <a:cubicBezTo>
                    <a:pt x="17" y="24"/>
                    <a:pt x="24" y="18"/>
                    <a:pt x="32" y="18"/>
                  </a:cubicBezTo>
                  <a:cubicBezTo>
                    <a:pt x="40" y="18"/>
                    <a:pt x="46" y="24"/>
                    <a:pt x="46" y="32"/>
                  </a:cubicBezTo>
                  <a:cubicBezTo>
                    <a:pt x="46" y="40"/>
                    <a:pt x="40" y="46"/>
                    <a:pt x="32" y="46"/>
                  </a:cubicBezTo>
                  <a:close/>
                  <a:moveTo>
                    <a:pt x="32" y="46"/>
                  </a:moveTo>
                  <a:cubicBezTo>
                    <a:pt x="32" y="46"/>
                    <a:pt x="32" y="46"/>
                    <a:pt x="32" y="4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9"/>
            <p:cNvSpPr>
              <a:spLocks noEditPoints="1"/>
            </p:cNvSpPr>
            <p:nvPr/>
          </p:nvSpPr>
          <p:spPr bwMode="auto">
            <a:xfrm>
              <a:off x="2414588" y="903288"/>
              <a:ext cx="374650" cy="369888"/>
            </a:xfrm>
            <a:custGeom>
              <a:avLst/>
              <a:gdLst/>
              <a:ahLst/>
              <a:cxnLst>
                <a:cxn ang="0">
                  <a:pos x="87" y="17"/>
                </a:cxn>
                <a:cxn ang="0">
                  <a:pos x="76" y="9"/>
                </a:cxn>
                <a:cxn ang="0">
                  <a:pos x="54" y="0"/>
                </a:cxn>
                <a:cxn ang="0">
                  <a:pos x="34" y="13"/>
                </a:cxn>
                <a:cxn ang="0">
                  <a:pos x="18" y="11"/>
                </a:cxn>
                <a:cxn ang="0">
                  <a:pos x="13" y="34"/>
                </a:cxn>
                <a:cxn ang="0">
                  <a:pos x="0" y="53"/>
                </a:cxn>
                <a:cxn ang="0">
                  <a:pos x="11" y="80"/>
                </a:cxn>
                <a:cxn ang="0">
                  <a:pos x="23" y="88"/>
                </a:cxn>
                <a:cxn ang="0">
                  <a:pos x="45" y="97"/>
                </a:cxn>
                <a:cxn ang="0">
                  <a:pos x="64" y="84"/>
                </a:cxn>
                <a:cxn ang="0">
                  <a:pos x="81" y="86"/>
                </a:cxn>
                <a:cxn ang="0">
                  <a:pos x="86" y="63"/>
                </a:cxn>
                <a:cxn ang="0">
                  <a:pos x="99" y="44"/>
                </a:cxn>
                <a:cxn ang="0">
                  <a:pos x="91" y="52"/>
                </a:cxn>
                <a:cxn ang="0">
                  <a:pos x="79" y="57"/>
                </a:cxn>
                <a:cxn ang="0">
                  <a:pos x="78" y="65"/>
                </a:cxn>
                <a:cxn ang="0">
                  <a:pos x="76" y="80"/>
                </a:cxn>
                <a:cxn ang="0">
                  <a:pos x="64" y="75"/>
                </a:cxn>
                <a:cxn ang="0">
                  <a:pos x="58" y="79"/>
                </a:cxn>
                <a:cxn ang="0">
                  <a:pos x="45" y="89"/>
                </a:cxn>
                <a:cxn ang="0">
                  <a:pos x="41" y="78"/>
                </a:cxn>
                <a:cxn ang="0">
                  <a:pos x="33" y="76"/>
                </a:cxn>
                <a:cxn ang="0">
                  <a:pos x="17" y="74"/>
                </a:cxn>
                <a:cxn ang="0">
                  <a:pos x="22" y="63"/>
                </a:cxn>
                <a:cxn ang="0">
                  <a:pos x="18" y="57"/>
                </a:cxn>
                <a:cxn ang="0">
                  <a:pos x="8" y="45"/>
                </a:cxn>
                <a:cxn ang="0">
                  <a:pos x="19" y="40"/>
                </a:cxn>
                <a:cxn ang="0">
                  <a:pos x="21" y="32"/>
                </a:cxn>
                <a:cxn ang="0">
                  <a:pos x="23" y="17"/>
                </a:cxn>
                <a:cxn ang="0">
                  <a:pos x="34" y="22"/>
                </a:cxn>
                <a:cxn ang="0">
                  <a:pos x="41" y="18"/>
                </a:cxn>
                <a:cxn ang="0">
                  <a:pos x="53" y="8"/>
                </a:cxn>
                <a:cxn ang="0">
                  <a:pos x="58" y="19"/>
                </a:cxn>
                <a:cxn ang="0">
                  <a:pos x="66" y="21"/>
                </a:cxn>
                <a:cxn ang="0">
                  <a:pos x="81" y="23"/>
                </a:cxn>
                <a:cxn ang="0">
                  <a:pos x="77" y="34"/>
                </a:cxn>
                <a:cxn ang="0">
                  <a:pos x="81" y="41"/>
                </a:cxn>
                <a:cxn ang="0">
                  <a:pos x="91" y="52"/>
                </a:cxn>
                <a:cxn ang="0">
                  <a:pos x="91" y="52"/>
                </a:cxn>
              </a:cxnLst>
              <a:rect l="0" t="0" r="r" b="b"/>
              <a:pathLst>
                <a:path w="99" h="97">
                  <a:moveTo>
                    <a:pt x="86" y="34"/>
                  </a:moveTo>
                  <a:cubicBezTo>
                    <a:pt x="90" y="24"/>
                    <a:pt x="91" y="21"/>
                    <a:pt x="87" y="17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79" y="10"/>
                    <a:pt x="78" y="9"/>
                    <a:pt x="76" y="9"/>
                  </a:cubicBezTo>
                  <a:cubicBezTo>
                    <a:pt x="75" y="9"/>
                    <a:pt x="73" y="9"/>
                    <a:pt x="64" y="13"/>
                  </a:cubicBezTo>
                  <a:cubicBezTo>
                    <a:pt x="60" y="3"/>
                    <a:pt x="59" y="0"/>
                    <a:pt x="5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0" y="0"/>
                    <a:pt x="38" y="3"/>
                    <a:pt x="34" y="13"/>
                  </a:cubicBezTo>
                  <a:cubicBezTo>
                    <a:pt x="25" y="9"/>
                    <a:pt x="24" y="9"/>
                    <a:pt x="23" y="9"/>
                  </a:cubicBezTo>
                  <a:cubicBezTo>
                    <a:pt x="21" y="9"/>
                    <a:pt x="19" y="10"/>
                    <a:pt x="18" y="11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7" y="21"/>
                    <a:pt x="9" y="25"/>
                    <a:pt x="13" y="34"/>
                  </a:cubicBezTo>
                  <a:cubicBezTo>
                    <a:pt x="3" y="38"/>
                    <a:pt x="0" y="39"/>
                    <a:pt x="0" y="44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9"/>
                    <a:pt x="3" y="60"/>
                    <a:pt x="13" y="64"/>
                  </a:cubicBezTo>
                  <a:cubicBezTo>
                    <a:pt x="9" y="73"/>
                    <a:pt x="8" y="76"/>
                    <a:pt x="11" y="80"/>
                  </a:cubicBezTo>
                  <a:cubicBezTo>
                    <a:pt x="18" y="86"/>
                    <a:pt x="18" y="86"/>
                    <a:pt x="18" y="86"/>
                  </a:cubicBezTo>
                  <a:cubicBezTo>
                    <a:pt x="19" y="87"/>
                    <a:pt x="21" y="88"/>
                    <a:pt x="23" y="88"/>
                  </a:cubicBezTo>
                  <a:cubicBezTo>
                    <a:pt x="24" y="88"/>
                    <a:pt x="25" y="88"/>
                    <a:pt x="35" y="84"/>
                  </a:cubicBezTo>
                  <a:cubicBezTo>
                    <a:pt x="38" y="94"/>
                    <a:pt x="40" y="97"/>
                    <a:pt x="45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9" y="97"/>
                    <a:pt x="61" y="94"/>
                    <a:pt x="64" y="84"/>
                  </a:cubicBezTo>
                  <a:cubicBezTo>
                    <a:pt x="74" y="88"/>
                    <a:pt x="75" y="88"/>
                    <a:pt x="76" y="88"/>
                  </a:cubicBezTo>
                  <a:cubicBezTo>
                    <a:pt x="78" y="88"/>
                    <a:pt x="80" y="87"/>
                    <a:pt x="81" y="86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91" y="76"/>
                    <a:pt x="90" y="72"/>
                    <a:pt x="86" y="63"/>
                  </a:cubicBezTo>
                  <a:cubicBezTo>
                    <a:pt x="95" y="59"/>
                    <a:pt x="99" y="58"/>
                    <a:pt x="99" y="53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39"/>
                    <a:pt x="95" y="37"/>
                    <a:pt x="86" y="34"/>
                  </a:cubicBezTo>
                  <a:close/>
                  <a:moveTo>
                    <a:pt x="91" y="52"/>
                  </a:moveTo>
                  <a:cubicBezTo>
                    <a:pt x="89" y="54"/>
                    <a:pt x="83" y="56"/>
                    <a:pt x="81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8" y="65"/>
                    <a:pt x="78" y="65"/>
                    <a:pt x="78" y="65"/>
                  </a:cubicBezTo>
                  <a:cubicBezTo>
                    <a:pt x="78" y="67"/>
                    <a:pt x="81" y="72"/>
                    <a:pt x="82" y="74"/>
                  </a:cubicBezTo>
                  <a:cubicBezTo>
                    <a:pt x="76" y="80"/>
                    <a:pt x="76" y="80"/>
                    <a:pt x="76" y="80"/>
                  </a:cubicBezTo>
                  <a:cubicBezTo>
                    <a:pt x="75" y="80"/>
                    <a:pt x="72" y="79"/>
                    <a:pt x="66" y="76"/>
                  </a:cubicBezTo>
                  <a:cubicBezTo>
                    <a:pt x="64" y="75"/>
                    <a:pt x="64" y="75"/>
                    <a:pt x="64" y="75"/>
                  </a:cubicBezTo>
                  <a:cubicBezTo>
                    <a:pt x="58" y="78"/>
                    <a:pt x="58" y="78"/>
                    <a:pt x="58" y="78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57" y="81"/>
                    <a:pt x="55" y="87"/>
                    <a:pt x="54" y="89"/>
                  </a:cubicBezTo>
                  <a:cubicBezTo>
                    <a:pt x="45" y="89"/>
                    <a:pt x="45" y="89"/>
                    <a:pt x="45" y="89"/>
                  </a:cubicBezTo>
                  <a:cubicBezTo>
                    <a:pt x="44" y="87"/>
                    <a:pt x="42" y="82"/>
                    <a:pt x="41" y="79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33" y="76"/>
                    <a:pt x="33" y="76"/>
                    <a:pt x="33" y="76"/>
                  </a:cubicBezTo>
                  <a:cubicBezTo>
                    <a:pt x="26" y="79"/>
                    <a:pt x="24" y="80"/>
                    <a:pt x="23" y="80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18" y="72"/>
                    <a:pt x="20" y="67"/>
                    <a:pt x="21" y="65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6" y="56"/>
                    <a:pt x="10" y="54"/>
                    <a:pt x="8" y="53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10" y="44"/>
                    <a:pt x="15" y="42"/>
                    <a:pt x="18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0" y="31"/>
                    <a:pt x="18" y="25"/>
                    <a:pt x="17" y="23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4" y="18"/>
                    <a:pt x="26" y="18"/>
                    <a:pt x="33" y="21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40" y="19"/>
                    <a:pt x="40" y="19"/>
                    <a:pt x="40" y="19"/>
                  </a:cubicBezTo>
                  <a:cubicBezTo>
                    <a:pt x="41" y="18"/>
                    <a:pt x="41" y="18"/>
                    <a:pt x="41" y="18"/>
                  </a:cubicBezTo>
                  <a:cubicBezTo>
                    <a:pt x="42" y="16"/>
                    <a:pt x="44" y="10"/>
                    <a:pt x="45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4" y="10"/>
                    <a:pt x="57" y="16"/>
                    <a:pt x="58" y="18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64" y="22"/>
                    <a:pt x="64" y="22"/>
                    <a:pt x="64" y="22"/>
                  </a:cubicBezTo>
                  <a:cubicBezTo>
                    <a:pt x="66" y="21"/>
                    <a:pt x="66" y="21"/>
                    <a:pt x="66" y="21"/>
                  </a:cubicBezTo>
                  <a:cubicBezTo>
                    <a:pt x="72" y="18"/>
                    <a:pt x="75" y="17"/>
                    <a:pt x="75" y="17"/>
                  </a:cubicBezTo>
                  <a:cubicBezTo>
                    <a:pt x="81" y="23"/>
                    <a:pt x="81" y="23"/>
                    <a:pt x="81" y="23"/>
                  </a:cubicBezTo>
                  <a:cubicBezTo>
                    <a:pt x="81" y="25"/>
                    <a:pt x="78" y="30"/>
                    <a:pt x="77" y="32"/>
                  </a:cubicBezTo>
                  <a:cubicBezTo>
                    <a:pt x="77" y="34"/>
                    <a:pt x="77" y="34"/>
                    <a:pt x="77" y="34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3" y="41"/>
                    <a:pt x="89" y="43"/>
                    <a:pt x="91" y="44"/>
                  </a:cubicBezTo>
                  <a:lnTo>
                    <a:pt x="91" y="52"/>
                  </a:lnTo>
                  <a:close/>
                  <a:moveTo>
                    <a:pt x="91" y="52"/>
                  </a:moveTo>
                  <a:cubicBezTo>
                    <a:pt x="91" y="52"/>
                    <a:pt x="91" y="52"/>
                    <a:pt x="91" y="5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20"/>
            <p:cNvSpPr>
              <a:spLocks noEditPoints="1"/>
            </p:cNvSpPr>
            <p:nvPr/>
          </p:nvSpPr>
          <p:spPr bwMode="auto">
            <a:xfrm>
              <a:off x="2547938" y="1033463"/>
              <a:ext cx="109538" cy="109538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0" y="15"/>
                </a:cxn>
                <a:cxn ang="0">
                  <a:pos x="14" y="29"/>
                </a:cxn>
                <a:cxn ang="0">
                  <a:pos x="29" y="15"/>
                </a:cxn>
                <a:cxn ang="0">
                  <a:pos x="14" y="0"/>
                </a:cxn>
                <a:cxn ang="0">
                  <a:pos x="14" y="21"/>
                </a:cxn>
                <a:cxn ang="0">
                  <a:pos x="8" y="15"/>
                </a:cxn>
                <a:cxn ang="0">
                  <a:pos x="14" y="8"/>
                </a:cxn>
                <a:cxn ang="0">
                  <a:pos x="21" y="15"/>
                </a:cxn>
                <a:cxn ang="0">
                  <a:pos x="14" y="21"/>
                </a:cxn>
                <a:cxn ang="0">
                  <a:pos x="14" y="21"/>
                </a:cxn>
                <a:cxn ang="0">
                  <a:pos x="14" y="21"/>
                </a:cxn>
              </a:cxnLst>
              <a:rect l="0" t="0" r="r" b="b"/>
              <a:pathLst>
                <a:path w="29" h="29">
                  <a:moveTo>
                    <a:pt x="14" y="0"/>
                  </a:moveTo>
                  <a:cubicBezTo>
                    <a:pt x="6" y="0"/>
                    <a:pt x="0" y="7"/>
                    <a:pt x="0" y="15"/>
                  </a:cubicBezTo>
                  <a:cubicBezTo>
                    <a:pt x="0" y="23"/>
                    <a:pt x="6" y="29"/>
                    <a:pt x="14" y="29"/>
                  </a:cubicBezTo>
                  <a:cubicBezTo>
                    <a:pt x="22" y="29"/>
                    <a:pt x="29" y="23"/>
                    <a:pt x="29" y="15"/>
                  </a:cubicBezTo>
                  <a:cubicBezTo>
                    <a:pt x="29" y="7"/>
                    <a:pt x="22" y="0"/>
                    <a:pt x="14" y="0"/>
                  </a:cubicBezTo>
                  <a:close/>
                  <a:moveTo>
                    <a:pt x="14" y="21"/>
                  </a:moveTo>
                  <a:cubicBezTo>
                    <a:pt x="11" y="21"/>
                    <a:pt x="8" y="18"/>
                    <a:pt x="8" y="15"/>
                  </a:cubicBezTo>
                  <a:cubicBezTo>
                    <a:pt x="8" y="11"/>
                    <a:pt x="11" y="8"/>
                    <a:pt x="14" y="8"/>
                  </a:cubicBezTo>
                  <a:cubicBezTo>
                    <a:pt x="18" y="8"/>
                    <a:pt x="21" y="11"/>
                    <a:pt x="21" y="15"/>
                  </a:cubicBezTo>
                  <a:cubicBezTo>
                    <a:pt x="21" y="18"/>
                    <a:pt x="18" y="21"/>
                    <a:pt x="14" y="21"/>
                  </a:cubicBezTo>
                  <a:close/>
                  <a:moveTo>
                    <a:pt x="14" y="21"/>
                  </a:moveTo>
                  <a:cubicBezTo>
                    <a:pt x="14" y="21"/>
                    <a:pt x="14" y="21"/>
                    <a:pt x="14" y="2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1" name="Group 130"/>
          <p:cNvGrpSpPr/>
          <p:nvPr/>
        </p:nvGrpSpPr>
        <p:grpSpPr>
          <a:xfrm>
            <a:off x="3616020" y="4061334"/>
            <a:ext cx="427412" cy="408136"/>
            <a:chOff x="-369888" y="438150"/>
            <a:chExt cx="1020763" cy="974726"/>
          </a:xfrm>
          <a:solidFill>
            <a:schemeClr val="bg1"/>
          </a:solidFill>
        </p:grpSpPr>
        <p:sp>
          <p:nvSpPr>
            <p:cNvPr id="132" name="Freeform 24"/>
            <p:cNvSpPr>
              <a:spLocks noEditPoints="1"/>
            </p:cNvSpPr>
            <p:nvPr/>
          </p:nvSpPr>
          <p:spPr bwMode="auto">
            <a:xfrm>
              <a:off x="-369888" y="703263"/>
              <a:ext cx="827088" cy="709613"/>
            </a:xfrm>
            <a:custGeom>
              <a:avLst/>
              <a:gdLst/>
              <a:ahLst/>
              <a:cxnLst>
                <a:cxn ang="0">
                  <a:pos x="258" y="0"/>
                </a:cxn>
                <a:cxn ang="0">
                  <a:pos x="20" y="0"/>
                </a:cxn>
                <a:cxn ang="0">
                  <a:pos x="0" y="19"/>
                </a:cxn>
                <a:cxn ang="0">
                  <a:pos x="0" y="218"/>
                </a:cxn>
                <a:cxn ang="0">
                  <a:pos x="20" y="238"/>
                </a:cxn>
                <a:cxn ang="0">
                  <a:pos x="258" y="238"/>
                </a:cxn>
                <a:cxn ang="0">
                  <a:pos x="278" y="218"/>
                </a:cxn>
                <a:cxn ang="0">
                  <a:pos x="278" y="19"/>
                </a:cxn>
                <a:cxn ang="0">
                  <a:pos x="258" y="0"/>
                </a:cxn>
                <a:cxn ang="0">
                  <a:pos x="95" y="15"/>
                </a:cxn>
                <a:cxn ang="0">
                  <a:pos x="105" y="24"/>
                </a:cxn>
                <a:cxn ang="0">
                  <a:pos x="95" y="34"/>
                </a:cxn>
                <a:cxn ang="0">
                  <a:pos x="85" y="24"/>
                </a:cxn>
                <a:cxn ang="0">
                  <a:pos x="95" y="15"/>
                </a:cxn>
                <a:cxn ang="0">
                  <a:pos x="65" y="15"/>
                </a:cxn>
                <a:cxn ang="0">
                  <a:pos x="74" y="24"/>
                </a:cxn>
                <a:cxn ang="0">
                  <a:pos x="65" y="34"/>
                </a:cxn>
                <a:cxn ang="0">
                  <a:pos x="55" y="24"/>
                </a:cxn>
                <a:cxn ang="0">
                  <a:pos x="65" y="15"/>
                </a:cxn>
                <a:cxn ang="0">
                  <a:pos x="35" y="15"/>
                </a:cxn>
                <a:cxn ang="0">
                  <a:pos x="45" y="24"/>
                </a:cxn>
                <a:cxn ang="0">
                  <a:pos x="35" y="34"/>
                </a:cxn>
                <a:cxn ang="0">
                  <a:pos x="25" y="24"/>
                </a:cxn>
                <a:cxn ang="0">
                  <a:pos x="35" y="15"/>
                </a:cxn>
                <a:cxn ang="0">
                  <a:pos x="258" y="218"/>
                </a:cxn>
                <a:cxn ang="0">
                  <a:pos x="20" y="218"/>
                </a:cxn>
                <a:cxn ang="0">
                  <a:pos x="20" y="49"/>
                </a:cxn>
                <a:cxn ang="0">
                  <a:pos x="258" y="49"/>
                </a:cxn>
                <a:cxn ang="0">
                  <a:pos x="258" y="218"/>
                </a:cxn>
                <a:cxn ang="0">
                  <a:pos x="258" y="30"/>
                </a:cxn>
                <a:cxn ang="0">
                  <a:pos x="119" y="30"/>
                </a:cxn>
                <a:cxn ang="0">
                  <a:pos x="119" y="20"/>
                </a:cxn>
                <a:cxn ang="0">
                  <a:pos x="258" y="20"/>
                </a:cxn>
                <a:cxn ang="0">
                  <a:pos x="258" y="30"/>
                </a:cxn>
                <a:cxn ang="0">
                  <a:pos x="258" y="30"/>
                </a:cxn>
                <a:cxn ang="0">
                  <a:pos x="258" y="30"/>
                </a:cxn>
              </a:cxnLst>
              <a:rect l="0" t="0" r="r" b="b"/>
              <a:pathLst>
                <a:path w="278" h="238">
                  <a:moveTo>
                    <a:pt x="258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8"/>
                    <a:pt x="0" y="19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229"/>
                    <a:pt x="9" y="238"/>
                    <a:pt x="20" y="238"/>
                  </a:cubicBezTo>
                  <a:cubicBezTo>
                    <a:pt x="258" y="238"/>
                    <a:pt x="258" y="238"/>
                    <a:pt x="258" y="238"/>
                  </a:cubicBezTo>
                  <a:cubicBezTo>
                    <a:pt x="269" y="238"/>
                    <a:pt x="278" y="229"/>
                    <a:pt x="278" y="218"/>
                  </a:cubicBezTo>
                  <a:cubicBezTo>
                    <a:pt x="278" y="19"/>
                    <a:pt x="278" y="19"/>
                    <a:pt x="278" y="19"/>
                  </a:cubicBezTo>
                  <a:cubicBezTo>
                    <a:pt x="278" y="8"/>
                    <a:pt x="269" y="0"/>
                    <a:pt x="258" y="0"/>
                  </a:cubicBezTo>
                  <a:close/>
                  <a:moveTo>
                    <a:pt x="95" y="15"/>
                  </a:moveTo>
                  <a:cubicBezTo>
                    <a:pt x="100" y="15"/>
                    <a:pt x="105" y="19"/>
                    <a:pt x="105" y="24"/>
                  </a:cubicBezTo>
                  <a:cubicBezTo>
                    <a:pt x="105" y="30"/>
                    <a:pt x="100" y="34"/>
                    <a:pt x="95" y="34"/>
                  </a:cubicBezTo>
                  <a:cubicBezTo>
                    <a:pt x="89" y="34"/>
                    <a:pt x="85" y="30"/>
                    <a:pt x="85" y="24"/>
                  </a:cubicBezTo>
                  <a:cubicBezTo>
                    <a:pt x="85" y="19"/>
                    <a:pt x="89" y="15"/>
                    <a:pt x="95" y="15"/>
                  </a:cubicBezTo>
                  <a:close/>
                  <a:moveTo>
                    <a:pt x="65" y="15"/>
                  </a:moveTo>
                  <a:cubicBezTo>
                    <a:pt x="70" y="15"/>
                    <a:pt x="74" y="19"/>
                    <a:pt x="74" y="24"/>
                  </a:cubicBezTo>
                  <a:cubicBezTo>
                    <a:pt x="74" y="30"/>
                    <a:pt x="70" y="34"/>
                    <a:pt x="65" y="34"/>
                  </a:cubicBezTo>
                  <a:cubicBezTo>
                    <a:pt x="59" y="34"/>
                    <a:pt x="55" y="30"/>
                    <a:pt x="55" y="24"/>
                  </a:cubicBezTo>
                  <a:cubicBezTo>
                    <a:pt x="55" y="19"/>
                    <a:pt x="59" y="15"/>
                    <a:pt x="65" y="15"/>
                  </a:cubicBezTo>
                  <a:close/>
                  <a:moveTo>
                    <a:pt x="35" y="15"/>
                  </a:moveTo>
                  <a:cubicBezTo>
                    <a:pt x="40" y="15"/>
                    <a:pt x="45" y="19"/>
                    <a:pt x="45" y="24"/>
                  </a:cubicBezTo>
                  <a:cubicBezTo>
                    <a:pt x="45" y="30"/>
                    <a:pt x="40" y="34"/>
                    <a:pt x="35" y="34"/>
                  </a:cubicBezTo>
                  <a:cubicBezTo>
                    <a:pt x="29" y="34"/>
                    <a:pt x="25" y="30"/>
                    <a:pt x="25" y="24"/>
                  </a:cubicBezTo>
                  <a:cubicBezTo>
                    <a:pt x="25" y="19"/>
                    <a:pt x="29" y="15"/>
                    <a:pt x="35" y="15"/>
                  </a:cubicBezTo>
                  <a:close/>
                  <a:moveTo>
                    <a:pt x="258" y="218"/>
                  </a:moveTo>
                  <a:cubicBezTo>
                    <a:pt x="20" y="218"/>
                    <a:pt x="20" y="218"/>
                    <a:pt x="20" y="218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58" y="49"/>
                    <a:pt x="258" y="49"/>
                    <a:pt x="258" y="49"/>
                  </a:cubicBezTo>
                  <a:lnTo>
                    <a:pt x="258" y="218"/>
                  </a:lnTo>
                  <a:close/>
                  <a:moveTo>
                    <a:pt x="258" y="30"/>
                  </a:moveTo>
                  <a:cubicBezTo>
                    <a:pt x="119" y="30"/>
                    <a:pt x="119" y="30"/>
                    <a:pt x="119" y="30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258" y="20"/>
                    <a:pt x="258" y="20"/>
                    <a:pt x="258" y="20"/>
                  </a:cubicBezTo>
                  <a:cubicBezTo>
                    <a:pt x="258" y="30"/>
                    <a:pt x="258" y="30"/>
                    <a:pt x="258" y="30"/>
                  </a:cubicBezTo>
                  <a:close/>
                  <a:moveTo>
                    <a:pt x="258" y="30"/>
                  </a:moveTo>
                  <a:cubicBezTo>
                    <a:pt x="258" y="30"/>
                    <a:pt x="258" y="30"/>
                    <a:pt x="258" y="3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25"/>
            <p:cNvSpPr>
              <a:spLocks noEditPoints="1"/>
            </p:cNvSpPr>
            <p:nvPr/>
          </p:nvSpPr>
          <p:spPr bwMode="auto">
            <a:xfrm>
              <a:off x="-176213" y="438150"/>
              <a:ext cx="827088" cy="709613"/>
            </a:xfrm>
            <a:custGeom>
              <a:avLst/>
              <a:gdLst/>
              <a:ahLst/>
              <a:cxnLst>
                <a:cxn ang="0">
                  <a:pos x="258" y="0"/>
                </a:cxn>
                <a:cxn ang="0">
                  <a:pos x="20" y="0"/>
                </a:cxn>
                <a:cxn ang="0">
                  <a:pos x="0" y="20"/>
                </a:cxn>
                <a:cxn ang="0">
                  <a:pos x="0" y="77"/>
                </a:cxn>
                <a:cxn ang="0">
                  <a:pos x="20" y="77"/>
                </a:cxn>
                <a:cxn ang="0">
                  <a:pos x="20" y="50"/>
                </a:cxn>
                <a:cxn ang="0">
                  <a:pos x="258" y="50"/>
                </a:cxn>
                <a:cxn ang="0">
                  <a:pos x="258" y="218"/>
                </a:cxn>
                <a:cxn ang="0">
                  <a:pos x="224" y="218"/>
                </a:cxn>
                <a:cxn ang="0">
                  <a:pos x="224" y="238"/>
                </a:cxn>
                <a:cxn ang="0">
                  <a:pos x="258" y="238"/>
                </a:cxn>
                <a:cxn ang="0">
                  <a:pos x="278" y="218"/>
                </a:cxn>
                <a:cxn ang="0">
                  <a:pos x="278" y="20"/>
                </a:cxn>
                <a:cxn ang="0">
                  <a:pos x="258" y="0"/>
                </a:cxn>
                <a:cxn ang="0">
                  <a:pos x="35" y="35"/>
                </a:cxn>
                <a:cxn ang="0">
                  <a:pos x="25" y="25"/>
                </a:cxn>
                <a:cxn ang="0">
                  <a:pos x="35" y="15"/>
                </a:cxn>
                <a:cxn ang="0">
                  <a:pos x="45" y="25"/>
                </a:cxn>
                <a:cxn ang="0">
                  <a:pos x="35" y="35"/>
                </a:cxn>
                <a:cxn ang="0">
                  <a:pos x="65" y="35"/>
                </a:cxn>
                <a:cxn ang="0">
                  <a:pos x="55" y="25"/>
                </a:cxn>
                <a:cxn ang="0">
                  <a:pos x="65" y="15"/>
                </a:cxn>
                <a:cxn ang="0">
                  <a:pos x="75" y="25"/>
                </a:cxn>
                <a:cxn ang="0">
                  <a:pos x="65" y="35"/>
                </a:cxn>
                <a:cxn ang="0">
                  <a:pos x="95" y="35"/>
                </a:cxn>
                <a:cxn ang="0">
                  <a:pos x="85" y="25"/>
                </a:cxn>
                <a:cxn ang="0">
                  <a:pos x="95" y="15"/>
                </a:cxn>
                <a:cxn ang="0">
                  <a:pos x="105" y="25"/>
                </a:cxn>
                <a:cxn ang="0">
                  <a:pos x="95" y="35"/>
                </a:cxn>
                <a:cxn ang="0">
                  <a:pos x="258" y="30"/>
                </a:cxn>
                <a:cxn ang="0">
                  <a:pos x="119" y="30"/>
                </a:cxn>
                <a:cxn ang="0">
                  <a:pos x="119" y="20"/>
                </a:cxn>
                <a:cxn ang="0">
                  <a:pos x="258" y="20"/>
                </a:cxn>
                <a:cxn ang="0">
                  <a:pos x="258" y="30"/>
                </a:cxn>
                <a:cxn ang="0">
                  <a:pos x="258" y="30"/>
                </a:cxn>
                <a:cxn ang="0">
                  <a:pos x="258" y="30"/>
                </a:cxn>
              </a:cxnLst>
              <a:rect l="0" t="0" r="r" b="b"/>
              <a:pathLst>
                <a:path w="278" h="238">
                  <a:moveTo>
                    <a:pt x="258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20" y="77"/>
                    <a:pt x="20" y="77"/>
                    <a:pt x="20" y="77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58" y="50"/>
                    <a:pt x="258" y="50"/>
                    <a:pt x="258" y="50"/>
                  </a:cubicBezTo>
                  <a:cubicBezTo>
                    <a:pt x="258" y="218"/>
                    <a:pt x="258" y="218"/>
                    <a:pt x="258" y="218"/>
                  </a:cubicBezTo>
                  <a:cubicBezTo>
                    <a:pt x="224" y="218"/>
                    <a:pt x="224" y="218"/>
                    <a:pt x="224" y="218"/>
                  </a:cubicBezTo>
                  <a:cubicBezTo>
                    <a:pt x="224" y="238"/>
                    <a:pt x="224" y="238"/>
                    <a:pt x="224" y="238"/>
                  </a:cubicBezTo>
                  <a:cubicBezTo>
                    <a:pt x="258" y="238"/>
                    <a:pt x="258" y="238"/>
                    <a:pt x="258" y="238"/>
                  </a:cubicBezTo>
                  <a:cubicBezTo>
                    <a:pt x="269" y="238"/>
                    <a:pt x="278" y="229"/>
                    <a:pt x="278" y="218"/>
                  </a:cubicBezTo>
                  <a:cubicBezTo>
                    <a:pt x="278" y="20"/>
                    <a:pt x="278" y="20"/>
                    <a:pt x="278" y="20"/>
                  </a:cubicBezTo>
                  <a:cubicBezTo>
                    <a:pt x="278" y="9"/>
                    <a:pt x="269" y="0"/>
                    <a:pt x="258" y="0"/>
                  </a:cubicBezTo>
                  <a:close/>
                  <a:moveTo>
                    <a:pt x="35" y="35"/>
                  </a:moveTo>
                  <a:cubicBezTo>
                    <a:pt x="29" y="35"/>
                    <a:pt x="25" y="30"/>
                    <a:pt x="25" y="25"/>
                  </a:cubicBezTo>
                  <a:cubicBezTo>
                    <a:pt x="25" y="19"/>
                    <a:pt x="29" y="15"/>
                    <a:pt x="35" y="15"/>
                  </a:cubicBezTo>
                  <a:cubicBezTo>
                    <a:pt x="40" y="15"/>
                    <a:pt x="45" y="19"/>
                    <a:pt x="45" y="25"/>
                  </a:cubicBezTo>
                  <a:cubicBezTo>
                    <a:pt x="45" y="30"/>
                    <a:pt x="40" y="35"/>
                    <a:pt x="35" y="35"/>
                  </a:cubicBezTo>
                  <a:close/>
                  <a:moveTo>
                    <a:pt x="65" y="35"/>
                  </a:moveTo>
                  <a:cubicBezTo>
                    <a:pt x="59" y="35"/>
                    <a:pt x="55" y="30"/>
                    <a:pt x="55" y="25"/>
                  </a:cubicBezTo>
                  <a:cubicBezTo>
                    <a:pt x="55" y="19"/>
                    <a:pt x="59" y="15"/>
                    <a:pt x="65" y="15"/>
                  </a:cubicBezTo>
                  <a:cubicBezTo>
                    <a:pt x="70" y="15"/>
                    <a:pt x="75" y="19"/>
                    <a:pt x="75" y="25"/>
                  </a:cubicBezTo>
                  <a:cubicBezTo>
                    <a:pt x="75" y="30"/>
                    <a:pt x="70" y="35"/>
                    <a:pt x="65" y="35"/>
                  </a:cubicBezTo>
                  <a:close/>
                  <a:moveTo>
                    <a:pt x="95" y="35"/>
                  </a:moveTo>
                  <a:cubicBezTo>
                    <a:pt x="89" y="35"/>
                    <a:pt x="85" y="30"/>
                    <a:pt x="85" y="25"/>
                  </a:cubicBezTo>
                  <a:cubicBezTo>
                    <a:pt x="85" y="19"/>
                    <a:pt x="89" y="15"/>
                    <a:pt x="95" y="15"/>
                  </a:cubicBezTo>
                  <a:cubicBezTo>
                    <a:pt x="100" y="15"/>
                    <a:pt x="105" y="19"/>
                    <a:pt x="105" y="25"/>
                  </a:cubicBezTo>
                  <a:cubicBezTo>
                    <a:pt x="105" y="30"/>
                    <a:pt x="100" y="35"/>
                    <a:pt x="95" y="35"/>
                  </a:cubicBezTo>
                  <a:close/>
                  <a:moveTo>
                    <a:pt x="258" y="30"/>
                  </a:moveTo>
                  <a:cubicBezTo>
                    <a:pt x="119" y="30"/>
                    <a:pt x="119" y="30"/>
                    <a:pt x="119" y="30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258" y="20"/>
                    <a:pt x="258" y="20"/>
                    <a:pt x="258" y="20"/>
                  </a:cubicBezTo>
                  <a:lnTo>
                    <a:pt x="258" y="30"/>
                  </a:lnTo>
                  <a:close/>
                  <a:moveTo>
                    <a:pt x="258" y="30"/>
                  </a:moveTo>
                  <a:cubicBezTo>
                    <a:pt x="258" y="30"/>
                    <a:pt x="258" y="30"/>
                    <a:pt x="258" y="3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8" name="Group 177"/>
          <p:cNvGrpSpPr/>
          <p:nvPr/>
        </p:nvGrpSpPr>
        <p:grpSpPr>
          <a:xfrm>
            <a:off x="6343705" y="1131575"/>
            <a:ext cx="661599" cy="653569"/>
            <a:chOff x="6545558" y="1116018"/>
            <a:chExt cx="661599" cy="653569"/>
          </a:xfrm>
        </p:grpSpPr>
        <p:grpSp>
          <p:nvGrpSpPr>
            <p:cNvPr id="108" name="Group 107"/>
            <p:cNvGrpSpPr/>
            <p:nvPr/>
          </p:nvGrpSpPr>
          <p:grpSpPr>
            <a:xfrm>
              <a:off x="6545558" y="1116018"/>
              <a:ext cx="661599" cy="653569"/>
              <a:chOff x="654724" y="1189182"/>
              <a:chExt cx="1097876" cy="1084551"/>
            </a:xfrm>
          </p:grpSpPr>
          <p:sp>
            <p:nvSpPr>
              <p:cNvPr id="109" name="Rounded Rectangle 108"/>
              <p:cNvSpPr/>
              <p:nvPr/>
            </p:nvSpPr>
            <p:spPr>
              <a:xfrm>
                <a:off x="654724" y="1246789"/>
                <a:ext cx="1097876" cy="1026944"/>
              </a:xfrm>
              <a:prstGeom prst="roundRect">
                <a:avLst>
                  <a:gd name="adj" fmla="val 9247"/>
                </a:avLst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0" name="Rounded Rectangle 109"/>
              <p:cNvSpPr/>
              <p:nvPr/>
            </p:nvSpPr>
            <p:spPr>
              <a:xfrm>
                <a:off x="654724" y="1189182"/>
                <a:ext cx="1097876" cy="1026944"/>
              </a:xfrm>
              <a:prstGeom prst="roundRect">
                <a:avLst>
                  <a:gd name="adj" fmla="val 9247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1" name="Freeform 5"/>
            <p:cNvSpPr>
              <a:spLocks noEditPoints="1"/>
            </p:cNvSpPr>
            <p:nvPr/>
          </p:nvSpPr>
          <p:spPr bwMode="auto">
            <a:xfrm>
              <a:off x="6682280" y="1223929"/>
              <a:ext cx="424428" cy="415214"/>
            </a:xfrm>
            <a:custGeom>
              <a:avLst/>
              <a:gdLst/>
              <a:ahLst/>
              <a:cxnLst>
                <a:cxn ang="0">
                  <a:pos x="252" y="234"/>
                </a:cxn>
                <a:cxn ang="0">
                  <a:pos x="197" y="105"/>
                </a:cxn>
                <a:cxn ang="0">
                  <a:pos x="194" y="98"/>
                </a:cxn>
                <a:cxn ang="0">
                  <a:pos x="198" y="55"/>
                </a:cxn>
                <a:cxn ang="0">
                  <a:pos x="195" y="42"/>
                </a:cxn>
                <a:cxn ang="0">
                  <a:pos x="99" y="0"/>
                </a:cxn>
                <a:cxn ang="0">
                  <a:pos x="4" y="42"/>
                </a:cxn>
                <a:cxn ang="0">
                  <a:pos x="0" y="55"/>
                </a:cxn>
                <a:cxn ang="0">
                  <a:pos x="5" y="98"/>
                </a:cxn>
                <a:cxn ang="0">
                  <a:pos x="0" y="112"/>
                </a:cxn>
                <a:cxn ang="0">
                  <a:pos x="5" y="155"/>
                </a:cxn>
                <a:cxn ang="0">
                  <a:pos x="0" y="169"/>
                </a:cxn>
                <a:cxn ang="0">
                  <a:pos x="99" y="243"/>
                </a:cxn>
                <a:cxn ang="0">
                  <a:pos x="130" y="238"/>
                </a:cxn>
                <a:cxn ang="0">
                  <a:pos x="241" y="246"/>
                </a:cxn>
                <a:cxn ang="0">
                  <a:pos x="309" y="285"/>
                </a:cxn>
                <a:cxn ang="0">
                  <a:pos x="226" y="151"/>
                </a:cxn>
                <a:cxn ang="0">
                  <a:pos x="155" y="221"/>
                </a:cxn>
                <a:cxn ang="0">
                  <a:pos x="99" y="11"/>
                </a:cxn>
                <a:cxn ang="0">
                  <a:pos x="99" y="61"/>
                </a:cxn>
                <a:cxn ang="0">
                  <a:pos x="99" y="11"/>
                </a:cxn>
                <a:cxn ang="0">
                  <a:pos x="99" y="80"/>
                </a:cxn>
                <a:cxn ang="0">
                  <a:pos x="188" y="83"/>
                </a:cxn>
                <a:cxn ang="0">
                  <a:pos x="11" y="83"/>
                </a:cxn>
                <a:cxn ang="0">
                  <a:pos x="11" y="114"/>
                </a:cxn>
                <a:cxn ang="0">
                  <a:pos x="126" y="137"/>
                </a:cxn>
                <a:cxn ang="0">
                  <a:pos x="110" y="175"/>
                </a:cxn>
                <a:cxn ang="0">
                  <a:pos x="11" y="141"/>
                </a:cxn>
                <a:cxn ang="0">
                  <a:pos x="99" y="233"/>
                </a:cxn>
                <a:cxn ang="0">
                  <a:pos x="11" y="171"/>
                </a:cxn>
                <a:cxn ang="0">
                  <a:pos x="110" y="195"/>
                </a:cxn>
                <a:cxn ang="0">
                  <a:pos x="124" y="231"/>
                </a:cxn>
                <a:cxn ang="0">
                  <a:pos x="99" y="233"/>
                </a:cxn>
              </a:cxnLst>
              <a:rect l="0" t="0" r="r" b="b"/>
              <a:pathLst>
                <a:path w="309" h="302">
                  <a:moveTo>
                    <a:pt x="309" y="285"/>
                  </a:moveTo>
                  <a:cubicBezTo>
                    <a:pt x="252" y="234"/>
                    <a:pt x="252" y="234"/>
                    <a:pt x="252" y="234"/>
                  </a:cubicBezTo>
                  <a:cubicBezTo>
                    <a:pt x="263" y="221"/>
                    <a:pt x="270" y="203"/>
                    <a:pt x="270" y="185"/>
                  </a:cubicBezTo>
                  <a:cubicBezTo>
                    <a:pt x="270" y="143"/>
                    <a:pt x="238" y="109"/>
                    <a:pt x="197" y="105"/>
                  </a:cubicBezTo>
                  <a:cubicBezTo>
                    <a:pt x="197" y="104"/>
                    <a:pt x="196" y="102"/>
                    <a:pt x="195" y="100"/>
                  </a:cubicBezTo>
                  <a:cubicBezTo>
                    <a:pt x="194" y="98"/>
                    <a:pt x="194" y="98"/>
                    <a:pt x="194" y="98"/>
                  </a:cubicBezTo>
                  <a:cubicBezTo>
                    <a:pt x="197" y="93"/>
                    <a:pt x="198" y="89"/>
                    <a:pt x="198" y="83"/>
                  </a:cubicBezTo>
                  <a:cubicBezTo>
                    <a:pt x="198" y="55"/>
                    <a:pt x="198" y="55"/>
                    <a:pt x="198" y="55"/>
                  </a:cubicBezTo>
                  <a:cubicBezTo>
                    <a:pt x="198" y="51"/>
                    <a:pt x="197" y="47"/>
                    <a:pt x="195" y="43"/>
                  </a:cubicBezTo>
                  <a:cubicBezTo>
                    <a:pt x="195" y="42"/>
                    <a:pt x="195" y="42"/>
                    <a:pt x="195" y="42"/>
                  </a:cubicBezTo>
                  <a:cubicBezTo>
                    <a:pt x="196" y="40"/>
                    <a:pt x="196" y="38"/>
                    <a:pt x="196" y="36"/>
                  </a:cubicBezTo>
                  <a:cubicBezTo>
                    <a:pt x="196" y="12"/>
                    <a:pt x="146" y="0"/>
                    <a:pt x="99" y="0"/>
                  </a:cubicBezTo>
                  <a:cubicBezTo>
                    <a:pt x="52" y="0"/>
                    <a:pt x="2" y="12"/>
                    <a:pt x="2" y="36"/>
                  </a:cubicBezTo>
                  <a:cubicBezTo>
                    <a:pt x="2" y="38"/>
                    <a:pt x="3" y="40"/>
                    <a:pt x="4" y="42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1" y="47"/>
                    <a:pt x="0" y="51"/>
                    <a:pt x="0" y="55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9"/>
                    <a:pt x="2" y="93"/>
                    <a:pt x="5" y="98"/>
                  </a:cubicBezTo>
                  <a:cubicBezTo>
                    <a:pt x="4" y="100"/>
                    <a:pt x="4" y="100"/>
                    <a:pt x="4" y="100"/>
                  </a:cubicBezTo>
                  <a:cubicBezTo>
                    <a:pt x="1" y="104"/>
                    <a:pt x="0" y="108"/>
                    <a:pt x="0" y="112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46"/>
                    <a:pt x="2" y="151"/>
                    <a:pt x="5" y="155"/>
                  </a:cubicBezTo>
                  <a:cubicBezTo>
                    <a:pt x="4" y="157"/>
                    <a:pt x="4" y="157"/>
                    <a:pt x="4" y="157"/>
                  </a:cubicBezTo>
                  <a:cubicBezTo>
                    <a:pt x="1" y="161"/>
                    <a:pt x="0" y="165"/>
                    <a:pt x="0" y="169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0" y="223"/>
                    <a:pt x="44" y="243"/>
                    <a:pt x="99" y="243"/>
                  </a:cubicBezTo>
                  <a:cubicBezTo>
                    <a:pt x="111" y="243"/>
                    <a:pt x="121" y="242"/>
                    <a:pt x="132" y="241"/>
                  </a:cubicBezTo>
                  <a:cubicBezTo>
                    <a:pt x="131" y="240"/>
                    <a:pt x="130" y="239"/>
                    <a:pt x="130" y="238"/>
                  </a:cubicBezTo>
                  <a:cubicBezTo>
                    <a:pt x="144" y="254"/>
                    <a:pt x="166" y="265"/>
                    <a:pt x="189" y="265"/>
                  </a:cubicBezTo>
                  <a:cubicBezTo>
                    <a:pt x="209" y="265"/>
                    <a:pt x="227" y="258"/>
                    <a:pt x="241" y="246"/>
                  </a:cubicBezTo>
                  <a:cubicBezTo>
                    <a:pt x="291" y="302"/>
                    <a:pt x="291" y="302"/>
                    <a:pt x="291" y="302"/>
                  </a:cubicBezTo>
                  <a:lnTo>
                    <a:pt x="309" y="285"/>
                  </a:lnTo>
                  <a:close/>
                  <a:moveTo>
                    <a:pt x="156" y="151"/>
                  </a:moveTo>
                  <a:cubicBezTo>
                    <a:pt x="175" y="131"/>
                    <a:pt x="206" y="131"/>
                    <a:pt x="226" y="151"/>
                  </a:cubicBezTo>
                  <a:cubicBezTo>
                    <a:pt x="245" y="170"/>
                    <a:pt x="245" y="202"/>
                    <a:pt x="226" y="221"/>
                  </a:cubicBezTo>
                  <a:cubicBezTo>
                    <a:pt x="206" y="240"/>
                    <a:pt x="175" y="240"/>
                    <a:pt x="155" y="221"/>
                  </a:cubicBezTo>
                  <a:cubicBezTo>
                    <a:pt x="136" y="201"/>
                    <a:pt x="136" y="170"/>
                    <a:pt x="156" y="151"/>
                  </a:cubicBezTo>
                  <a:close/>
                  <a:moveTo>
                    <a:pt x="99" y="11"/>
                  </a:moveTo>
                  <a:cubicBezTo>
                    <a:pt x="153" y="11"/>
                    <a:pt x="185" y="25"/>
                    <a:pt x="185" y="36"/>
                  </a:cubicBezTo>
                  <a:cubicBezTo>
                    <a:pt x="185" y="46"/>
                    <a:pt x="153" y="61"/>
                    <a:pt x="99" y="61"/>
                  </a:cubicBezTo>
                  <a:cubicBezTo>
                    <a:pt x="46" y="61"/>
                    <a:pt x="13" y="46"/>
                    <a:pt x="13" y="36"/>
                  </a:cubicBezTo>
                  <a:cubicBezTo>
                    <a:pt x="13" y="25"/>
                    <a:pt x="46" y="11"/>
                    <a:pt x="99" y="11"/>
                  </a:cubicBezTo>
                  <a:close/>
                  <a:moveTo>
                    <a:pt x="11" y="60"/>
                  </a:moveTo>
                  <a:cubicBezTo>
                    <a:pt x="27" y="73"/>
                    <a:pt x="63" y="80"/>
                    <a:pt x="99" y="80"/>
                  </a:cubicBezTo>
                  <a:cubicBezTo>
                    <a:pt x="135" y="80"/>
                    <a:pt x="172" y="73"/>
                    <a:pt x="188" y="60"/>
                  </a:cubicBezTo>
                  <a:cubicBezTo>
                    <a:pt x="188" y="83"/>
                    <a:pt x="188" y="83"/>
                    <a:pt x="188" y="83"/>
                  </a:cubicBezTo>
                  <a:cubicBezTo>
                    <a:pt x="188" y="100"/>
                    <a:pt x="151" y="118"/>
                    <a:pt x="99" y="118"/>
                  </a:cubicBezTo>
                  <a:cubicBezTo>
                    <a:pt x="47" y="118"/>
                    <a:pt x="11" y="100"/>
                    <a:pt x="11" y="83"/>
                  </a:cubicBezTo>
                  <a:lnTo>
                    <a:pt x="11" y="60"/>
                  </a:lnTo>
                  <a:close/>
                  <a:moveTo>
                    <a:pt x="11" y="114"/>
                  </a:moveTo>
                  <a:cubicBezTo>
                    <a:pt x="27" y="129"/>
                    <a:pt x="60" y="139"/>
                    <a:pt x="99" y="139"/>
                  </a:cubicBezTo>
                  <a:cubicBezTo>
                    <a:pt x="108" y="139"/>
                    <a:pt x="117" y="138"/>
                    <a:pt x="126" y="137"/>
                  </a:cubicBezTo>
                  <a:cubicBezTo>
                    <a:pt x="119" y="145"/>
                    <a:pt x="114" y="155"/>
                    <a:pt x="112" y="166"/>
                  </a:cubicBezTo>
                  <a:cubicBezTo>
                    <a:pt x="111" y="169"/>
                    <a:pt x="110" y="172"/>
                    <a:pt x="110" y="175"/>
                  </a:cubicBezTo>
                  <a:cubicBezTo>
                    <a:pt x="106" y="175"/>
                    <a:pt x="103" y="176"/>
                    <a:pt x="99" y="176"/>
                  </a:cubicBezTo>
                  <a:cubicBezTo>
                    <a:pt x="47" y="176"/>
                    <a:pt x="11" y="157"/>
                    <a:pt x="11" y="141"/>
                  </a:cubicBezTo>
                  <a:lnTo>
                    <a:pt x="11" y="114"/>
                  </a:lnTo>
                  <a:close/>
                  <a:moveTo>
                    <a:pt x="99" y="233"/>
                  </a:moveTo>
                  <a:cubicBezTo>
                    <a:pt x="47" y="233"/>
                    <a:pt x="11" y="214"/>
                    <a:pt x="11" y="198"/>
                  </a:cubicBezTo>
                  <a:cubicBezTo>
                    <a:pt x="11" y="171"/>
                    <a:pt x="11" y="171"/>
                    <a:pt x="11" y="171"/>
                  </a:cubicBezTo>
                  <a:cubicBezTo>
                    <a:pt x="27" y="186"/>
                    <a:pt x="60" y="195"/>
                    <a:pt x="99" y="195"/>
                  </a:cubicBezTo>
                  <a:cubicBezTo>
                    <a:pt x="103" y="195"/>
                    <a:pt x="107" y="195"/>
                    <a:pt x="110" y="195"/>
                  </a:cubicBezTo>
                  <a:cubicBezTo>
                    <a:pt x="111" y="205"/>
                    <a:pt x="114" y="214"/>
                    <a:pt x="119" y="222"/>
                  </a:cubicBezTo>
                  <a:cubicBezTo>
                    <a:pt x="120" y="225"/>
                    <a:pt x="122" y="228"/>
                    <a:pt x="124" y="231"/>
                  </a:cubicBezTo>
                  <a:cubicBezTo>
                    <a:pt x="116" y="232"/>
                    <a:pt x="108" y="233"/>
                    <a:pt x="99" y="233"/>
                  </a:cubicBezTo>
                  <a:close/>
                  <a:moveTo>
                    <a:pt x="99" y="233"/>
                  </a:moveTo>
                  <a:cubicBezTo>
                    <a:pt x="99" y="233"/>
                    <a:pt x="99" y="233"/>
                    <a:pt x="99" y="233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9" name="Group 178"/>
          <p:cNvGrpSpPr/>
          <p:nvPr/>
        </p:nvGrpSpPr>
        <p:grpSpPr>
          <a:xfrm>
            <a:off x="6343705" y="1929432"/>
            <a:ext cx="661599" cy="653569"/>
            <a:chOff x="6545558" y="1913875"/>
            <a:chExt cx="661599" cy="653569"/>
          </a:xfrm>
        </p:grpSpPr>
        <p:grpSp>
          <p:nvGrpSpPr>
            <p:cNvPr id="87" name="Group 86"/>
            <p:cNvGrpSpPr/>
            <p:nvPr/>
          </p:nvGrpSpPr>
          <p:grpSpPr>
            <a:xfrm>
              <a:off x="6545558" y="1913875"/>
              <a:ext cx="661599" cy="653569"/>
              <a:chOff x="654724" y="1189182"/>
              <a:chExt cx="1097876" cy="1084551"/>
            </a:xfrm>
          </p:grpSpPr>
          <p:sp>
            <p:nvSpPr>
              <p:cNvPr id="88" name="Rounded Rectangle 87"/>
              <p:cNvSpPr/>
              <p:nvPr/>
            </p:nvSpPr>
            <p:spPr>
              <a:xfrm>
                <a:off x="654724" y="1246789"/>
                <a:ext cx="1097876" cy="1026944"/>
              </a:xfrm>
              <a:prstGeom prst="roundRect">
                <a:avLst>
                  <a:gd name="adj" fmla="val 9247"/>
                </a:avLst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9" name="Rounded Rectangle 88"/>
              <p:cNvSpPr/>
              <p:nvPr/>
            </p:nvSpPr>
            <p:spPr>
              <a:xfrm>
                <a:off x="654724" y="1189182"/>
                <a:ext cx="1097876" cy="1026944"/>
              </a:xfrm>
              <a:prstGeom prst="roundRect">
                <a:avLst>
                  <a:gd name="adj" fmla="val 9247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36" name="Group 135"/>
            <p:cNvGrpSpPr/>
            <p:nvPr/>
          </p:nvGrpSpPr>
          <p:grpSpPr>
            <a:xfrm>
              <a:off x="6644211" y="1996992"/>
              <a:ext cx="462497" cy="463551"/>
              <a:chOff x="985838" y="1041401"/>
              <a:chExt cx="696912" cy="698500"/>
            </a:xfrm>
            <a:solidFill>
              <a:schemeClr val="bg1"/>
            </a:solidFill>
          </p:grpSpPr>
          <p:sp>
            <p:nvSpPr>
              <p:cNvPr id="1034" name="Freeform 10"/>
              <p:cNvSpPr>
                <a:spLocks noEditPoints="1"/>
              </p:cNvSpPr>
              <p:nvPr/>
            </p:nvSpPr>
            <p:spPr bwMode="auto">
              <a:xfrm>
                <a:off x="1047750" y="1041401"/>
                <a:ext cx="247650" cy="465138"/>
              </a:xfrm>
              <a:custGeom>
                <a:avLst/>
                <a:gdLst/>
                <a:ahLst/>
                <a:cxnLst>
                  <a:cxn ang="0">
                    <a:pos x="30" y="122"/>
                  </a:cxn>
                  <a:cxn ang="0">
                    <a:pos x="63" y="44"/>
                  </a:cxn>
                  <a:cxn ang="0">
                    <a:pos x="65" y="33"/>
                  </a:cxn>
                  <a:cxn ang="0">
                    <a:pos x="32" y="0"/>
                  </a:cxn>
                  <a:cxn ang="0">
                    <a:pos x="0" y="33"/>
                  </a:cxn>
                  <a:cxn ang="0">
                    <a:pos x="1" y="43"/>
                  </a:cxn>
                  <a:cxn ang="0">
                    <a:pos x="30" y="122"/>
                  </a:cxn>
                  <a:cxn ang="0">
                    <a:pos x="32" y="17"/>
                  </a:cxn>
                  <a:cxn ang="0">
                    <a:pos x="47" y="33"/>
                  </a:cxn>
                  <a:cxn ang="0">
                    <a:pos x="32" y="48"/>
                  </a:cxn>
                  <a:cxn ang="0">
                    <a:pos x="17" y="33"/>
                  </a:cxn>
                  <a:cxn ang="0">
                    <a:pos x="32" y="17"/>
                  </a:cxn>
                  <a:cxn ang="0">
                    <a:pos x="32" y="17"/>
                  </a:cxn>
                  <a:cxn ang="0">
                    <a:pos x="32" y="17"/>
                  </a:cxn>
                </a:cxnLst>
                <a:rect l="0" t="0" r="r" b="b"/>
                <a:pathLst>
                  <a:path w="65" h="122">
                    <a:moveTo>
                      <a:pt x="30" y="122"/>
                    </a:moveTo>
                    <a:cubicBezTo>
                      <a:pt x="30" y="122"/>
                      <a:pt x="59" y="57"/>
                      <a:pt x="63" y="44"/>
                    </a:cubicBezTo>
                    <a:cubicBezTo>
                      <a:pt x="64" y="40"/>
                      <a:pt x="65" y="37"/>
                      <a:pt x="65" y="33"/>
                    </a:cubicBezTo>
                    <a:cubicBezTo>
                      <a:pt x="65" y="15"/>
                      <a:pt x="50" y="0"/>
                      <a:pt x="32" y="0"/>
                    </a:cubicBezTo>
                    <a:cubicBezTo>
                      <a:pt x="14" y="0"/>
                      <a:pt x="0" y="15"/>
                      <a:pt x="0" y="33"/>
                    </a:cubicBezTo>
                    <a:cubicBezTo>
                      <a:pt x="0" y="36"/>
                      <a:pt x="0" y="39"/>
                      <a:pt x="1" y="43"/>
                    </a:cubicBezTo>
                    <a:cubicBezTo>
                      <a:pt x="4" y="51"/>
                      <a:pt x="30" y="122"/>
                      <a:pt x="30" y="122"/>
                    </a:cubicBezTo>
                    <a:close/>
                    <a:moveTo>
                      <a:pt x="32" y="17"/>
                    </a:moveTo>
                    <a:cubicBezTo>
                      <a:pt x="41" y="17"/>
                      <a:pt x="47" y="24"/>
                      <a:pt x="47" y="33"/>
                    </a:cubicBezTo>
                    <a:cubicBezTo>
                      <a:pt x="47" y="41"/>
                      <a:pt x="41" y="48"/>
                      <a:pt x="32" y="48"/>
                    </a:cubicBezTo>
                    <a:cubicBezTo>
                      <a:pt x="24" y="48"/>
                      <a:pt x="17" y="41"/>
                      <a:pt x="17" y="33"/>
                    </a:cubicBezTo>
                    <a:cubicBezTo>
                      <a:pt x="17" y="24"/>
                      <a:pt x="24" y="17"/>
                      <a:pt x="32" y="17"/>
                    </a:cubicBezTo>
                    <a:close/>
                    <a:moveTo>
                      <a:pt x="32" y="17"/>
                    </a:moveTo>
                    <a:cubicBezTo>
                      <a:pt x="32" y="17"/>
                      <a:pt x="32" y="17"/>
                      <a:pt x="32" y="17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5" name="Freeform 11"/>
              <p:cNvSpPr>
                <a:spLocks noEditPoints="1"/>
              </p:cNvSpPr>
              <p:nvPr/>
            </p:nvSpPr>
            <p:spPr bwMode="auto">
              <a:xfrm>
                <a:off x="985838" y="1041401"/>
                <a:ext cx="696912" cy="698500"/>
              </a:xfrm>
              <a:custGeom>
                <a:avLst/>
                <a:gdLst/>
                <a:ahLst/>
                <a:cxnLst>
                  <a:cxn ang="0">
                    <a:pos x="91" y="0"/>
                  </a:cxn>
                  <a:cxn ang="0">
                    <a:pos x="83" y="13"/>
                  </a:cxn>
                  <a:cxn ang="0">
                    <a:pos x="86" y="19"/>
                  </a:cxn>
                  <a:cxn ang="0">
                    <a:pos x="85" y="46"/>
                  </a:cxn>
                  <a:cxn ang="0">
                    <a:pos x="86" y="48"/>
                  </a:cxn>
                  <a:cxn ang="0">
                    <a:pos x="69" y="86"/>
                  </a:cxn>
                  <a:cxn ang="0">
                    <a:pos x="86" y="98"/>
                  </a:cxn>
                  <a:cxn ang="0">
                    <a:pos x="51" y="129"/>
                  </a:cxn>
                  <a:cxn ang="0">
                    <a:pos x="40" y="124"/>
                  </a:cxn>
                  <a:cxn ang="0">
                    <a:pos x="35" y="122"/>
                  </a:cxn>
                  <a:cxn ang="0">
                    <a:pos x="30" y="97"/>
                  </a:cxn>
                  <a:cxn ang="0">
                    <a:pos x="12" y="86"/>
                  </a:cxn>
                  <a:cxn ang="0">
                    <a:pos x="11" y="47"/>
                  </a:cxn>
                  <a:cxn ang="0">
                    <a:pos x="0" y="97"/>
                  </a:cxn>
                  <a:cxn ang="0">
                    <a:pos x="183" y="98"/>
                  </a:cxn>
                  <a:cxn ang="0">
                    <a:pos x="19" y="126"/>
                  </a:cxn>
                  <a:cxn ang="0">
                    <a:pos x="52" y="162"/>
                  </a:cxn>
                  <a:cxn ang="0">
                    <a:pos x="86" y="171"/>
                  </a:cxn>
                  <a:cxn ang="0">
                    <a:pos x="86" y="147"/>
                  </a:cxn>
                  <a:cxn ang="0">
                    <a:pos x="164" y="57"/>
                  </a:cxn>
                  <a:cxn ang="0">
                    <a:pos x="130" y="22"/>
                  </a:cxn>
                  <a:cxn ang="0">
                    <a:pos x="97" y="12"/>
                  </a:cxn>
                  <a:cxn ang="0">
                    <a:pos x="97" y="36"/>
                  </a:cxn>
                  <a:cxn ang="0">
                    <a:pos x="97" y="48"/>
                  </a:cxn>
                  <a:cxn ang="0">
                    <a:pos x="140" y="86"/>
                  </a:cxn>
                  <a:cxn ang="0">
                    <a:pos x="97" y="48"/>
                  </a:cxn>
                  <a:cxn ang="0">
                    <a:pos x="140" y="98"/>
                  </a:cxn>
                  <a:cxn ang="0">
                    <a:pos x="97" y="136"/>
                  </a:cxn>
                  <a:cxn ang="0">
                    <a:pos x="97" y="171"/>
                  </a:cxn>
                  <a:cxn ang="0">
                    <a:pos x="129" y="143"/>
                  </a:cxn>
                  <a:cxn ang="0">
                    <a:pos x="130" y="162"/>
                  </a:cxn>
                  <a:cxn ang="0">
                    <a:pos x="164" y="126"/>
                  </a:cxn>
                  <a:cxn ang="0">
                    <a:pos x="148" y="122"/>
                  </a:cxn>
                  <a:cxn ang="0">
                    <a:pos x="171" y="98"/>
                  </a:cxn>
                  <a:cxn ang="0">
                    <a:pos x="152" y="86"/>
                  </a:cxn>
                  <a:cxn ang="0">
                    <a:pos x="171" y="86"/>
                  </a:cxn>
                  <a:cxn ang="0">
                    <a:pos x="152" y="86"/>
                  </a:cxn>
                </a:cxnLst>
                <a:rect l="0" t="0" r="r" b="b"/>
                <a:pathLst>
                  <a:path w="183" h="183">
                    <a:moveTo>
                      <a:pt x="183" y="86"/>
                    </a:moveTo>
                    <a:cubicBezTo>
                      <a:pt x="180" y="38"/>
                      <a:pt x="140" y="0"/>
                      <a:pt x="91" y="0"/>
                    </a:cubicBezTo>
                    <a:cubicBezTo>
                      <a:pt x="85" y="0"/>
                      <a:pt x="79" y="1"/>
                      <a:pt x="73" y="2"/>
                    </a:cubicBezTo>
                    <a:cubicBezTo>
                      <a:pt x="77" y="5"/>
                      <a:pt x="80" y="9"/>
                      <a:pt x="83" y="13"/>
                    </a:cubicBezTo>
                    <a:cubicBezTo>
                      <a:pt x="84" y="13"/>
                      <a:pt x="85" y="12"/>
                      <a:pt x="86" y="12"/>
                    </a:cubicBezTo>
                    <a:cubicBezTo>
                      <a:pt x="86" y="19"/>
                      <a:pt x="86" y="19"/>
                      <a:pt x="86" y="19"/>
                    </a:cubicBezTo>
                    <a:cubicBezTo>
                      <a:pt x="87" y="24"/>
                      <a:pt x="88" y="28"/>
                      <a:pt x="88" y="33"/>
                    </a:cubicBezTo>
                    <a:cubicBezTo>
                      <a:pt x="88" y="37"/>
                      <a:pt x="87" y="42"/>
                      <a:pt x="85" y="46"/>
                    </a:cubicBezTo>
                    <a:cubicBezTo>
                      <a:pt x="85" y="47"/>
                      <a:pt x="85" y="47"/>
                      <a:pt x="85" y="48"/>
                    </a:cubicBezTo>
                    <a:cubicBezTo>
                      <a:pt x="85" y="48"/>
                      <a:pt x="85" y="48"/>
                      <a:pt x="86" y="48"/>
                    </a:cubicBezTo>
                    <a:cubicBezTo>
                      <a:pt x="86" y="86"/>
                      <a:pt x="86" y="86"/>
                      <a:pt x="86" y="86"/>
                    </a:cubicBezTo>
                    <a:cubicBezTo>
                      <a:pt x="69" y="86"/>
                      <a:pt x="69" y="86"/>
                      <a:pt x="69" y="86"/>
                    </a:cubicBezTo>
                    <a:cubicBezTo>
                      <a:pt x="68" y="90"/>
                      <a:pt x="66" y="94"/>
                      <a:pt x="64" y="98"/>
                    </a:cubicBezTo>
                    <a:cubicBezTo>
                      <a:pt x="86" y="98"/>
                      <a:pt x="86" y="98"/>
                      <a:pt x="86" y="98"/>
                    </a:cubicBezTo>
                    <a:cubicBezTo>
                      <a:pt x="86" y="136"/>
                      <a:pt x="86" y="136"/>
                      <a:pt x="86" y="136"/>
                    </a:cubicBezTo>
                    <a:cubicBezTo>
                      <a:pt x="73" y="135"/>
                      <a:pt x="61" y="133"/>
                      <a:pt x="51" y="129"/>
                    </a:cubicBezTo>
                    <a:cubicBezTo>
                      <a:pt x="46" y="141"/>
                      <a:pt x="46" y="141"/>
                      <a:pt x="46" y="141"/>
                    </a:cubicBezTo>
                    <a:cubicBezTo>
                      <a:pt x="40" y="124"/>
                      <a:pt x="40" y="124"/>
                      <a:pt x="40" y="124"/>
                    </a:cubicBezTo>
                    <a:cubicBezTo>
                      <a:pt x="39" y="123"/>
                      <a:pt x="36" y="114"/>
                      <a:pt x="32" y="103"/>
                    </a:cubicBezTo>
                    <a:cubicBezTo>
                      <a:pt x="32" y="110"/>
                      <a:pt x="33" y="116"/>
                      <a:pt x="35" y="122"/>
                    </a:cubicBezTo>
                    <a:cubicBezTo>
                      <a:pt x="23" y="116"/>
                      <a:pt x="14" y="107"/>
                      <a:pt x="12" y="97"/>
                    </a:cubicBezTo>
                    <a:cubicBezTo>
                      <a:pt x="30" y="97"/>
                      <a:pt x="30" y="97"/>
                      <a:pt x="30" y="97"/>
                    </a:cubicBezTo>
                    <a:cubicBezTo>
                      <a:pt x="28" y="94"/>
                      <a:pt x="27" y="90"/>
                      <a:pt x="25" y="86"/>
                    </a:cubicBezTo>
                    <a:cubicBezTo>
                      <a:pt x="12" y="86"/>
                      <a:pt x="12" y="86"/>
                      <a:pt x="12" y="86"/>
                    </a:cubicBezTo>
                    <a:cubicBezTo>
                      <a:pt x="13" y="81"/>
                      <a:pt x="16" y="76"/>
                      <a:pt x="20" y="72"/>
                    </a:cubicBezTo>
                    <a:cubicBezTo>
                      <a:pt x="16" y="61"/>
                      <a:pt x="13" y="52"/>
                      <a:pt x="11" y="47"/>
                    </a:cubicBezTo>
                    <a:cubicBezTo>
                      <a:pt x="5" y="59"/>
                      <a:pt x="1" y="72"/>
                      <a:pt x="0" y="86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3" y="145"/>
                      <a:pt x="43" y="183"/>
                      <a:pt x="91" y="183"/>
                    </a:cubicBezTo>
                    <a:cubicBezTo>
                      <a:pt x="140" y="183"/>
                      <a:pt x="180" y="145"/>
                      <a:pt x="183" y="98"/>
                    </a:cubicBezTo>
                    <a:lnTo>
                      <a:pt x="183" y="86"/>
                    </a:lnTo>
                    <a:close/>
                    <a:moveTo>
                      <a:pt x="19" y="126"/>
                    </a:moveTo>
                    <a:cubicBezTo>
                      <a:pt x="25" y="131"/>
                      <a:pt x="32" y="135"/>
                      <a:pt x="39" y="138"/>
                    </a:cubicBezTo>
                    <a:cubicBezTo>
                      <a:pt x="43" y="147"/>
                      <a:pt x="47" y="155"/>
                      <a:pt x="52" y="162"/>
                    </a:cubicBezTo>
                    <a:cubicBezTo>
                      <a:pt x="38" y="154"/>
                      <a:pt x="26" y="141"/>
                      <a:pt x="19" y="126"/>
                    </a:cubicBezTo>
                    <a:close/>
                    <a:moveTo>
                      <a:pt x="86" y="171"/>
                    </a:moveTo>
                    <a:cubicBezTo>
                      <a:pt x="73" y="169"/>
                      <a:pt x="61" y="158"/>
                      <a:pt x="54" y="143"/>
                    </a:cubicBezTo>
                    <a:cubicBezTo>
                      <a:pt x="63" y="145"/>
                      <a:pt x="74" y="147"/>
                      <a:pt x="86" y="147"/>
                    </a:cubicBezTo>
                    <a:lnTo>
                      <a:pt x="86" y="171"/>
                    </a:lnTo>
                    <a:close/>
                    <a:moveTo>
                      <a:pt x="164" y="57"/>
                    </a:moveTo>
                    <a:cubicBezTo>
                      <a:pt x="158" y="53"/>
                      <a:pt x="151" y="49"/>
                      <a:pt x="144" y="46"/>
                    </a:cubicBezTo>
                    <a:cubicBezTo>
                      <a:pt x="140" y="37"/>
                      <a:pt x="136" y="28"/>
                      <a:pt x="130" y="22"/>
                    </a:cubicBezTo>
                    <a:cubicBezTo>
                      <a:pt x="145" y="30"/>
                      <a:pt x="156" y="42"/>
                      <a:pt x="164" y="57"/>
                    </a:cubicBezTo>
                    <a:close/>
                    <a:moveTo>
                      <a:pt x="97" y="12"/>
                    </a:moveTo>
                    <a:cubicBezTo>
                      <a:pt x="110" y="15"/>
                      <a:pt x="121" y="25"/>
                      <a:pt x="129" y="41"/>
                    </a:cubicBezTo>
                    <a:cubicBezTo>
                      <a:pt x="119" y="38"/>
                      <a:pt x="109" y="37"/>
                      <a:pt x="97" y="36"/>
                    </a:cubicBezTo>
                    <a:lnTo>
                      <a:pt x="97" y="12"/>
                    </a:lnTo>
                    <a:close/>
                    <a:moveTo>
                      <a:pt x="97" y="48"/>
                    </a:moveTo>
                    <a:cubicBezTo>
                      <a:pt x="111" y="48"/>
                      <a:pt x="124" y="51"/>
                      <a:pt x="135" y="55"/>
                    </a:cubicBezTo>
                    <a:cubicBezTo>
                      <a:pt x="138" y="64"/>
                      <a:pt x="140" y="75"/>
                      <a:pt x="140" y="86"/>
                    </a:cubicBezTo>
                    <a:cubicBezTo>
                      <a:pt x="97" y="86"/>
                      <a:pt x="97" y="86"/>
                      <a:pt x="97" y="86"/>
                    </a:cubicBezTo>
                    <a:lnTo>
                      <a:pt x="97" y="48"/>
                    </a:lnTo>
                    <a:close/>
                    <a:moveTo>
                      <a:pt x="97" y="98"/>
                    </a:moveTo>
                    <a:cubicBezTo>
                      <a:pt x="140" y="98"/>
                      <a:pt x="140" y="98"/>
                      <a:pt x="140" y="98"/>
                    </a:cubicBezTo>
                    <a:cubicBezTo>
                      <a:pt x="140" y="109"/>
                      <a:pt x="138" y="119"/>
                      <a:pt x="135" y="129"/>
                    </a:cubicBezTo>
                    <a:cubicBezTo>
                      <a:pt x="124" y="133"/>
                      <a:pt x="111" y="135"/>
                      <a:pt x="97" y="136"/>
                    </a:cubicBezTo>
                    <a:cubicBezTo>
                      <a:pt x="97" y="98"/>
                      <a:pt x="97" y="98"/>
                      <a:pt x="97" y="98"/>
                    </a:cubicBezTo>
                    <a:close/>
                    <a:moveTo>
                      <a:pt x="97" y="171"/>
                    </a:moveTo>
                    <a:cubicBezTo>
                      <a:pt x="97" y="147"/>
                      <a:pt x="97" y="147"/>
                      <a:pt x="97" y="147"/>
                    </a:cubicBezTo>
                    <a:cubicBezTo>
                      <a:pt x="109" y="147"/>
                      <a:pt x="119" y="145"/>
                      <a:pt x="129" y="143"/>
                    </a:cubicBezTo>
                    <a:cubicBezTo>
                      <a:pt x="121" y="158"/>
                      <a:pt x="110" y="169"/>
                      <a:pt x="97" y="171"/>
                    </a:cubicBezTo>
                    <a:close/>
                    <a:moveTo>
                      <a:pt x="130" y="162"/>
                    </a:moveTo>
                    <a:cubicBezTo>
                      <a:pt x="136" y="155"/>
                      <a:pt x="140" y="147"/>
                      <a:pt x="144" y="138"/>
                    </a:cubicBezTo>
                    <a:cubicBezTo>
                      <a:pt x="151" y="135"/>
                      <a:pt x="158" y="131"/>
                      <a:pt x="164" y="126"/>
                    </a:cubicBezTo>
                    <a:cubicBezTo>
                      <a:pt x="156" y="141"/>
                      <a:pt x="145" y="154"/>
                      <a:pt x="130" y="162"/>
                    </a:cubicBezTo>
                    <a:close/>
                    <a:moveTo>
                      <a:pt x="148" y="122"/>
                    </a:moveTo>
                    <a:cubicBezTo>
                      <a:pt x="150" y="115"/>
                      <a:pt x="151" y="106"/>
                      <a:pt x="152" y="98"/>
                    </a:cubicBezTo>
                    <a:cubicBezTo>
                      <a:pt x="171" y="98"/>
                      <a:pt x="171" y="98"/>
                      <a:pt x="171" y="98"/>
                    </a:cubicBezTo>
                    <a:cubicBezTo>
                      <a:pt x="168" y="107"/>
                      <a:pt x="160" y="116"/>
                      <a:pt x="148" y="122"/>
                    </a:cubicBezTo>
                    <a:close/>
                    <a:moveTo>
                      <a:pt x="152" y="86"/>
                    </a:moveTo>
                    <a:cubicBezTo>
                      <a:pt x="151" y="77"/>
                      <a:pt x="150" y="69"/>
                      <a:pt x="148" y="61"/>
                    </a:cubicBezTo>
                    <a:cubicBezTo>
                      <a:pt x="160" y="68"/>
                      <a:pt x="168" y="76"/>
                      <a:pt x="171" y="86"/>
                    </a:cubicBezTo>
                    <a:lnTo>
                      <a:pt x="152" y="86"/>
                    </a:lnTo>
                    <a:close/>
                    <a:moveTo>
                      <a:pt x="152" y="86"/>
                    </a:moveTo>
                    <a:cubicBezTo>
                      <a:pt x="152" y="86"/>
                      <a:pt x="152" y="86"/>
                      <a:pt x="152" y="86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81" name="Group 180"/>
          <p:cNvGrpSpPr/>
          <p:nvPr/>
        </p:nvGrpSpPr>
        <p:grpSpPr>
          <a:xfrm>
            <a:off x="7337789" y="2336987"/>
            <a:ext cx="661599" cy="653569"/>
            <a:chOff x="7539642" y="2312507"/>
            <a:chExt cx="661599" cy="653569"/>
          </a:xfrm>
        </p:grpSpPr>
        <p:grpSp>
          <p:nvGrpSpPr>
            <p:cNvPr id="90" name="Group 89"/>
            <p:cNvGrpSpPr/>
            <p:nvPr/>
          </p:nvGrpSpPr>
          <p:grpSpPr>
            <a:xfrm>
              <a:off x="7539642" y="2312507"/>
              <a:ext cx="661599" cy="653569"/>
              <a:chOff x="654724" y="1189182"/>
              <a:chExt cx="1097876" cy="1084551"/>
            </a:xfrm>
          </p:grpSpPr>
          <p:sp>
            <p:nvSpPr>
              <p:cNvPr id="91" name="Rounded Rectangle 90"/>
              <p:cNvSpPr/>
              <p:nvPr/>
            </p:nvSpPr>
            <p:spPr>
              <a:xfrm>
                <a:off x="654724" y="1246789"/>
                <a:ext cx="1097876" cy="1026944"/>
              </a:xfrm>
              <a:prstGeom prst="roundRect">
                <a:avLst>
                  <a:gd name="adj" fmla="val 9247"/>
                </a:avLst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2" name="Rounded Rectangle 91"/>
              <p:cNvSpPr/>
              <p:nvPr/>
            </p:nvSpPr>
            <p:spPr>
              <a:xfrm>
                <a:off x="654724" y="1189182"/>
                <a:ext cx="1097876" cy="1026944"/>
              </a:xfrm>
              <a:prstGeom prst="roundRect">
                <a:avLst>
                  <a:gd name="adj" fmla="val 9247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039" name="Freeform 15"/>
            <p:cNvSpPr>
              <a:spLocks noEditPoints="1"/>
            </p:cNvSpPr>
            <p:nvPr/>
          </p:nvSpPr>
          <p:spPr bwMode="auto">
            <a:xfrm>
              <a:off x="7712206" y="2417683"/>
              <a:ext cx="335235" cy="414439"/>
            </a:xfrm>
            <a:custGeom>
              <a:avLst/>
              <a:gdLst/>
              <a:ahLst/>
              <a:cxnLst>
                <a:cxn ang="0">
                  <a:pos x="210" y="0"/>
                </a:cxn>
                <a:cxn ang="0">
                  <a:pos x="18" y="0"/>
                </a:cxn>
                <a:cxn ang="0">
                  <a:pos x="0" y="18"/>
                </a:cxn>
                <a:cxn ang="0">
                  <a:pos x="0" y="210"/>
                </a:cxn>
                <a:cxn ang="0">
                  <a:pos x="18" y="227"/>
                </a:cxn>
                <a:cxn ang="0">
                  <a:pos x="210" y="227"/>
                </a:cxn>
                <a:cxn ang="0">
                  <a:pos x="228" y="210"/>
                </a:cxn>
                <a:cxn ang="0">
                  <a:pos x="228" y="18"/>
                </a:cxn>
                <a:cxn ang="0">
                  <a:pos x="210" y="0"/>
                </a:cxn>
                <a:cxn ang="0">
                  <a:pos x="198" y="20"/>
                </a:cxn>
                <a:cxn ang="0">
                  <a:pos x="205" y="28"/>
                </a:cxn>
                <a:cxn ang="0">
                  <a:pos x="198" y="36"/>
                </a:cxn>
                <a:cxn ang="0">
                  <a:pos x="190" y="28"/>
                </a:cxn>
                <a:cxn ang="0">
                  <a:pos x="198" y="20"/>
                </a:cxn>
                <a:cxn ang="0">
                  <a:pos x="170" y="20"/>
                </a:cxn>
                <a:cxn ang="0">
                  <a:pos x="178" y="28"/>
                </a:cxn>
                <a:cxn ang="0">
                  <a:pos x="170" y="36"/>
                </a:cxn>
                <a:cxn ang="0">
                  <a:pos x="163" y="28"/>
                </a:cxn>
                <a:cxn ang="0">
                  <a:pos x="170" y="20"/>
                </a:cxn>
                <a:cxn ang="0">
                  <a:pos x="207" y="207"/>
                </a:cxn>
                <a:cxn ang="0">
                  <a:pos x="20" y="207"/>
                </a:cxn>
                <a:cxn ang="0">
                  <a:pos x="20" y="55"/>
                </a:cxn>
                <a:cxn ang="0">
                  <a:pos x="207" y="55"/>
                </a:cxn>
                <a:cxn ang="0">
                  <a:pos x="207" y="207"/>
                </a:cxn>
                <a:cxn ang="0">
                  <a:pos x="134" y="268"/>
                </a:cxn>
                <a:cxn ang="0">
                  <a:pos x="165" y="268"/>
                </a:cxn>
                <a:cxn ang="0">
                  <a:pos x="165" y="275"/>
                </a:cxn>
                <a:cxn ang="0">
                  <a:pos x="134" y="275"/>
                </a:cxn>
                <a:cxn ang="0">
                  <a:pos x="134" y="279"/>
                </a:cxn>
                <a:cxn ang="0">
                  <a:pos x="132" y="283"/>
                </a:cxn>
                <a:cxn ang="0">
                  <a:pos x="103" y="283"/>
                </a:cxn>
                <a:cxn ang="0">
                  <a:pos x="101" y="279"/>
                </a:cxn>
                <a:cxn ang="0">
                  <a:pos x="101" y="275"/>
                </a:cxn>
                <a:cxn ang="0">
                  <a:pos x="71" y="275"/>
                </a:cxn>
                <a:cxn ang="0">
                  <a:pos x="71" y="268"/>
                </a:cxn>
                <a:cxn ang="0">
                  <a:pos x="101" y="268"/>
                </a:cxn>
                <a:cxn ang="0">
                  <a:pos x="101" y="263"/>
                </a:cxn>
                <a:cxn ang="0">
                  <a:pos x="103" y="259"/>
                </a:cxn>
                <a:cxn ang="0">
                  <a:pos x="111" y="259"/>
                </a:cxn>
                <a:cxn ang="0">
                  <a:pos x="111" y="243"/>
                </a:cxn>
                <a:cxn ang="0">
                  <a:pos x="114" y="239"/>
                </a:cxn>
                <a:cxn ang="0">
                  <a:pos x="122" y="239"/>
                </a:cxn>
                <a:cxn ang="0">
                  <a:pos x="125" y="243"/>
                </a:cxn>
                <a:cxn ang="0">
                  <a:pos x="125" y="259"/>
                </a:cxn>
                <a:cxn ang="0">
                  <a:pos x="132" y="259"/>
                </a:cxn>
                <a:cxn ang="0">
                  <a:pos x="134" y="263"/>
                </a:cxn>
                <a:cxn ang="0">
                  <a:pos x="134" y="268"/>
                </a:cxn>
                <a:cxn ang="0">
                  <a:pos x="134" y="268"/>
                </a:cxn>
                <a:cxn ang="0">
                  <a:pos x="134" y="268"/>
                </a:cxn>
              </a:cxnLst>
              <a:rect l="0" t="0" r="r" b="b"/>
              <a:pathLst>
                <a:path w="228" h="283">
                  <a:moveTo>
                    <a:pt x="210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210"/>
                    <a:pt x="0" y="210"/>
                    <a:pt x="0" y="210"/>
                  </a:cubicBezTo>
                  <a:cubicBezTo>
                    <a:pt x="0" y="219"/>
                    <a:pt x="8" y="227"/>
                    <a:pt x="18" y="227"/>
                  </a:cubicBezTo>
                  <a:cubicBezTo>
                    <a:pt x="210" y="227"/>
                    <a:pt x="210" y="227"/>
                    <a:pt x="210" y="227"/>
                  </a:cubicBezTo>
                  <a:cubicBezTo>
                    <a:pt x="220" y="227"/>
                    <a:pt x="228" y="219"/>
                    <a:pt x="228" y="210"/>
                  </a:cubicBezTo>
                  <a:cubicBezTo>
                    <a:pt x="228" y="18"/>
                    <a:pt x="228" y="18"/>
                    <a:pt x="228" y="18"/>
                  </a:cubicBezTo>
                  <a:cubicBezTo>
                    <a:pt x="228" y="8"/>
                    <a:pt x="220" y="0"/>
                    <a:pt x="210" y="0"/>
                  </a:cubicBezTo>
                  <a:close/>
                  <a:moveTo>
                    <a:pt x="198" y="20"/>
                  </a:moveTo>
                  <a:cubicBezTo>
                    <a:pt x="202" y="20"/>
                    <a:pt x="205" y="24"/>
                    <a:pt x="205" y="28"/>
                  </a:cubicBezTo>
                  <a:cubicBezTo>
                    <a:pt x="205" y="32"/>
                    <a:pt x="202" y="36"/>
                    <a:pt x="198" y="36"/>
                  </a:cubicBezTo>
                  <a:cubicBezTo>
                    <a:pt x="194" y="36"/>
                    <a:pt x="190" y="32"/>
                    <a:pt x="190" y="28"/>
                  </a:cubicBezTo>
                  <a:cubicBezTo>
                    <a:pt x="190" y="24"/>
                    <a:pt x="194" y="20"/>
                    <a:pt x="198" y="20"/>
                  </a:cubicBezTo>
                  <a:close/>
                  <a:moveTo>
                    <a:pt x="170" y="20"/>
                  </a:moveTo>
                  <a:cubicBezTo>
                    <a:pt x="175" y="20"/>
                    <a:pt x="178" y="24"/>
                    <a:pt x="178" y="28"/>
                  </a:cubicBezTo>
                  <a:cubicBezTo>
                    <a:pt x="178" y="32"/>
                    <a:pt x="175" y="36"/>
                    <a:pt x="170" y="36"/>
                  </a:cubicBezTo>
                  <a:cubicBezTo>
                    <a:pt x="166" y="36"/>
                    <a:pt x="163" y="32"/>
                    <a:pt x="163" y="28"/>
                  </a:cubicBezTo>
                  <a:cubicBezTo>
                    <a:pt x="163" y="24"/>
                    <a:pt x="166" y="20"/>
                    <a:pt x="170" y="20"/>
                  </a:cubicBezTo>
                  <a:close/>
                  <a:moveTo>
                    <a:pt x="207" y="207"/>
                  </a:moveTo>
                  <a:cubicBezTo>
                    <a:pt x="20" y="207"/>
                    <a:pt x="20" y="207"/>
                    <a:pt x="20" y="207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207" y="55"/>
                    <a:pt x="207" y="55"/>
                    <a:pt x="207" y="55"/>
                  </a:cubicBezTo>
                  <a:lnTo>
                    <a:pt x="207" y="207"/>
                  </a:lnTo>
                  <a:close/>
                  <a:moveTo>
                    <a:pt x="134" y="268"/>
                  </a:moveTo>
                  <a:cubicBezTo>
                    <a:pt x="165" y="268"/>
                    <a:pt x="165" y="268"/>
                    <a:pt x="165" y="268"/>
                  </a:cubicBezTo>
                  <a:cubicBezTo>
                    <a:pt x="165" y="275"/>
                    <a:pt x="165" y="275"/>
                    <a:pt x="165" y="275"/>
                  </a:cubicBezTo>
                  <a:cubicBezTo>
                    <a:pt x="134" y="275"/>
                    <a:pt x="134" y="275"/>
                    <a:pt x="134" y="275"/>
                  </a:cubicBezTo>
                  <a:cubicBezTo>
                    <a:pt x="134" y="279"/>
                    <a:pt x="134" y="279"/>
                    <a:pt x="134" y="279"/>
                  </a:cubicBezTo>
                  <a:cubicBezTo>
                    <a:pt x="134" y="281"/>
                    <a:pt x="133" y="283"/>
                    <a:pt x="132" y="283"/>
                  </a:cubicBezTo>
                  <a:cubicBezTo>
                    <a:pt x="103" y="283"/>
                    <a:pt x="103" y="283"/>
                    <a:pt x="103" y="283"/>
                  </a:cubicBezTo>
                  <a:cubicBezTo>
                    <a:pt x="102" y="283"/>
                    <a:pt x="101" y="281"/>
                    <a:pt x="101" y="279"/>
                  </a:cubicBezTo>
                  <a:cubicBezTo>
                    <a:pt x="101" y="275"/>
                    <a:pt x="101" y="275"/>
                    <a:pt x="101" y="275"/>
                  </a:cubicBezTo>
                  <a:cubicBezTo>
                    <a:pt x="71" y="275"/>
                    <a:pt x="71" y="275"/>
                    <a:pt x="71" y="275"/>
                  </a:cubicBezTo>
                  <a:cubicBezTo>
                    <a:pt x="71" y="268"/>
                    <a:pt x="71" y="268"/>
                    <a:pt x="71" y="268"/>
                  </a:cubicBezTo>
                  <a:cubicBezTo>
                    <a:pt x="101" y="268"/>
                    <a:pt x="101" y="268"/>
                    <a:pt x="101" y="268"/>
                  </a:cubicBezTo>
                  <a:cubicBezTo>
                    <a:pt x="101" y="263"/>
                    <a:pt x="101" y="263"/>
                    <a:pt x="101" y="263"/>
                  </a:cubicBezTo>
                  <a:cubicBezTo>
                    <a:pt x="101" y="261"/>
                    <a:pt x="102" y="259"/>
                    <a:pt x="103" y="259"/>
                  </a:cubicBezTo>
                  <a:cubicBezTo>
                    <a:pt x="111" y="259"/>
                    <a:pt x="111" y="259"/>
                    <a:pt x="111" y="259"/>
                  </a:cubicBezTo>
                  <a:cubicBezTo>
                    <a:pt x="111" y="243"/>
                    <a:pt x="111" y="243"/>
                    <a:pt x="111" y="243"/>
                  </a:cubicBezTo>
                  <a:cubicBezTo>
                    <a:pt x="111" y="241"/>
                    <a:pt x="112" y="239"/>
                    <a:pt x="114" y="239"/>
                  </a:cubicBezTo>
                  <a:cubicBezTo>
                    <a:pt x="122" y="239"/>
                    <a:pt x="122" y="239"/>
                    <a:pt x="122" y="239"/>
                  </a:cubicBezTo>
                  <a:cubicBezTo>
                    <a:pt x="124" y="239"/>
                    <a:pt x="125" y="241"/>
                    <a:pt x="125" y="243"/>
                  </a:cubicBezTo>
                  <a:cubicBezTo>
                    <a:pt x="125" y="259"/>
                    <a:pt x="125" y="259"/>
                    <a:pt x="125" y="259"/>
                  </a:cubicBezTo>
                  <a:cubicBezTo>
                    <a:pt x="132" y="259"/>
                    <a:pt x="132" y="259"/>
                    <a:pt x="132" y="259"/>
                  </a:cubicBezTo>
                  <a:cubicBezTo>
                    <a:pt x="133" y="259"/>
                    <a:pt x="134" y="261"/>
                    <a:pt x="134" y="263"/>
                  </a:cubicBezTo>
                  <a:lnTo>
                    <a:pt x="134" y="268"/>
                  </a:lnTo>
                  <a:close/>
                  <a:moveTo>
                    <a:pt x="134" y="268"/>
                  </a:moveTo>
                  <a:cubicBezTo>
                    <a:pt x="134" y="268"/>
                    <a:pt x="134" y="268"/>
                    <a:pt x="134" y="268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0" name="Group 179"/>
          <p:cNvGrpSpPr/>
          <p:nvPr/>
        </p:nvGrpSpPr>
        <p:grpSpPr>
          <a:xfrm>
            <a:off x="6343705" y="3931473"/>
            <a:ext cx="661599" cy="653569"/>
            <a:chOff x="6545558" y="3915916"/>
            <a:chExt cx="661599" cy="653569"/>
          </a:xfrm>
        </p:grpSpPr>
        <p:grpSp>
          <p:nvGrpSpPr>
            <p:cNvPr id="98" name="Group 97"/>
            <p:cNvGrpSpPr/>
            <p:nvPr/>
          </p:nvGrpSpPr>
          <p:grpSpPr>
            <a:xfrm flipH="1">
              <a:off x="6545558" y="3915916"/>
              <a:ext cx="661599" cy="653569"/>
              <a:chOff x="654724" y="1189182"/>
              <a:chExt cx="1097876" cy="1084551"/>
            </a:xfrm>
          </p:grpSpPr>
          <p:sp>
            <p:nvSpPr>
              <p:cNvPr id="101" name="Rounded Rectangle 100"/>
              <p:cNvSpPr/>
              <p:nvPr/>
            </p:nvSpPr>
            <p:spPr>
              <a:xfrm>
                <a:off x="654724" y="1246789"/>
                <a:ext cx="1097876" cy="1026944"/>
              </a:xfrm>
              <a:prstGeom prst="roundRect">
                <a:avLst>
                  <a:gd name="adj" fmla="val 9247"/>
                </a:avLst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2" name="Rounded Rectangle 101"/>
              <p:cNvSpPr/>
              <p:nvPr/>
            </p:nvSpPr>
            <p:spPr>
              <a:xfrm>
                <a:off x="654724" y="1189182"/>
                <a:ext cx="1097876" cy="1026944"/>
              </a:xfrm>
              <a:prstGeom prst="roundRect">
                <a:avLst>
                  <a:gd name="adj" fmla="val 9247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052" name="Freeform 28"/>
            <p:cNvSpPr>
              <a:spLocks noEditPoints="1"/>
            </p:cNvSpPr>
            <p:nvPr/>
          </p:nvSpPr>
          <p:spPr bwMode="auto">
            <a:xfrm>
              <a:off x="6675930" y="4023135"/>
              <a:ext cx="424428" cy="424428"/>
            </a:xfrm>
            <a:custGeom>
              <a:avLst/>
              <a:gdLst/>
              <a:ahLst/>
              <a:cxnLst>
                <a:cxn ang="0">
                  <a:pos x="87" y="0"/>
                </a:cxn>
                <a:cxn ang="0">
                  <a:pos x="0" y="87"/>
                </a:cxn>
                <a:cxn ang="0">
                  <a:pos x="87" y="173"/>
                </a:cxn>
                <a:cxn ang="0">
                  <a:pos x="173" y="87"/>
                </a:cxn>
                <a:cxn ang="0">
                  <a:pos x="87" y="0"/>
                </a:cxn>
                <a:cxn ang="0">
                  <a:pos x="105" y="106"/>
                </a:cxn>
                <a:cxn ang="0">
                  <a:pos x="114" y="103"/>
                </a:cxn>
                <a:cxn ang="0">
                  <a:pos x="130" y="119"/>
                </a:cxn>
                <a:cxn ang="0">
                  <a:pos x="114" y="135"/>
                </a:cxn>
                <a:cxn ang="0">
                  <a:pos x="98" y="119"/>
                </a:cxn>
                <a:cxn ang="0">
                  <a:pos x="57" y="99"/>
                </a:cxn>
                <a:cxn ang="0">
                  <a:pos x="49" y="102"/>
                </a:cxn>
                <a:cxn ang="0">
                  <a:pos x="33" y="86"/>
                </a:cxn>
                <a:cxn ang="0">
                  <a:pos x="49" y="70"/>
                </a:cxn>
                <a:cxn ang="0">
                  <a:pos x="59" y="73"/>
                </a:cxn>
                <a:cxn ang="0">
                  <a:pos x="98" y="54"/>
                </a:cxn>
                <a:cxn ang="0">
                  <a:pos x="114" y="38"/>
                </a:cxn>
                <a:cxn ang="0">
                  <a:pos x="130" y="54"/>
                </a:cxn>
                <a:cxn ang="0">
                  <a:pos x="114" y="70"/>
                </a:cxn>
                <a:cxn ang="0">
                  <a:pos x="105" y="67"/>
                </a:cxn>
                <a:cxn ang="0">
                  <a:pos x="65" y="86"/>
                </a:cxn>
                <a:cxn ang="0">
                  <a:pos x="65" y="87"/>
                </a:cxn>
                <a:cxn ang="0">
                  <a:pos x="105" y="106"/>
                </a:cxn>
                <a:cxn ang="0">
                  <a:pos x="105" y="106"/>
                </a:cxn>
                <a:cxn ang="0">
                  <a:pos x="105" y="106"/>
                </a:cxn>
              </a:cxnLst>
              <a:rect l="0" t="0" r="r" b="b"/>
              <a:pathLst>
                <a:path w="173" h="173">
                  <a:moveTo>
                    <a:pt x="87" y="0"/>
                  </a:moveTo>
                  <a:cubicBezTo>
                    <a:pt x="39" y="0"/>
                    <a:pt x="0" y="39"/>
                    <a:pt x="0" y="87"/>
                  </a:cubicBezTo>
                  <a:cubicBezTo>
                    <a:pt x="0" y="134"/>
                    <a:pt x="39" y="173"/>
                    <a:pt x="87" y="173"/>
                  </a:cubicBezTo>
                  <a:cubicBezTo>
                    <a:pt x="134" y="173"/>
                    <a:pt x="173" y="134"/>
                    <a:pt x="173" y="87"/>
                  </a:cubicBezTo>
                  <a:cubicBezTo>
                    <a:pt x="173" y="39"/>
                    <a:pt x="134" y="0"/>
                    <a:pt x="87" y="0"/>
                  </a:cubicBezTo>
                  <a:close/>
                  <a:moveTo>
                    <a:pt x="105" y="106"/>
                  </a:moveTo>
                  <a:cubicBezTo>
                    <a:pt x="107" y="104"/>
                    <a:pt x="111" y="103"/>
                    <a:pt x="114" y="103"/>
                  </a:cubicBezTo>
                  <a:cubicBezTo>
                    <a:pt x="123" y="103"/>
                    <a:pt x="130" y="110"/>
                    <a:pt x="130" y="119"/>
                  </a:cubicBezTo>
                  <a:cubicBezTo>
                    <a:pt x="130" y="128"/>
                    <a:pt x="123" y="135"/>
                    <a:pt x="114" y="135"/>
                  </a:cubicBezTo>
                  <a:cubicBezTo>
                    <a:pt x="105" y="135"/>
                    <a:pt x="98" y="128"/>
                    <a:pt x="98" y="11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5" y="101"/>
                    <a:pt x="52" y="102"/>
                    <a:pt x="49" y="102"/>
                  </a:cubicBezTo>
                  <a:cubicBezTo>
                    <a:pt x="40" y="102"/>
                    <a:pt x="33" y="95"/>
                    <a:pt x="33" y="86"/>
                  </a:cubicBezTo>
                  <a:cubicBezTo>
                    <a:pt x="33" y="77"/>
                    <a:pt x="40" y="70"/>
                    <a:pt x="49" y="70"/>
                  </a:cubicBezTo>
                  <a:cubicBezTo>
                    <a:pt x="53" y="70"/>
                    <a:pt x="56" y="71"/>
                    <a:pt x="59" y="73"/>
                  </a:cubicBezTo>
                  <a:cubicBezTo>
                    <a:pt x="98" y="54"/>
                    <a:pt x="98" y="54"/>
                    <a:pt x="98" y="54"/>
                  </a:cubicBezTo>
                  <a:cubicBezTo>
                    <a:pt x="98" y="45"/>
                    <a:pt x="105" y="38"/>
                    <a:pt x="114" y="38"/>
                  </a:cubicBezTo>
                  <a:cubicBezTo>
                    <a:pt x="123" y="38"/>
                    <a:pt x="130" y="45"/>
                    <a:pt x="130" y="54"/>
                  </a:cubicBezTo>
                  <a:cubicBezTo>
                    <a:pt x="130" y="63"/>
                    <a:pt x="123" y="70"/>
                    <a:pt x="114" y="70"/>
                  </a:cubicBezTo>
                  <a:cubicBezTo>
                    <a:pt x="111" y="70"/>
                    <a:pt x="107" y="69"/>
                    <a:pt x="105" y="67"/>
                  </a:cubicBezTo>
                  <a:cubicBezTo>
                    <a:pt x="65" y="86"/>
                    <a:pt x="65" y="86"/>
                    <a:pt x="65" y="86"/>
                  </a:cubicBezTo>
                  <a:cubicBezTo>
                    <a:pt x="65" y="87"/>
                    <a:pt x="65" y="87"/>
                    <a:pt x="65" y="87"/>
                  </a:cubicBezTo>
                  <a:lnTo>
                    <a:pt x="105" y="106"/>
                  </a:lnTo>
                  <a:close/>
                  <a:moveTo>
                    <a:pt x="105" y="106"/>
                  </a:moveTo>
                  <a:cubicBezTo>
                    <a:pt x="105" y="106"/>
                    <a:pt x="105" y="106"/>
                    <a:pt x="105" y="106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2" name="Group 181"/>
          <p:cNvGrpSpPr/>
          <p:nvPr/>
        </p:nvGrpSpPr>
        <p:grpSpPr>
          <a:xfrm>
            <a:off x="7337789" y="3105770"/>
            <a:ext cx="661599" cy="653569"/>
            <a:chOff x="7539642" y="3050644"/>
            <a:chExt cx="661599" cy="653569"/>
          </a:xfrm>
        </p:grpSpPr>
        <p:grpSp>
          <p:nvGrpSpPr>
            <p:cNvPr id="111" name="Group 110"/>
            <p:cNvGrpSpPr/>
            <p:nvPr/>
          </p:nvGrpSpPr>
          <p:grpSpPr>
            <a:xfrm>
              <a:off x="7539642" y="3050644"/>
              <a:ext cx="661599" cy="653569"/>
              <a:chOff x="654724" y="1189182"/>
              <a:chExt cx="1097876" cy="1084551"/>
            </a:xfrm>
          </p:grpSpPr>
          <p:sp>
            <p:nvSpPr>
              <p:cNvPr id="112" name="Rounded Rectangle 111"/>
              <p:cNvSpPr/>
              <p:nvPr/>
            </p:nvSpPr>
            <p:spPr>
              <a:xfrm>
                <a:off x="654724" y="1246789"/>
                <a:ext cx="1097876" cy="1026944"/>
              </a:xfrm>
              <a:prstGeom prst="roundRect">
                <a:avLst>
                  <a:gd name="adj" fmla="val 9247"/>
                </a:avLst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3" name="Rounded Rectangle 112"/>
              <p:cNvSpPr/>
              <p:nvPr/>
            </p:nvSpPr>
            <p:spPr>
              <a:xfrm>
                <a:off x="654724" y="1189182"/>
                <a:ext cx="1097876" cy="1026944"/>
              </a:xfrm>
              <a:prstGeom prst="roundRect">
                <a:avLst>
                  <a:gd name="adj" fmla="val 9247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60" name="Group 159"/>
            <p:cNvGrpSpPr/>
            <p:nvPr/>
          </p:nvGrpSpPr>
          <p:grpSpPr>
            <a:xfrm>
              <a:off x="7722130" y="3167585"/>
              <a:ext cx="293561" cy="381963"/>
              <a:chOff x="833438" y="795338"/>
              <a:chExt cx="838200" cy="1090612"/>
            </a:xfrm>
            <a:solidFill>
              <a:schemeClr val="bg1"/>
            </a:solidFill>
          </p:grpSpPr>
          <p:sp>
            <p:nvSpPr>
              <p:cNvPr id="1056" name="Freeform 32"/>
              <p:cNvSpPr>
                <a:spLocks noEditPoints="1"/>
              </p:cNvSpPr>
              <p:nvPr/>
            </p:nvSpPr>
            <p:spPr bwMode="auto">
              <a:xfrm>
                <a:off x="1076325" y="795338"/>
                <a:ext cx="379412" cy="379412"/>
              </a:xfrm>
              <a:custGeom>
                <a:avLst/>
                <a:gdLst/>
                <a:ahLst/>
                <a:cxnLst>
                  <a:cxn ang="0">
                    <a:pos x="100" y="50"/>
                  </a:cxn>
                  <a:cxn ang="0">
                    <a:pos x="50" y="100"/>
                  </a:cxn>
                  <a:cxn ang="0">
                    <a:pos x="0" y="50"/>
                  </a:cxn>
                  <a:cxn ang="0">
                    <a:pos x="50" y="0"/>
                  </a:cxn>
                  <a:cxn ang="0">
                    <a:pos x="100" y="50"/>
                  </a:cxn>
                  <a:cxn ang="0">
                    <a:pos x="100" y="50"/>
                  </a:cxn>
                  <a:cxn ang="0">
                    <a:pos x="100" y="50"/>
                  </a:cxn>
                </a:cxnLst>
                <a:rect l="0" t="0" r="r" b="b"/>
                <a:pathLst>
                  <a:path w="100" h="100">
                    <a:moveTo>
                      <a:pt x="100" y="50"/>
                    </a:moveTo>
                    <a:cubicBezTo>
                      <a:pt x="100" y="78"/>
                      <a:pt x="78" y="100"/>
                      <a:pt x="50" y="100"/>
                    </a:cubicBezTo>
                    <a:cubicBezTo>
                      <a:pt x="23" y="100"/>
                      <a:pt x="0" y="78"/>
                      <a:pt x="0" y="50"/>
                    </a:cubicBezTo>
                    <a:cubicBezTo>
                      <a:pt x="0" y="23"/>
                      <a:pt x="23" y="0"/>
                      <a:pt x="50" y="0"/>
                    </a:cubicBezTo>
                    <a:cubicBezTo>
                      <a:pt x="78" y="0"/>
                      <a:pt x="100" y="23"/>
                      <a:pt x="100" y="50"/>
                    </a:cubicBezTo>
                    <a:close/>
                    <a:moveTo>
                      <a:pt x="100" y="50"/>
                    </a:moveTo>
                    <a:cubicBezTo>
                      <a:pt x="100" y="50"/>
                      <a:pt x="100" y="50"/>
                      <a:pt x="100" y="5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7" name="Freeform 33"/>
              <p:cNvSpPr>
                <a:spLocks noEditPoints="1"/>
              </p:cNvSpPr>
              <p:nvPr/>
            </p:nvSpPr>
            <p:spPr bwMode="auto">
              <a:xfrm>
                <a:off x="833438" y="1189038"/>
                <a:ext cx="838200" cy="696912"/>
              </a:xfrm>
              <a:custGeom>
                <a:avLst/>
                <a:gdLst/>
                <a:ahLst/>
                <a:cxnLst>
                  <a:cxn ang="0">
                    <a:pos x="158" y="0"/>
                  </a:cxn>
                  <a:cxn ang="0">
                    <a:pos x="123" y="0"/>
                  </a:cxn>
                  <a:cxn ang="0">
                    <a:pos x="119" y="20"/>
                  </a:cxn>
                  <a:cxn ang="0">
                    <a:pos x="104" y="20"/>
                  </a:cxn>
                  <a:cxn ang="0">
                    <a:pos x="100" y="0"/>
                  </a:cxn>
                  <a:cxn ang="0">
                    <a:pos x="66" y="0"/>
                  </a:cxn>
                  <a:cxn ang="0">
                    <a:pos x="2" y="50"/>
                  </a:cxn>
                  <a:cxn ang="0">
                    <a:pos x="2" y="164"/>
                  </a:cxn>
                  <a:cxn ang="0">
                    <a:pos x="2" y="164"/>
                  </a:cxn>
                  <a:cxn ang="0">
                    <a:pos x="2" y="164"/>
                  </a:cxn>
                  <a:cxn ang="0">
                    <a:pos x="21" y="184"/>
                  </a:cxn>
                  <a:cxn ang="0">
                    <a:pos x="41" y="164"/>
                  </a:cxn>
                  <a:cxn ang="0">
                    <a:pos x="41" y="164"/>
                  </a:cxn>
                  <a:cxn ang="0">
                    <a:pos x="41" y="59"/>
                  </a:cxn>
                  <a:cxn ang="0">
                    <a:pos x="53" y="59"/>
                  </a:cxn>
                  <a:cxn ang="0">
                    <a:pos x="53" y="180"/>
                  </a:cxn>
                  <a:cxn ang="0">
                    <a:pos x="170" y="180"/>
                  </a:cxn>
                  <a:cxn ang="0">
                    <a:pos x="170" y="58"/>
                  </a:cxn>
                  <a:cxn ang="0">
                    <a:pos x="182" y="58"/>
                  </a:cxn>
                  <a:cxn ang="0">
                    <a:pos x="182" y="164"/>
                  </a:cxn>
                  <a:cxn ang="0">
                    <a:pos x="202" y="183"/>
                  </a:cxn>
                  <a:cxn ang="0">
                    <a:pos x="221" y="164"/>
                  </a:cxn>
                  <a:cxn ang="0">
                    <a:pos x="221" y="50"/>
                  </a:cxn>
                  <a:cxn ang="0">
                    <a:pos x="158" y="0"/>
                  </a:cxn>
                  <a:cxn ang="0">
                    <a:pos x="112" y="131"/>
                  </a:cxn>
                  <a:cxn ang="0">
                    <a:pos x="99" y="115"/>
                  </a:cxn>
                  <a:cxn ang="0">
                    <a:pos x="106" y="30"/>
                  </a:cxn>
                  <a:cxn ang="0">
                    <a:pos x="117" y="30"/>
                  </a:cxn>
                  <a:cxn ang="0">
                    <a:pos x="118" y="32"/>
                  </a:cxn>
                  <a:cxn ang="0">
                    <a:pos x="121" y="73"/>
                  </a:cxn>
                  <a:cxn ang="0">
                    <a:pos x="124" y="115"/>
                  </a:cxn>
                  <a:cxn ang="0">
                    <a:pos x="112" y="131"/>
                  </a:cxn>
                  <a:cxn ang="0">
                    <a:pos x="112" y="131"/>
                  </a:cxn>
                  <a:cxn ang="0">
                    <a:pos x="112" y="131"/>
                  </a:cxn>
                </a:cxnLst>
                <a:rect l="0" t="0" r="r" b="b"/>
                <a:pathLst>
                  <a:path w="221" h="184">
                    <a:moveTo>
                      <a:pt x="158" y="0"/>
                    </a:moveTo>
                    <a:cubicBezTo>
                      <a:pt x="123" y="0"/>
                      <a:pt x="123" y="0"/>
                      <a:pt x="123" y="0"/>
                    </a:cubicBezTo>
                    <a:cubicBezTo>
                      <a:pt x="126" y="4"/>
                      <a:pt x="122" y="14"/>
                      <a:pt x="119" y="20"/>
                    </a:cubicBezTo>
                    <a:cubicBezTo>
                      <a:pt x="114" y="19"/>
                      <a:pt x="109" y="19"/>
                      <a:pt x="104" y="20"/>
                    </a:cubicBezTo>
                    <a:cubicBezTo>
                      <a:pt x="101" y="14"/>
                      <a:pt x="97" y="4"/>
                      <a:pt x="100" y="0"/>
                    </a:cubicBezTo>
                    <a:cubicBezTo>
                      <a:pt x="66" y="0"/>
                      <a:pt x="66" y="0"/>
                      <a:pt x="66" y="0"/>
                    </a:cubicBezTo>
                    <a:cubicBezTo>
                      <a:pt x="0" y="2"/>
                      <a:pt x="2" y="50"/>
                      <a:pt x="2" y="50"/>
                    </a:cubicBezTo>
                    <a:cubicBezTo>
                      <a:pt x="2" y="164"/>
                      <a:pt x="2" y="164"/>
                      <a:pt x="2" y="164"/>
                    </a:cubicBezTo>
                    <a:cubicBezTo>
                      <a:pt x="2" y="164"/>
                      <a:pt x="2" y="164"/>
                      <a:pt x="2" y="164"/>
                    </a:cubicBezTo>
                    <a:cubicBezTo>
                      <a:pt x="2" y="164"/>
                      <a:pt x="2" y="164"/>
                      <a:pt x="2" y="164"/>
                    </a:cubicBezTo>
                    <a:cubicBezTo>
                      <a:pt x="2" y="175"/>
                      <a:pt x="11" y="184"/>
                      <a:pt x="21" y="184"/>
                    </a:cubicBezTo>
                    <a:cubicBezTo>
                      <a:pt x="32" y="184"/>
                      <a:pt x="41" y="175"/>
                      <a:pt x="41" y="164"/>
                    </a:cubicBezTo>
                    <a:cubicBezTo>
                      <a:pt x="41" y="164"/>
                      <a:pt x="41" y="164"/>
                      <a:pt x="41" y="164"/>
                    </a:cubicBezTo>
                    <a:cubicBezTo>
                      <a:pt x="41" y="59"/>
                      <a:pt x="41" y="59"/>
                      <a:pt x="41" y="59"/>
                    </a:cubicBezTo>
                    <a:cubicBezTo>
                      <a:pt x="53" y="59"/>
                      <a:pt x="53" y="59"/>
                      <a:pt x="53" y="59"/>
                    </a:cubicBezTo>
                    <a:cubicBezTo>
                      <a:pt x="53" y="180"/>
                      <a:pt x="53" y="180"/>
                      <a:pt x="53" y="180"/>
                    </a:cubicBezTo>
                    <a:cubicBezTo>
                      <a:pt x="170" y="180"/>
                      <a:pt x="170" y="180"/>
                      <a:pt x="170" y="180"/>
                    </a:cubicBezTo>
                    <a:cubicBezTo>
                      <a:pt x="170" y="58"/>
                      <a:pt x="170" y="58"/>
                      <a:pt x="170" y="58"/>
                    </a:cubicBezTo>
                    <a:cubicBezTo>
                      <a:pt x="182" y="58"/>
                      <a:pt x="182" y="58"/>
                      <a:pt x="182" y="58"/>
                    </a:cubicBezTo>
                    <a:cubicBezTo>
                      <a:pt x="182" y="164"/>
                      <a:pt x="182" y="164"/>
                      <a:pt x="182" y="164"/>
                    </a:cubicBezTo>
                    <a:cubicBezTo>
                      <a:pt x="182" y="175"/>
                      <a:pt x="191" y="183"/>
                      <a:pt x="202" y="183"/>
                    </a:cubicBezTo>
                    <a:cubicBezTo>
                      <a:pt x="212" y="183"/>
                      <a:pt x="221" y="175"/>
                      <a:pt x="221" y="164"/>
                    </a:cubicBezTo>
                    <a:cubicBezTo>
                      <a:pt x="221" y="50"/>
                      <a:pt x="221" y="50"/>
                      <a:pt x="221" y="50"/>
                    </a:cubicBezTo>
                    <a:cubicBezTo>
                      <a:pt x="217" y="0"/>
                      <a:pt x="158" y="0"/>
                      <a:pt x="158" y="0"/>
                    </a:cubicBezTo>
                    <a:close/>
                    <a:moveTo>
                      <a:pt x="112" y="131"/>
                    </a:moveTo>
                    <a:cubicBezTo>
                      <a:pt x="99" y="115"/>
                      <a:pt x="99" y="115"/>
                      <a:pt x="99" y="115"/>
                    </a:cubicBezTo>
                    <a:cubicBezTo>
                      <a:pt x="106" y="30"/>
                      <a:pt x="106" y="30"/>
                      <a:pt x="106" y="30"/>
                    </a:cubicBezTo>
                    <a:cubicBezTo>
                      <a:pt x="109" y="30"/>
                      <a:pt x="113" y="29"/>
                      <a:pt x="117" y="30"/>
                    </a:cubicBezTo>
                    <a:cubicBezTo>
                      <a:pt x="118" y="32"/>
                      <a:pt x="118" y="32"/>
                      <a:pt x="118" y="32"/>
                    </a:cubicBezTo>
                    <a:cubicBezTo>
                      <a:pt x="121" y="73"/>
                      <a:pt x="121" y="73"/>
                      <a:pt x="121" y="73"/>
                    </a:cubicBezTo>
                    <a:cubicBezTo>
                      <a:pt x="124" y="115"/>
                      <a:pt x="124" y="115"/>
                      <a:pt x="124" y="115"/>
                    </a:cubicBezTo>
                    <a:lnTo>
                      <a:pt x="112" y="131"/>
                    </a:lnTo>
                    <a:close/>
                    <a:moveTo>
                      <a:pt x="112" y="131"/>
                    </a:moveTo>
                    <a:cubicBezTo>
                      <a:pt x="112" y="131"/>
                      <a:pt x="112" y="131"/>
                      <a:pt x="112" y="131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61" name="Group 56"/>
          <p:cNvGrpSpPr/>
          <p:nvPr/>
        </p:nvGrpSpPr>
        <p:grpSpPr>
          <a:xfrm>
            <a:off x="4187631" y="1480583"/>
            <a:ext cx="1565084" cy="666111"/>
            <a:chOff x="414602" y="1406858"/>
            <a:chExt cx="1565084" cy="666111"/>
          </a:xfrm>
        </p:grpSpPr>
        <p:sp>
          <p:nvSpPr>
            <p:cNvPr id="163" name="TextBox 162"/>
            <p:cNvSpPr txBox="1"/>
            <p:nvPr/>
          </p:nvSpPr>
          <p:spPr>
            <a:xfrm>
              <a:off x="414602" y="1611304"/>
              <a:ext cx="1565084" cy="4616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bg1"/>
                  </a:solidFill>
                </a:rPr>
                <a:t>There are many variations passages of lorem ipsum available  majority</a:t>
              </a:r>
              <a:endParaRPr lang="en-US" sz="1000" dirty="0">
                <a:solidFill>
                  <a:schemeClr val="bg1"/>
                </a:solidFill>
              </a:endParaRPr>
            </a:p>
          </p:txBody>
        </p:sp>
        <p:sp>
          <p:nvSpPr>
            <p:cNvPr id="164" name="Rectangle 163"/>
            <p:cNvSpPr/>
            <p:nvPr/>
          </p:nvSpPr>
          <p:spPr>
            <a:xfrm>
              <a:off x="414602" y="1406858"/>
              <a:ext cx="923330" cy="184666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bg1"/>
                  </a:solidFill>
                </a:rPr>
                <a:t>点击输入标题</a:t>
              </a:r>
              <a:endParaRPr lang="en-US" sz="1200" b="1" dirty="0" smtClean="0">
                <a:solidFill>
                  <a:schemeClr val="bg1"/>
                </a:solidFill>
              </a:endParaRPr>
            </a:p>
          </p:txBody>
        </p:sp>
      </p:grpSp>
      <p:grpSp>
        <p:nvGrpSpPr>
          <p:cNvPr id="166" name="Group 56"/>
          <p:cNvGrpSpPr/>
          <p:nvPr/>
        </p:nvGrpSpPr>
        <p:grpSpPr>
          <a:xfrm>
            <a:off x="4187631" y="2671012"/>
            <a:ext cx="1565084" cy="666111"/>
            <a:chOff x="414602" y="1406858"/>
            <a:chExt cx="1565084" cy="666111"/>
          </a:xfrm>
        </p:grpSpPr>
        <p:sp>
          <p:nvSpPr>
            <p:cNvPr id="167" name="TextBox 166"/>
            <p:cNvSpPr txBox="1"/>
            <p:nvPr/>
          </p:nvSpPr>
          <p:spPr>
            <a:xfrm>
              <a:off x="414602" y="1611304"/>
              <a:ext cx="1565084" cy="4616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bg1"/>
                  </a:solidFill>
                </a:rPr>
                <a:t>There are many variations passages of lorem ipsum available  majority</a:t>
              </a:r>
              <a:endParaRPr lang="en-US" sz="1000" dirty="0">
                <a:solidFill>
                  <a:schemeClr val="bg1"/>
                </a:solidFill>
              </a:endParaRPr>
            </a:p>
          </p:txBody>
        </p:sp>
        <p:sp>
          <p:nvSpPr>
            <p:cNvPr id="168" name="Rectangle 167"/>
            <p:cNvSpPr/>
            <p:nvPr/>
          </p:nvSpPr>
          <p:spPr>
            <a:xfrm>
              <a:off x="414602" y="1406858"/>
              <a:ext cx="923330" cy="184666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bg1"/>
                  </a:solidFill>
                </a:rPr>
                <a:t>点击输入标题</a:t>
              </a:r>
              <a:endParaRPr lang="en-US" sz="1200" b="1" dirty="0" smtClean="0">
                <a:solidFill>
                  <a:schemeClr val="bg1"/>
                </a:solidFill>
              </a:endParaRPr>
            </a:p>
          </p:txBody>
        </p:sp>
      </p:grpSp>
      <p:grpSp>
        <p:nvGrpSpPr>
          <p:cNvPr id="172" name="Group 56"/>
          <p:cNvGrpSpPr/>
          <p:nvPr/>
        </p:nvGrpSpPr>
        <p:grpSpPr>
          <a:xfrm>
            <a:off x="4187631" y="3918931"/>
            <a:ext cx="1565084" cy="666111"/>
            <a:chOff x="414602" y="1406858"/>
            <a:chExt cx="1565084" cy="666111"/>
          </a:xfrm>
        </p:grpSpPr>
        <p:sp>
          <p:nvSpPr>
            <p:cNvPr id="176" name="TextBox 175"/>
            <p:cNvSpPr txBox="1"/>
            <p:nvPr/>
          </p:nvSpPr>
          <p:spPr>
            <a:xfrm>
              <a:off x="414602" y="1611304"/>
              <a:ext cx="1565084" cy="4616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bg1"/>
                  </a:solidFill>
                </a:rPr>
                <a:t>There are many variations passages of lorem ipsum available  majority</a:t>
              </a:r>
              <a:endParaRPr lang="en-US" sz="1000" dirty="0">
                <a:solidFill>
                  <a:schemeClr val="bg1"/>
                </a:solidFill>
              </a:endParaRPr>
            </a:p>
          </p:txBody>
        </p:sp>
        <p:sp>
          <p:nvSpPr>
            <p:cNvPr id="177" name="Rectangle 176"/>
            <p:cNvSpPr/>
            <p:nvPr/>
          </p:nvSpPr>
          <p:spPr>
            <a:xfrm>
              <a:off x="414602" y="1406858"/>
              <a:ext cx="923330" cy="184666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bg1"/>
                  </a:solidFill>
                </a:rPr>
                <a:t>点击输入标题</a:t>
              </a:r>
              <a:endParaRPr lang="en-US" sz="1200" b="1" dirty="0" smtClean="0">
                <a:solidFill>
                  <a:schemeClr val="bg1"/>
                </a:solidFill>
              </a:endParaRPr>
            </a:p>
          </p:txBody>
        </p:sp>
      </p:grpSp>
      <p:grpSp>
        <p:nvGrpSpPr>
          <p:cNvPr id="198" name="Group 197"/>
          <p:cNvGrpSpPr/>
          <p:nvPr/>
        </p:nvGrpSpPr>
        <p:grpSpPr>
          <a:xfrm>
            <a:off x="5767634" y="2671011"/>
            <a:ext cx="1570154" cy="230445"/>
            <a:chOff x="5866843" y="2655454"/>
            <a:chExt cx="1570154" cy="230445"/>
          </a:xfrm>
        </p:grpSpPr>
        <p:cxnSp>
          <p:nvCxnSpPr>
            <p:cNvPr id="189" name="Straight Connector 188"/>
            <p:cNvCxnSpPr/>
            <p:nvPr/>
          </p:nvCxnSpPr>
          <p:spPr>
            <a:xfrm>
              <a:off x="6075257" y="2655455"/>
              <a:ext cx="1361740" cy="0"/>
            </a:xfrm>
            <a:prstGeom prst="line">
              <a:avLst/>
            </a:prstGeom>
            <a:ln w="19050" cap="rnd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/>
          </p:nvCxnSpPr>
          <p:spPr>
            <a:xfrm>
              <a:off x="6075255" y="2655454"/>
              <a:ext cx="0" cy="230444"/>
            </a:xfrm>
            <a:prstGeom prst="line">
              <a:avLst/>
            </a:prstGeom>
            <a:ln w="1905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/>
          </p:nvCxnSpPr>
          <p:spPr>
            <a:xfrm rot="16200000" flipV="1">
              <a:off x="5971049" y="2781693"/>
              <a:ext cx="0" cy="208412"/>
            </a:xfrm>
            <a:prstGeom prst="line">
              <a:avLst/>
            </a:prstGeom>
            <a:ln w="1905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9" name="Group 198"/>
          <p:cNvGrpSpPr/>
          <p:nvPr/>
        </p:nvGrpSpPr>
        <p:grpSpPr>
          <a:xfrm flipV="1">
            <a:off x="5767634" y="3220967"/>
            <a:ext cx="1570154" cy="230445"/>
            <a:chOff x="5866843" y="2655454"/>
            <a:chExt cx="1570154" cy="230445"/>
          </a:xfrm>
        </p:grpSpPr>
        <p:cxnSp>
          <p:nvCxnSpPr>
            <p:cNvPr id="200" name="Straight Connector 199"/>
            <p:cNvCxnSpPr/>
            <p:nvPr/>
          </p:nvCxnSpPr>
          <p:spPr>
            <a:xfrm>
              <a:off x="6075257" y="2655455"/>
              <a:ext cx="1361740" cy="0"/>
            </a:xfrm>
            <a:prstGeom prst="line">
              <a:avLst/>
            </a:prstGeom>
            <a:ln w="19050" cap="rnd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/>
          </p:nvCxnSpPr>
          <p:spPr>
            <a:xfrm>
              <a:off x="6075255" y="2655454"/>
              <a:ext cx="0" cy="230444"/>
            </a:xfrm>
            <a:prstGeom prst="line">
              <a:avLst/>
            </a:prstGeom>
            <a:ln w="1905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/>
          </p:nvCxnSpPr>
          <p:spPr>
            <a:xfrm rot="16200000" flipV="1">
              <a:off x="5971049" y="2781693"/>
              <a:ext cx="0" cy="208412"/>
            </a:xfrm>
            <a:prstGeom prst="line">
              <a:avLst/>
            </a:prstGeom>
            <a:ln w="1905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3" name="Group 202"/>
          <p:cNvGrpSpPr/>
          <p:nvPr/>
        </p:nvGrpSpPr>
        <p:grpSpPr>
          <a:xfrm>
            <a:off x="5767634" y="1480583"/>
            <a:ext cx="576071" cy="230445"/>
            <a:chOff x="5866843" y="2655454"/>
            <a:chExt cx="576071" cy="230445"/>
          </a:xfrm>
        </p:grpSpPr>
        <p:cxnSp>
          <p:nvCxnSpPr>
            <p:cNvPr id="204" name="Straight Connector 203"/>
            <p:cNvCxnSpPr/>
            <p:nvPr/>
          </p:nvCxnSpPr>
          <p:spPr>
            <a:xfrm>
              <a:off x="6075257" y="2655455"/>
              <a:ext cx="367657" cy="0"/>
            </a:xfrm>
            <a:prstGeom prst="line">
              <a:avLst/>
            </a:prstGeom>
            <a:ln w="19050" cap="rnd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/>
          </p:nvCxnSpPr>
          <p:spPr>
            <a:xfrm>
              <a:off x="6075255" y="2655454"/>
              <a:ext cx="0" cy="230444"/>
            </a:xfrm>
            <a:prstGeom prst="line">
              <a:avLst/>
            </a:prstGeom>
            <a:ln w="19050" cap="rnd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/>
          </p:nvCxnSpPr>
          <p:spPr>
            <a:xfrm rot="16200000" flipV="1">
              <a:off x="5971049" y="2781693"/>
              <a:ext cx="0" cy="208412"/>
            </a:xfrm>
            <a:prstGeom prst="line">
              <a:avLst/>
            </a:prstGeom>
            <a:ln w="19050" cap="rnd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8" name="Group 207"/>
          <p:cNvGrpSpPr/>
          <p:nvPr/>
        </p:nvGrpSpPr>
        <p:grpSpPr>
          <a:xfrm flipV="1">
            <a:off x="5767634" y="2011237"/>
            <a:ext cx="576071" cy="230445"/>
            <a:chOff x="5866843" y="2655454"/>
            <a:chExt cx="576071" cy="230445"/>
          </a:xfrm>
        </p:grpSpPr>
        <p:cxnSp>
          <p:nvCxnSpPr>
            <p:cNvPr id="209" name="Straight Connector 208"/>
            <p:cNvCxnSpPr/>
            <p:nvPr/>
          </p:nvCxnSpPr>
          <p:spPr>
            <a:xfrm>
              <a:off x="6075257" y="2655455"/>
              <a:ext cx="367657" cy="0"/>
            </a:xfrm>
            <a:prstGeom prst="line">
              <a:avLst/>
            </a:prstGeom>
            <a:ln w="19050" cap="rnd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/>
          </p:nvCxnSpPr>
          <p:spPr>
            <a:xfrm>
              <a:off x="6075255" y="2655454"/>
              <a:ext cx="0" cy="230444"/>
            </a:xfrm>
            <a:prstGeom prst="line">
              <a:avLst/>
            </a:prstGeom>
            <a:ln w="19050" cap="rnd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/>
          </p:nvCxnSpPr>
          <p:spPr>
            <a:xfrm rot="16200000" flipV="1">
              <a:off x="5971049" y="2781693"/>
              <a:ext cx="0" cy="208412"/>
            </a:xfrm>
            <a:prstGeom prst="line">
              <a:avLst/>
            </a:prstGeom>
            <a:ln w="19050" cap="rnd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2" name="Straight Connector 211"/>
          <p:cNvCxnSpPr/>
          <p:nvPr/>
        </p:nvCxnSpPr>
        <p:spPr>
          <a:xfrm>
            <a:off x="5715559" y="4258258"/>
            <a:ext cx="628146" cy="0"/>
          </a:xfrm>
          <a:prstGeom prst="line">
            <a:avLst/>
          </a:prstGeom>
          <a:ln w="19050" cap="rnd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itle 1"/>
          <p:cNvSpPr>
            <a:spLocks noGrp="1"/>
          </p:cNvSpPr>
          <p:nvPr>
            <p:ph type="title"/>
          </p:nvPr>
        </p:nvSpPr>
        <p:spPr>
          <a:xfrm>
            <a:off x="628650" y="94649"/>
            <a:ext cx="7886700" cy="644842"/>
          </a:xfrm>
        </p:spPr>
        <p:txBody>
          <a:bodyPr/>
          <a:lstStyle/>
          <a:p>
            <a:r>
              <a:rPr lang="zh-CN" altLang="en-US" sz="3000" dirty="0" smtClean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点击此处输入标题</a:t>
            </a:r>
            <a:endParaRPr lang="en-US" sz="300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98242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500"/>
                            </p:stCondLst>
                            <p:childTnLst>
                              <p:par>
                                <p:cTn id="69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1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0"/>
                            </p:stCondLst>
                            <p:childTnLst>
                              <p:par>
                                <p:cTn id="73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5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500"/>
                            </p:stCondLst>
                            <p:childTnLst>
                              <p:par>
                                <p:cTn id="7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000"/>
                            </p:stCondLst>
                            <p:childTnLst>
                              <p:par>
                                <p:cTn id="83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500"/>
                            </p:stCondLst>
                            <p:childTnLst>
                              <p:par>
                                <p:cTn id="89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91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000"/>
                            </p:stCondLst>
                            <p:childTnLst>
                              <p:par>
                                <p:cTn id="93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95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7500"/>
                            </p:stCondLst>
                            <p:childTnLst>
                              <p:par>
                                <p:cTn id="9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8000"/>
                            </p:stCondLst>
                            <p:childTnLst>
                              <p:par>
                                <p:cTn id="103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8500"/>
                            </p:stCondLst>
                            <p:childTnLst>
                              <p:par>
                                <p:cTn id="109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11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9000"/>
                            </p:stCondLst>
                            <p:childTnLst>
                              <p:par>
                                <p:cTn id="113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lide Number Placeholder 257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2" name="Hexagon 31"/>
          <p:cNvSpPr/>
          <p:nvPr/>
        </p:nvSpPr>
        <p:spPr>
          <a:xfrm rot="19944453">
            <a:off x="3900840" y="2364043"/>
            <a:ext cx="1283158" cy="1106170"/>
          </a:xfrm>
          <a:prstGeom prst="hexago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2" name="Group 51"/>
          <p:cNvGrpSpPr/>
          <p:nvPr/>
        </p:nvGrpSpPr>
        <p:grpSpPr>
          <a:xfrm rot="14469289">
            <a:off x="3458568" y="1187274"/>
            <a:ext cx="333788" cy="1670603"/>
            <a:chOff x="2117759" y="1650038"/>
            <a:chExt cx="333788" cy="1670603"/>
          </a:xfrm>
        </p:grpSpPr>
        <p:sp>
          <p:nvSpPr>
            <p:cNvPr id="33" name="Rounded Rectangle 32"/>
            <p:cNvSpPr/>
            <p:nvPr/>
          </p:nvSpPr>
          <p:spPr>
            <a:xfrm>
              <a:off x="2184756" y="1765252"/>
              <a:ext cx="199794" cy="1555389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2117759" y="1650038"/>
              <a:ext cx="333788" cy="333788"/>
              <a:chOff x="2786183" y="1189182"/>
              <a:chExt cx="921712" cy="921712"/>
            </a:xfrm>
          </p:grpSpPr>
          <p:sp>
            <p:nvSpPr>
              <p:cNvPr id="35" name="Oval 34"/>
              <p:cNvSpPr/>
              <p:nvPr/>
            </p:nvSpPr>
            <p:spPr>
              <a:xfrm>
                <a:off x="2786183" y="1189182"/>
                <a:ext cx="921712" cy="921712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2878354" y="1281353"/>
                <a:ext cx="737370" cy="737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53" name="Group 52"/>
          <p:cNvGrpSpPr/>
          <p:nvPr/>
        </p:nvGrpSpPr>
        <p:grpSpPr>
          <a:xfrm rot="10800000">
            <a:off x="3158925" y="2448592"/>
            <a:ext cx="333788" cy="1670603"/>
            <a:chOff x="1485809" y="1650038"/>
            <a:chExt cx="333788" cy="1670603"/>
          </a:xfrm>
        </p:grpSpPr>
        <p:sp>
          <p:nvSpPr>
            <p:cNvPr id="39" name="Rounded Rectangle 38"/>
            <p:cNvSpPr/>
            <p:nvPr/>
          </p:nvSpPr>
          <p:spPr>
            <a:xfrm>
              <a:off x="1552806" y="1765252"/>
              <a:ext cx="199794" cy="1555389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1485809" y="1650038"/>
              <a:ext cx="333788" cy="333788"/>
              <a:chOff x="2786183" y="1189182"/>
              <a:chExt cx="921712" cy="921712"/>
            </a:xfrm>
          </p:grpSpPr>
          <p:sp>
            <p:nvSpPr>
              <p:cNvPr id="41" name="Oval 40"/>
              <p:cNvSpPr/>
              <p:nvPr/>
            </p:nvSpPr>
            <p:spPr>
              <a:xfrm>
                <a:off x="2786183" y="1189182"/>
                <a:ext cx="921712" cy="92171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2878354" y="1281353"/>
                <a:ext cx="737370" cy="737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64" name="Group 63"/>
          <p:cNvGrpSpPr/>
          <p:nvPr/>
        </p:nvGrpSpPr>
        <p:grpSpPr>
          <a:xfrm rot="7518191">
            <a:off x="4058208" y="3259255"/>
            <a:ext cx="333788" cy="1670603"/>
            <a:chOff x="760548" y="1650038"/>
            <a:chExt cx="333788" cy="1670603"/>
          </a:xfrm>
        </p:grpSpPr>
        <p:sp>
          <p:nvSpPr>
            <p:cNvPr id="43" name="Rounded Rectangle 42"/>
            <p:cNvSpPr/>
            <p:nvPr/>
          </p:nvSpPr>
          <p:spPr>
            <a:xfrm>
              <a:off x="827545" y="1765252"/>
              <a:ext cx="199794" cy="1555389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760548" y="1650038"/>
              <a:ext cx="333788" cy="333788"/>
              <a:chOff x="2786183" y="1189182"/>
              <a:chExt cx="921712" cy="921712"/>
            </a:xfrm>
          </p:grpSpPr>
          <p:sp>
            <p:nvSpPr>
              <p:cNvPr id="45" name="Oval 44"/>
              <p:cNvSpPr/>
              <p:nvPr/>
            </p:nvSpPr>
            <p:spPr>
              <a:xfrm>
                <a:off x="2786183" y="1189182"/>
                <a:ext cx="921712" cy="92171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2878354" y="1281353"/>
                <a:ext cx="737370" cy="737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51" name="Group 50"/>
          <p:cNvGrpSpPr/>
          <p:nvPr/>
        </p:nvGrpSpPr>
        <p:grpSpPr>
          <a:xfrm rot="3647897">
            <a:off x="5308923" y="2923341"/>
            <a:ext cx="333788" cy="1670603"/>
            <a:chOff x="2648116" y="1650038"/>
            <a:chExt cx="333788" cy="1670603"/>
          </a:xfrm>
        </p:grpSpPr>
        <p:sp>
          <p:nvSpPr>
            <p:cNvPr id="47" name="Rounded Rectangle 46"/>
            <p:cNvSpPr/>
            <p:nvPr/>
          </p:nvSpPr>
          <p:spPr>
            <a:xfrm>
              <a:off x="2715113" y="1765252"/>
              <a:ext cx="199794" cy="1555389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8" name="Group 47"/>
            <p:cNvGrpSpPr/>
            <p:nvPr/>
          </p:nvGrpSpPr>
          <p:grpSpPr>
            <a:xfrm>
              <a:off x="2648116" y="1650038"/>
              <a:ext cx="333788" cy="333788"/>
              <a:chOff x="2786183" y="1189182"/>
              <a:chExt cx="921712" cy="921712"/>
            </a:xfrm>
          </p:grpSpPr>
          <p:sp>
            <p:nvSpPr>
              <p:cNvPr id="49" name="Oval 48"/>
              <p:cNvSpPr/>
              <p:nvPr/>
            </p:nvSpPr>
            <p:spPr>
              <a:xfrm>
                <a:off x="2786183" y="1189182"/>
                <a:ext cx="921712" cy="921712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2878354" y="1281353"/>
                <a:ext cx="737370" cy="737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58" name="Group 57"/>
          <p:cNvGrpSpPr/>
          <p:nvPr/>
        </p:nvGrpSpPr>
        <p:grpSpPr>
          <a:xfrm>
            <a:off x="5636025" y="1664320"/>
            <a:ext cx="333788" cy="1670603"/>
            <a:chOff x="5982866" y="1650038"/>
            <a:chExt cx="333788" cy="1670603"/>
          </a:xfrm>
        </p:grpSpPr>
        <p:sp>
          <p:nvSpPr>
            <p:cNvPr id="54" name="Rounded Rectangle 53"/>
            <p:cNvSpPr/>
            <p:nvPr/>
          </p:nvSpPr>
          <p:spPr>
            <a:xfrm>
              <a:off x="6049863" y="1765252"/>
              <a:ext cx="199794" cy="1555389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5" name="Group 54"/>
            <p:cNvGrpSpPr/>
            <p:nvPr/>
          </p:nvGrpSpPr>
          <p:grpSpPr>
            <a:xfrm>
              <a:off x="5982866" y="1650038"/>
              <a:ext cx="333788" cy="333788"/>
              <a:chOff x="2786183" y="1189182"/>
              <a:chExt cx="921712" cy="921712"/>
            </a:xfrm>
          </p:grpSpPr>
          <p:sp>
            <p:nvSpPr>
              <p:cNvPr id="56" name="Oval 55"/>
              <p:cNvSpPr/>
              <p:nvPr/>
            </p:nvSpPr>
            <p:spPr>
              <a:xfrm>
                <a:off x="2786183" y="1189182"/>
                <a:ext cx="921712" cy="921712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2878354" y="1281353"/>
                <a:ext cx="737370" cy="737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59" name="Group 58"/>
          <p:cNvGrpSpPr/>
          <p:nvPr/>
        </p:nvGrpSpPr>
        <p:grpSpPr>
          <a:xfrm rot="18356643">
            <a:off x="4756431" y="858930"/>
            <a:ext cx="333788" cy="1670603"/>
            <a:chOff x="5982866" y="1650038"/>
            <a:chExt cx="333788" cy="1670603"/>
          </a:xfrm>
        </p:grpSpPr>
        <p:sp>
          <p:nvSpPr>
            <p:cNvPr id="60" name="Rounded Rectangle 59"/>
            <p:cNvSpPr/>
            <p:nvPr/>
          </p:nvSpPr>
          <p:spPr>
            <a:xfrm>
              <a:off x="6049863" y="1765252"/>
              <a:ext cx="199794" cy="1555389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1" name="Group 60"/>
            <p:cNvGrpSpPr/>
            <p:nvPr/>
          </p:nvGrpSpPr>
          <p:grpSpPr>
            <a:xfrm>
              <a:off x="5982866" y="1650038"/>
              <a:ext cx="333788" cy="333788"/>
              <a:chOff x="2786183" y="1189182"/>
              <a:chExt cx="921712" cy="921712"/>
            </a:xfrm>
          </p:grpSpPr>
          <p:sp>
            <p:nvSpPr>
              <p:cNvPr id="62" name="Oval 61"/>
              <p:cNvSpPr/>
              <p:nvPr/>
            </p:nvSpPr>
            <p:spPr>
              <a:xfrm>
                <a:off x="2786183" y="1189182"/>
                <a:ext cx="921712" cy="92171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2878354" y="1281353"/>
                <a:ext cx="737370" cy="737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65" name="Group 64"/>
          <p:cNvGrpSpPr/>
          <p:nvPr/>
        </p:nvGrpSpPr>
        <p:grpSpPr>
          <a:xfrm>
            <a:off x="6083055" y="1702516"/>
            <a:ext cx="1857250" cy="465985"/>
            <a:chOff x="2786183" y="1446680"/>
            <a:chExt cx="1857250" cy="465985"/>
          </a:xfrm>
        </p:grpSpPr>
        <p:sp>
          <p:nvSpPr>
            <p:cNvPr id="66" name="Text Placeholder 3"/>
            <p:cNvSpPr txBox="1">
              <a:spLocks/>
            </p:cNvSpPr>
            <p:nvPr/>
          </p:nvSpPr>
          <p:spPr>
            <a:xfrm>
              <a:off x="2786183" y="1604888"/>
              <a:ext cx="1857250" cy="307777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 algn="l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bg1">
                      <a:lumMod val="50000"/>
                    </a:schemeClr>
                  </a:solidFill>
                </a:rPr>
                <a:t>There are many variations of passages available the majority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2786183" y="1446680"/>
              <a:ext cx="143923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accent5"/>
                  </a:solidFill>
                </a:rPr>
                <a:t>点击输入标题</a:t>
              </a:r>
              <a:endParaRPr lang="en-US" sz="1200" dirty="0" smtClean="0">
                <a:solidFill>
                  <a:schemeClr val="accent5"/>
                </a:solidFill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6286384" y="3285799"/>
            <a:ext cx="1857250" cy="465985"/>
            <a:chOff x="2786183" y="1446680"/>
            <a:chExt cx="1857250" cy="465985"/>
          </a:xfrm>
        </p:grpSpPr>
        <p:sp>
          <p:nvSpPr>
            <p:cNvPr id="75" name="Text Placeholder 3"/>
            <p:cNvSpPr txBox="1">
              <a:spLocks/>
            </p:cNvSpPr>
            <p:nvPr/>
          </p:nvSpPr>
          <p:spPr>
            <a:xfrm>
              <a:off x="2786183" y="1604888"/>
              <a:ext cx="1857250" cy="307777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 algn="l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bg1">
                      <a:lumMod val="50000"/>
                    </a:schemeClr>
                  </a:solidFill>
                </a:rPr>
                <a:t>There are many variations of passages available the majority</a:t>
              </a: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2786183" y="1446680"/>
              <a:ext cx="143923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accent4"/>
                  </a:solidFill>
                </a:rPr>
                <a:t>点击输入标题</a:t>
              </a:r>
              <a:endParaRPr lang="en-US" sz="1200" dirty="0" smtClean="0">
                <a:solidFill>
                  <a:schemeClr val="accent4"/>
                </a:solidFill>
              </a:endParaRPr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908681" y="2127313"/>
            <a:ext cx="1857250" cy="465985"/>
            <a:chOff x="2786183" y="1446680"/>
            <a:chExt cx="1857250" cy="465985"/>
          </a:xfrm>
        </p:grpSpPr>
        <p:sp>
          <p:nvSpPr>
            <p:cNvPr id="78" name="Text Placeholder 3"/>
            <p:cNvSpPr txBox="1">
              <a:spLocks/>
            </p:cNvSpPr>
            <p:nvPr/>
          </p:nvSpPr>
          <p:spPr>
            <a:xfrm>
              <a:off x="2786183" y="1604888"/>
              <a:ext cx="1857250" cy="307777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 algn="r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bg1">
                      <a:lumMod val="50000"/>
                    </a:schemeClr>
                  </a:solidFill>
                </a:rPr>
                <a:t>There are many variations of passages available the majority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204199" y="1446680"/>
              <a:ext cx="143923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zh-CN" altLang="en-US" sz="1200" b="1" dirty="0" smtClean="0">
                  <a:solidFill>
                    <a:schemeClr val="accent1"/>
                  </a:solidFill>
                </a:rPr>
                <a:t>点击输入标题</a:t>
              </a:r>
              <a:endParaRPr lang="en-US" sz="1200" dirty="0" smtClean="0">
                <a:solidFill>
                  <a:schemeClr val="accent1"/>
                </a:solidFill>
              </a:endParaRPr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1186460" y="3751784"/>
            <a:ext cx="1857250" cy="465985"/>
            <a:chOff x="2786183" y="1446680"/>
            <a:chExt cx="1857250" cy="465985"/>
          </a:xfrm>
        </p:grpSpPr>
        <p:sp>
          <p:nvSpPr>
            <p:cNvPr id="81" name="Text Placeholder 3"/>
            <p:cNvSpPr txBox="1">
              <a:spLocks/>
            </p:cNvSpPr>
            <p:nvPr/>
          </p:nvSpPr>
          <p:spPr>
            <a:xfrm>
              <a:off x="2786183" y="1604888"/>
              <a:ext cx="1857250" cy="307777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 algn="r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bg1">
                      <a:lumMod val="50000"/>
                    </a:schemeClr>
                  </a:solidFill>
                </a:rPr>
                <a:t>There are many variations of passages available the majority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3204199" y="1446680"/>
              <a:ext cx="143923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zh-CN" altLang="en-US" sz="1200" b="1" dirty="0" smtClean="0">
                  <a:solidFill>
                    <a:schemeClr val="accent2"/>
                  </a:solidFill>
                </a:rPr>
                <a:t>点击输入标题</a:t>
              </a:r>
              <a:endParaRPr lang="en-US" sz="1200" dirty="0" smtClean="0">
                <a:solidFill>
                  <a:schemeClr val="accent2"/>
                </a:solidFill>
              </a:endParaRPr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2165779" y="1073968"/>
            <a:ext cx="1857250" cy="465985"/>
            <a:chOff x="2786183" y="1446680"/>
            <a:chExt cx="1857250" cy="465985"/>
          </a:xfrm>
        </p:grpSpPr>
        <p:sp>
          <p:nvSpPr>
            <p:cNvPr id="84" name="Text Placeholder 3"/>
            <p:cNvSpPr txBox="1">
              <a:spLocks/>
            </p:cNvSpPr>
            <p:nvPr/>
          </p:nvSpPr>
          <p:spPr>
            <a:xfrm>
              <a:off x="2786183" y="1604888"/>
              <a:ext cx="1857250" cy="307777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 algn="r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bg1">
                      <a:lumMod val="50000"/>
                    </a:schemeClr>
                  </a:solidFill>
                </a:rPr>
                <a:t>There are many variations of passages available the majority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3204199" y="1446680"/>
              <a:ext cx="143923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zh-CN" altLang="en-US" sz="1200" b="1" dirty="0" smtClean="0">
                  <a:solidFill>
                    <a:schemeClr val="accent6"/>
                  </a:solidFill>
                </a:rPr>
                <a:t>点击输入标题</a:t>
              </a:r>
              <a:endParaRPr lang="en-US" sz="1200" dirty="0" smtClean="0">
                <a:solidFill>
                  <a:schemeClr val="accent6"/>
                </a:solidFill>
              </a:endParaRP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5041188" y="4272820"/>
            <a:ext cx="1857250" cy="465985"/>
            <a:chOff x="2786183" y="1446680"/>
            <a:chExt cx="1857250" cy="465985"/>
          </a:xfrm>
        </p:grpSpPr>
        <p:sp>
          <p:nvSpPr>
            <p:cNvPr id="87" name="Text Placeholder 3"/>
            <p:cNvSpPr txBox="1">
              <a:spLocks/>
            </p:cNvSpPr>
            <p:nvPr/>
          </p:nvSpPr>
          <p:spPr>
            <a:xfrm>
              <a:off x="2786183" y="1604888"/>
              <a:ext cx="1857250" cy="307777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 algn="l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bg1">
                      <a:lumMod val="50000"/>
                    </a:schemeClr>
                  </a:solidFill>
                </a:rPr>
                <a:t>There are many variations of passages available the majority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2786183" y="1446680"/>
              <a:ext cx="143923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accent3"/>
                  </a:solidFill>
                </a:rPr>
                <a:t>点击输入标题</a:t>
              </a:r>
              <a:endParaRPr lang="en-US" sz="1200" dirty="0" smtClean="0">
                <a:solidFill>
                  <a:schemeClr val="accent3"/>
                </a:solidFill>
              </a:endParaRPr>
            </a:p>
          </p:txBody>
        </p:sp>
      </p:grpSp>
      <p:sp>
        <p:nvSpPr>
          <p:cNvPr id="89" name="Freeform 22"/>
          <p:cNvSpPr>
            <a:spLocks noEditPoints="1"/>
          </p:cNvSpPr>
          <p:nvPr/>
        </p:nvSpPr>
        <p:spPr bwMode="auto">
          <a:xfrm>
            <a:off x="4243196" y="2583024"/>
            <a:ext cx="619577" cy="612129"/>
          </a:xfrm>
          <a:custGeom>
            <a:avLst/>
            <a:gdLst/>
            <a:ahLst/>
            <a:cxnLst>
              <a:cxn ang="0">
                <a:pos x="131" y="82"/>
              </a:cxn>
              <a:cxn ang="0">
                <a:pos x="122" y="98"/>
              </a:cxn>
              <a:cxn ang="0">
                <a:pos x="125" y="107"/>
              </a:cxn>
              <a:cxn ang="0">
                <a:pos x="65" y="141"/>
              </a:cxn>
              <a:cxn ang="0">
                <a:pos x="51" y="134"/>
              </a:cxn>
              <a:cxn ang="0">
                <a:pos x="44" y="97"/>
              </a:cxn>
              <a:cxn ang="0">
                <a:pos x="68" y="28"/>
              </a:cxn>
              <a:cxn ang="0">
                <a:pos x="74" y="29"/>
              </a:cxn>
              <a:cxn ang="0">
                <a:pos x="86" y="24"/>
              </a:cxn>
              <a:cxn ang="0">
                <a:pos x="131" y="82"/>
              </a:cxn>
              <a:cxn ang="0">
                <a:pos x="92" y="11"/>
              </a:cxn>
              <a:cxn ang="0">
                <a:pos x="91" y="15"/>
              </a:cxn>
              <a:cxn ang="0">
                <a:pos x="141" y="80"/>
              </a:cxn>
              <a:cxn ang="0">
                <a:pos x="142" y="80"/>
              </a:cxn>
              <a:cxn ang="0">
                <a:pos x="153" y="32"/>
              </a:cxn>
              <a:cxn ang="0">
                <a:pos x="153" y="29"/>
              </a:cxn>
              <a:cxn ang="0">
                <a:pos x="102" y="0"/>
              </a:cxn>
              <a:cxn ang="0">
                <a:pos x="91" y="6"/>
              </a:cxn>
              <a:cxn ang="0">
                <a:pos x="92" y="11"/>
              </a:cxn>
              <a:cxn ang="0">
                <a:pos x="40" y="137"/>
              </a:cxn>
              <a:cxn ang="0">
                <a:pos x="33" y="97"/>
              </a:cxn>
              <a:cxn ang="0">
                <a:pos x="59" y="22"/>
              </a:cxn>
              <a:cxn ang="0">
                <a:pos x="55" y="11"/>
              </a:cxn>
              <a:cxn ang="0">
                <a:pos x="46" y="9"/>
              </a:cxn>
              <a:cxn ang="0">
                <a:pos x="0" y="85"/>
              </a:cxn>
              <a:cxn ang="0">
                <a:pos x="20" y="140"/>
              </a:cxn>
              <a:cxn ang="0">
                <a:pos x="35" y="143"/>
              </a:cxn>
              <a:cxn ang="0">
                <a:pos x="40" y="137"/>
              </a:cxn>
              <a:cxn ang="0">
                <a:pos x="163" y="45"/>
              </a:cxn>
              <a:cxn ang="0">
                <a:pos x="153" y="84"/>
              </a:cxn>
              <a:cxn ang="0">
                <a:pos x="159" y="98"/>
              </a:cxn>
              <a:cxn ang="0">
                <a:pos x="147" y="115"/>
              </a:cxn>
              <a:cxn ang="0">
                <a:pos x="147" y="116"/>
              </a:cxn>
              <a:cxn ang="0">
                <a:pos x="142" y="151"/>
              </a:cxn>
              <a:cxn ang="0">
                <a:pos x="173" y="85"/>
              </a:cxn>
              <a:cxn ang="0">
                <a:pos x="163" y="45"/>
              </a:cxn>
              <a:cxn ang="0">
                <a:pos x="132" y="114"/>
              </a:cxn>
              <a:cxn ang="0">
                <a:pos x="69" y="151"/>
              </a:cxn>
              <a:cxn ang="0">
                <a:pos x="69" y="152"/>
              </a:cxn>
              <a:cxn ang="0">
                <a:pos x="66" y="162"/>
              </a:cxn>
              <a:cxn ang="0">
                <a:pos x="74" y="170"/>
              </a:cxn>
              <a:cxn ang="0">
                <a:pos x="86" y="171"/>
              </a:cxn>
              <a:cxn ang="0">
                <a:pos x="126" y="162"/>
              </a:cxn>
              <a:cxn ang="0">
                <a:pos x="136" y="116"/>
              </a:cxn>
              <a:cxn ang="0">
                <a:pos x="136" y="116"/>
              </a:cxn>
              <a:cxn ang="0">
                <a:pos x="132" y="114"/>
              </a:cxn>
              <a:cxn ang="0">
                <a:pos x="132" y="114"/>
              </a:cxn>
              <a:cxn ang="0">
                <a:pos x="132" y="114"/>
              </a:cxn>
            </a:cxnLst>
            <a:rect l="0" t="0" r="r" b="b"/>
            <a:pathLst>
              <a:path w="173" h="171">
                <a:moveTo>
                  <a:pt x="131" y="82"/>
                </a:moveTo>
                <a:cubicBezTo>
                  <a:pt x="126" y="86"/>
                  <a:pt x="122" y="91"/>
                  <a:pt x="122" y="98"/>
                </a:cubicBezTo>
                <a:cubicBezTo>
                  <a:pt x="122" y="101"/>
                  <a:pt x="123" y="104"/>
                  <a:pt x="125" y="107"/>
                </a:cubicBezTo>
                <a:cubicBezTo>
                  <a:pt x="109" y="124"/>
                  <a:pt x="88" y="136"/>
                  <a:pt x="65" y="141"/>
                </a:cubicBezTo>
                <a:cubicBezTo>
                  <a:pt x="62" y="137"/>
                  <a:pt x="57" y="134"/>
                  <a:pt x="51" y="134"/>
                </a:cubicBezTo>
                <a:cubicBezTo>
                  <a:pt x="47" y="122"/>
                  <a:pt x="44" y="110"/>
                  <a:pt x="44" y="97"/>
                </a:cubicBezTo>
                <a:cubicBezTo>
                  <a:pt x="44" y="71"/>
                  <a:pt x="53" y="47"/>
                  <a:pt x="68" y="28"/>
                </a:cubicBezTo>
                <a:cubicBezTo>
                  <a:pt x="70" y="29"/>
                  <a:pt x="72" y="29"/>
                  <a:pt x="74" y="29"/>
                </a:cubicBezTo>
                <a:cubicBezTo>
                  <a:pt x="78" y="29"/>
                  <a:pt x="82" y="27"/>
                  <a:pt x="86" y="24"/>
                </a:cubicBezTo>
                <a:cubicBezTo>
                  <a:pt x="107" y="38"/>
                  <a:pt x="123" y="58"/>
                  <a:pt x="131" y="82"/>
                </a:cubicBezTo>
                <a:close/>
                <a:moveTo>
                  <a:pt x="92" y="11"/>
                </a:moveTo>
                <a:cubicBezTo>
                  <a:pt x="92" y="12"/>
                  <a:pt x="92" y="13"/>
                  <a:pt x="91" y="15"/>
                </a:cubicBezTo>
                <a:cubicBezTo>
                  <a:pt x="115" y="30"/>
                  <a:pt x="133" y="53"/>
                  <a:pt x="141" y="80"/>
                </a:cubicBezTo>
                <a:cubicBezTo>
                  <a:pt x="142" y="80"/>
                  <a:pt x="142" y="80"/>
                  <a:pt x="142" y="80"/>
                </a:cubicBezTo>
                <a:cubicBezTo>
                  <a:pt x="149" y="65"/>
                  <a:pt x="153" y="49"/>
                  <a:pt x="153" y="32"/>
                </a:cubicBezTo>
                <a:cubicBezTo>
                  <a:pt x="153" y="31"/>
                  <a:pt x="153" y="30"/>
                  <a:pt x="153" y="29"/>
                </a:cubicBezTo>
                <a:cubicBezTo>
                  <a:pt x="140" y="14"/>
                  <a:pt x="122" y="4"/>
                  <a:pt x="102" y="0"/>
                </a:cubicBezTo>
                <a:cubicBezTo>
                  <a:pt x="98" y="2"/>
                  <a:pt x="95" y="4"/>
                  <a:pt x="91" y="6"/>
                </a:cubicBezTo>
                <a:cubicBezTo>
                  <a:pt x="92" y="8"/>
                  <a:pt x="92" y="9"/>
                  <a:pt x="92" y="11"/>
                </a:cubicBezTo>
                <a:close/>
                <a:moveTo>
                  <a:pt x="40" y="137"/>
                </a:moveTo>
                <a:cubicBezTo>
                  <a:pt x="36" y="124"/>
                  <a:pt x="33" y="111"/>
                  <a:pt x="33" y="97"/>
                </a:cubicBezTo>
                <a:cubicBezTo>
                  <a:pt x="33" y="69"/>
                  <a:pt x="43" y="42"/>
                  <a:pt x="59" y="22"/>
                </a:cubicBezTo>
                <a:cubicBezTo>
                  <a:pt x="57" y="19"/>
                  <a:pt x="55" y="15"/>
                  <a:pt x="55" y="11"/>
                </a:cubicBezTo>
                <a:cubicBezTo>
                  <a:pt x="52" y="10"/>
                  <a:pt x="49" y="9"/>
                  <a:pt x="46" y="9"/>
                </a:cubicBezTo>
                <a:cubicBezTo>
                  <a:pt x="19" y="23"/>
                  <a:pt x="0" y="52"/>
                  <a:pt x="0" y="85"/>
                </a:cubicBezTo>
                <a:cubicBezTo>
                  <a:pt x="0" y="106"/>
                  <a:pt x="8" y="125"/>
                  <a:pt x="20" y="140"/>
                </a:cubicBezTo>
                <a:cubicBezTo>
                  <a:pt x="25" y="141"/>
                  <a:pt x="30" y="142"/>
                  <a:pt x="35" y="143"/>
                </a:cubicBezTo>
                <a:cubicBezTo>
                  <a:pt x="36" y="140"/>
                  <a:pt x="38" y="138"/>
                  <a:pt x="40" y="137"/>
                </a:cubicBezTo>
                <a:close/>
                <a:moveTo>
                  <a:pt x="163" y="45"/>
                </a:moveTo>
                <a:cubicBezTo>
                  <a:pt x="162" y="59"/>
                  <a:pt x="158" y="72"/>
                  <a:pt x="153" y="84"/>
                </a:cubicBezTo>
                <a:cubicBezTo>
                  <a:pt x="157" y="87"/>
                  <a:pt x="159" y="92"/>
                  <a:pt x="159" y="98"/>
                </a:cubicBezTo>
                <a:cubicBezTo>
                  <a:pt x="159" y="106"/>
                  <a:pt x="154" y="112"/>
                  <a:pt x="147" y="115"/>
                </a:cubicBezTo>
                <a:cubicBezTo>
                  <a:pt x="147" y="115"/>
                  <a:pt x="147" y="116"/>
                  <a:pt x="147" y="116"/>
                </a:cubicBezTo>
                <a:cubicBezTo>
                  <a:pt x="147" y="128"/>
                  <a:pt x="145" y="140"/>
                  <a:pt x="142" y="151"/>
                </a:cubicBezTo>
                <a:cubicBezTo>
                  <a:pt x="161" y="135"/>
                  <a:pt x="173" y="112"/>
                  <a:pt x="173" y="85"/>
                </a:cubicBezTo>
                <a:cubicBezTo>
                  <a:pt x="173" y="71"/>
                  <a:pt x="169" y="57"/>
                  <a:pt x="163" y="45"/>
                </a:cubicBezTo>
                <a:close/>
                <a:moveTo>
                  <a:pt x="132" y="114"/>
                </a:moveTo>
                <a:cubicBezTo>
                  <a:pt x="116" y="133"/>
                  <a:pt x="94" y="146"/>
                  <a:pt x="69" y="151"/>
                </a:cubicBezTo>
                <a:cubicBezTo>
                  <a:pt x="69" y="151"/>
                  <a:pt x="69" y="152"/>
                  <a:pt x="69" y="152"/>
                </a:cubicBezTo>
                <a:cubicBezTo>
                  <a:pt x="69" y="156"/>
                  <a:pt x="68" y="159"/>
                  <a:pt x="66" y="162"/>
                </a:cubicBezTo>
                <a:cubicBezTo>
                  <a:pt x="69" y="165"/>
                  <a:pt x="71" y="168"/>
                  <a:pt x="74" y="170"/>
                </a:cubicBezTo>
                <a:cubicBezTo>
                  <a:pt x="78" y="171"/>
                  <a:pt x="82" y="171"/>
                  <a:pt x="86" y="171"/>
                </a:cubicBezTo>
                <a:cubicBezTo>
                  <a:pt x="101" y="171"/>
                  <a:pt x="114" y="168"/>
                  <a:pt x="126" y="162"/>
                </a:cubicBezTo>
                <a:cubicBezTo>
                  <a:pt x="132" y="148"/>
                  <a:pt x="136" y="133"/>
                  <a:pt x="136" y="116"/>
                </a:cubicBezTo>
                <a:cubicBezTo>
                  <a:pt x="136" y="116"/>
                  <a:pt x="136" y="116"/>
                  <a:pt x="136" y="116"/>
                </a:cubicBezTo>
                <a:cubicBezTo>
                  <a:pt x="135" y="115"/>
                  <a:pt x="134" y="115"/>
                  <a:pt x="132" y="114"/>
                </a:cubicBezTo>
                <a:close/>
                <a:moveTo>
                  <a:pt x="132" y="114"/>
                </a:moveTo>
                <a:cubicBezTo>
                  <a:pt x="132" y="114"/>
                  <a:pt x="132" y="114"/>
                  <a:pt x="132" y="114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Text Placeholder 3"/>
          <p:cNvSpPr txBox="1">
            <a:spLocks/>
          </p:cNvSpPr>
          <p:nvPr/>
        </p:nvSpPr>
        <p:spPr>
          <a:xfrm rot="19804241">
            <a:off x="3749535" y="2072685"/>
            <a:ext cx="461665" cy="276999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25%</a:t>
            </a:r>
          </a:p>
        </p:txBody>
      </p:sp>
      <p:sp>
        <p:nvSpPr>
          <p:cNvPr id="91" name="Text Placeholder 3"/>
          <p:cNvSpPr txBox="1">
            <a:spLocks/>
          </p:cNvSpPr>
          <p:nvPr/>
        </p:nvSpPr>
        <p:spPr>
          <a:xfrm rot="19957524">
            <a:off x="4990875" y="3362527"/>
            <a:ext cx="461665" cy="276999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90%</a:t>
            </a:r>
          </a:p>
        </p:txBody>
      </p:sp>
      <p:sp>
        <p:nvSpPr>
          <p:cNvPr id="92" name="Text Placeholder 3"/>
          <p:cNvSpPr txBox="1">
            <a:spLocks/>
          </p:cNvSpPr>
          <p:nvPr/>
        </p:nvSpPr>
        <p:spPr>
          <a:xfrm rot="16200000">
            <a:off x="3377933" y="2996928"/>
            <a:ext cx="461665" cy="276999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50%</a:t>
            </a:r>
          </a:p>
        </p:txBody>
      </p:sp>
      <p:sp>
        <p:nvSpPr>
          <p:cNvPr id="93" name="Text Placeholder 3"/>
          <p:cNvSpPr txBox="1">
            <a:spLocks/>
          </p:cNvSpPr>
          <p:nvPr/>
        </p:nvSpPr>
        <p:spPr>
          <a:xfrm rot="2157338">
            <a:off x="4107750" y="3660390"/>
            <a:ext cx="461665" cy="276999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75%</a:t>
            </a:r>
          </a:p>
        </p:txBody>
      </p:sp>
      <p:sp>
        <p:nvSpPr>
          <p:cNvPr id="94" name="Text Placeholder 3"/>
          <p:cNvSpPr txBox="1">
            <a:spLocks/>
          </p:cNvSpPr>
          <p:nvPr/>
        </p:nvSpPr>
        <p:spPr>
          <a:xfrm rot="16200000">
            <a:off x="5278133" y="2569008"/>
            <a:ext cx="461665" cy="276999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50%</a:t>
            </a:r>
          </a:p>
        </p:txBody>
      </p:sp>
      <p:sp>
        <p:nvSpPr>
          <p:cNvPr id="95" name="Text Placeholder 3"/>
          <p:cNvSpPr txBox="1">
            <a:spLocks/>
          </p:cNvSpPr>
          <p:nvPr/>
        </p:nvSpPr>
        <p:spPr>
          <a:xfrm rot="2157072">
            <a:off x="4533697" y="1883804"/>
            <a:ext cx="461665" cy="276999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25%</a:t>
            </a:r>
          </a:p>
        </p:txBody>
      </p:sp>
      <p:sp>
        <p:nvSpPr>
          <p:cNvPr id="68" name="Title 1"/>
          <p:cNvSpPr>
            <a:spLocks noGrp="1"/>
          </p:cNvSpPr>
          <p:nvPr>
            <p:ph type="title"/>
          </p:nvPr>
        </p:nvSpPr>
        <p:spPr>
          <a:xfrm>
            <a:off x="628650" y="94649"/>
            <a:ext cx="7886700" cy="644842"/>
          </a:xfrm>
        </p:spPr>
        <p:txBody>
          <a:bodyPr/>
          <a:lstStyle/>
          <a:p>
            <a:r>
              <a:rPr lang="zh-CN" altLang="en-US" sz="3000" dirty="0" smtClean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点击此处输入标题</a:t>
            </a:r>
            <a:endParaRPr lang="en-US" sz="300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01492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000"/>
                            </p:stCondLst>
                            <p:childTnLst>
                              <p:par>
                                <p:cTn id="74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500"/>
                            </p:stCondLst>
                            <p:childTnLst>
                              <p:par>
                                <p:cTn id="80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7500"/>
                            </p:stCondLst>
                            <p:childTnLst>
                              <p:par>
                                <p:cTn id="9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000"/>
                            </p:stCondLst>
                            <p:childTnLst>
                              <p:par>
                                <p:cTn id="97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8500"/>
                            </p:stCondLst>
                            <p:childTnLst>
                              <p:par>
                                <p:cTn id="102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9000"/>
                            </p:stCondLst>
                            <p:childTnLst>
                              <p:par>
                                <p:cTn id="108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9500"/>
                            </p:stCondLst>
                            <p:childTnLst>
                              <p:par>
                                <p:cTn id="114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89" grpId="0" animBg="1"/>
      <p:bldP spid="90" grpId="0"/>
      <p:bldP spid="91" grpId="0"/>
      <p:bldP spid="92" grpId="0"/>
      <p:bldP spid="93" grpId="0"/>
      <p:bldP spid="94" grpId="0"/>
      <p:bldP spid="9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lide Number Placeholder 257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2" name="Bent Arrow 31"/>
          <p:cNvSpPr/>
          <p:nvPr/>
        </p:nvSpPr>
        <p:spPr>
          <a:xfrm rot="10800000" flipH="1" flipV="1">
            <a:off x="6652089" y="983262"/>
            <a:ext cx="3341982" cy="673484"/>
          </a:xfrm>
          <a:prstGeom prst="bentArrow">
            <a:avLst>
              <a:gd name="adj1" fmla="val 17673"/>
              <a:gd name="adj2" fmla="val 16460"/>
              <a:gd name="adj3" fmla="val 31601"/>
              <a:gd name="adj4" fmla="val 29493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Up Arrow 32"/>
          <p:cNvSpPr/>
          <p:nvPr/>
        </p:nvSpPr>
        <p:spPr>
          <a:xfrm rot="5400000">
            <a:off x="2239368" y="2238014"/>
            <a:ext cx="357562" cy="1497782"/>
          </a:xfrm>
          <a:prstGeom prst="upArrow">
            <a:avLst>
              <a:gd name="adj1" fmla="val 41294"/>
              <a:gd name="adj2" fmla="val 8135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Bent Arrow 33"/>
          <p:cNvSpPr/>
          <p:nvPr/>
        </p:nvSpPr>
        <p:spPr>
          <a:xfrm rot="10800000" flipH="1" flipV="1">
            <a:off x="2043652" y="3306252"/>
            <a:ext cx="1120789" cy="941266"/>
          </a:xfrm>
          <a:prstGeom prst="bentArrow">
            <a:avLst>
              <a:gd name="adj1" fmla="val 17673"/>
              <a:gd name="adj2" fmla="val 16460"/>
              <a:gd name="adj3" fmla="val 31601"/>
              <a:gd name="adj4" fmla="val 2949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3419860" y="2410083"/>
            <a:ext cx="1152140" cy="1184708"/>
            <a:chOff x="4122738" y="2111375"/>
            <a:chExt cx="898525" cy="923926"/>
          </a:xfrm>
          <a:solidFill>
            <a:schemeClr val="accent2"/>
          </a:solidFill>
        </p:grpSpPr>
        <p:sp>
          <p:nvSpPr>
            <p:cNvPr id="3077" name="Freeform 5"/>
            <p:cNvSpPr>
              <a:spLocks noEditPoints="1"/>
            </p:cNvSpPr>
            <p:nvPr/>
          </p:nvSpPr>
          <p:spPr bwMode="auto">
            <a:xfrm>
              <a:off x="4122738" y="2479675"/>
              <a:ext cx="898525" cy="187325"/>
            </a:xfrm>
            <a:custGeom>
              <a:avLst/>
              <a:gdLst/>
              <a:ahLst/>
              <a:cxnLst>
                <a:cxn ang="0">
                  <a:pos x="486" y="14"/>
                </a:cxn>
                <a:cxn ang="0">
                  <a:pos x="486" y="0"/>
                </a:cxn>
                <a:cxn ang="0">
                  <a:pos x="380" y="0"/>
                </a:cxn>
                <a:cxn ang="0">
                  <a:pos x="380" y="14"/>
                </a:cxn>
                <a:cxn ang="0">
                  <a:pos x="186" y="14"/>
                </a:cxn>
                <a:cxn ang="0">
                  <a:pos x="186" y="0"/>
                </a:cxn>
                <a:cxn ang="0">
                  <a:pos x="80" y="0"/>
                </a:cxn>
                <a:cxn ang="0">
                  <a:pos x="80" y="14"/>
                </a:cxn>
                <a:cxn ang="0">
                  <a:pos x="0" y="14"/>
                </a:cxn>
                <a:cxn ang="0">
                  <a:pos x="0" y="32"/>
                </a:cxn>
                <a:cxn ang="0">
                  <a:pos x="80" y="32"/>
                </a:cxn>
                <a:cxn ang="0">
                  <a:pos x="80" y="45"/>
                </a:cxn>
                <a:cxn ang="0">
                  <a:pos x="125" y="45"/>
                </a:cxn>
                <a:cxn ang="0">
                  <a:pos x="125" y="118"/>
                </a:cxn>
                <a:cxn ang="0">
                  <a:pos x="141" y="118"/>
                </a:cxn>
                <a:cxn ang="0">
                  <a:pos x="141" y="45"/>
                </a:cxn>
                <a:cxn ang="0">
                  <a:pos x="186" y="45"/>
                </a:cxn>
                <a:cxn ang="0">
                  <a:pos x="186" y="32"/>
                </a:cxn>
                <a:cxn ang="0">
                  <a:pos x="380" y="32"/>
                </a:cxn>
                <a:cxn ang="0">
                  <a:pos x="380" y="45"/>
                </a:cxn>
                <a:cxn ang="0">
                  <a:pos x="425" y="45"/>
                </a:cxn>
                <a:cxn ang="0">
                  <a:pos x="425" y="118"/>
                </a:cxn>
                <a:cxn ang="0">
                  <a:pos x="441" y="118"/>
                </a:cxn>
                <a:cxn ang="0">
                  <a:pos x="441" y="45"/>
                </a:cxn>
                <a:cxn ang="0">
                  <a:pos x="486" y="45"/>
                </a:cxn>
                <a:cxn ang="0">
                  <a:pos x="486" y="32"/>
                </a:cxn>
                <a:cxn ang="0">
                  <a:pos x="566" y="32"/>
                </a:cxn>
                <a:cxn ang="0">
                  <a:pos x="566" y="14"/>
                </a:cxn>
                <a:cxn ang="0">
                  <a:pos x="486" y="14"/>
                </a:cxn>
                <a:cxn ang="0">
                  <a:pos x="486" y="14"/>
                </a:cxn>
                <a:cxn ang="0">
                  <a:pos x="486" y="14"/>
                </a:cxn>
              </a:cxnLst>
              <a:rect l="0" t="0" r="r" b="b"/>
              <a:pathLst>
                <a:path w="566" h="118">
                  <a:moveTo>
                    <a:pt x="486" y="14"/>
                  </a:moveTo>
                  <a:lnTo>
                    <a:pt x="486" y="0"/>
                  </a:lnTo>
                  <a:lnTo>
                    <a:pt x="380" y="0"/>
                  </a:lnTo>
                  <a:lnTo>
                    <a:pt x="380" y="14"/>
                  </a:lnTo>
                  <a:lnTo>
                    <a:pt x="186" y="14"/>
                  </a:lnTo>
                  <a:lnTo>
                    <a:pt x="186" y="0"/>
                  </a:lnTo>
                  <a:lnTo>
                    <a:pt x="80" y="0"/>
                  </a:lnTo>
                  <a:lnTo>
                    <a:pt x="80" y="14"/>
                  </a:lnTo>
                  <a:lnTo>
                    <a:pt x="0" y="14"/>
                  </a:lnTo>
                  <a:lnTo>
                    <a:pt x="0" y="32"/>
                  </a:lnTo>
                  <a:lnTo>
                    <a:pt x="80" y="32"/>
                  </a:lnTo>
                  <a:lnTo>
                    <a:pt x="80" y="45"/>
                  </a:lnTo>
                  <a:lnTo>
                    <a:pt x="125" y="45"/>
                  </a:lnTo>
                  <a:lnTo>
                    <a:pt x="125" y="118"/>
                  </a:lnTo>
                  <a:lnTo>
                    <a:pt x="141" y="118"/>
                  </a:lnTo>
                  <a:lnTo>
                    <a:pt x="141" y="45"/>
                  </a:lnTo>
                  <a:lnTo>
                    <a:pt x="186" y="45"/>
                  </a:lnTo>
                  <a:lnTo>
                    <a:pt x="186" y="32"/>
                  </a:lnTo>
                  <a:lnTo>
                    <a:pt x="380" y="32"/>
                  </a:lnTo>
                  <a:lnTo>
                    <a:pt x="380" y="45"/>
                  </a:lnTo>
                  <a:lnTo>
                    <a:pt x="425" y="45"/>
                  </a:lnTo>
                  <a:lnTo>
                    <a:pt x="425" y="118"/>
                  </a:lnTo>
                  <a:lnTo>
                    <a:pt x="441" y="118"/>
                  </a:lnTo>
                  <a:lnTo>
                    <a:pt x="441" y="45"/>
                  </a:lnTo>
                  <a:lnTo>
                    <a:pt x="486" y="45"/>
                  </a:lnTo>
                  <a:lnTo>
                    <a:pt x="486" y="32"/>
                  </a:lnTo>
                  <a:lnTo>
                    <a:pt x="566" y="32"/>
                  </a:lnTo>
                  <a:lnTo>
                    <a:pt x="566" y="14"/>
                  </a:lnTo>
                  <a:lnTo>
                    <a:pt x="486" y="14"/>
                  </a:lnTo>
                  <a:close/>
                  <a:moveTo>
                    <a:pt x="486" y="14"/>
                  </a:moveTo>
                  <a:lnTo>
                    <a:pt x="486" y="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8" name="Freeform 6"/>
            <p:cNvSpPr>
              <a:spLocks noEditPoints="1"/>
            </p:cNvSpPr>
            <p:nvPr/>
          </p:nvSpPr>
          <p:spPr bwMode="auto">
            <a:xfrm>
              <a:off x="4122738" y="2479675"/>
              <a:ext cx="898525" cy="187325"/>
            </a:xfrm>
            <a:custGeom>
              <a:avLst/>
              <a:gdLst/>
              <a:ahLst/>
              <a:cxnLst>
                <a:cxn ang="0">
                  <a:pos x="486" y="14"/>
                </a:cxn>
                <a:cxn ang="0">
                  <a:pos x="486" y="0"/>
                </a:cxn>
                <a:cxn ang="0">
                  <a:pos x="380" y="0"/>
                </a:cxn>
                <a:cxn ang="0">
                  <a:pos x="380" y="14"/>
                </a:cxn>
                <a:cxn ang="0">
                  <a:pos x="186" y="14"/>
                </a:cxn>
                <a:cxn ang="0">
                  <a:pos x="186" y="0"/>
                </a:cxn>
                <a:cxn ang="0">
                  <a:pos x="80" y="0"/>
                </a:cxn>
                <a:cxn ang="0">
                  <a:pos x="80" y="14"/>
                </a:cxn>
                <a:cxn ang="0">
                  <a:pos x="0" y="14"/>
                </a:cxn>
                <a:cxn ang="0">
                  <a:pos x="0" y="32"/>
                </a:cxn>
                <a:cxn ang="0">
                  <a:pos x="80" y="32"/>
                </a:cxn>
                <a:cxn ang="0">
                  <a:pos x="80" y="45"/>
                </a:cxn>
                <a:cxn ang="0">
                  <a:pos x="125" y="45"/>
                </a:cxn>
                <a:cxn ang="0">
                  <a:pos x="125" y="118"/>
                </a:cxn>
                <a:cxn ang="0">
                  <a:pos x="141" y="118"/>
                </a:cxn>
                <a:cxn ang="0">
                  <a:pos x="141" y="45"/>
                </a:cxn>
                <a:cxn ang="0">
                  <a:pos x="186" y="45"/>
                </a:cxn>
                <a:cxn ang="0">
                  <a:pos x="186" y="32"/>
                </a:cxn>
                <a:cxn ang="0">
                  <a:pos x="380" y="32"/>
                </a:cxn>
                <a:cxn ang="0">
                  <a:pos x="380" y="45"/>
                </a:cxn>
                <a:cxn ang="0">
                  <a:pos x="425" y="45"/>
                </a:cxn>
                <a:cxn ang="0">
                  <a:pos x="425" y="118"/>
                </a:cxn>
                <a:cxn ang="0">
                  <a:pos x="441" y="118"/>
                </a:cxn>
                <a:cxn ang="0">
                  <a:pos x="441" y="45"/>
                </a:cxn>
                <a:cxn ang="0">
                  <a:pos x="486" y="45"/>
                </a:cxn>
                <a:cxn ang="0">
                  <a:pos x="486" y="32"/>
                </a:cxn>
                <a:cxn ang="0">
                  <a:pos x="566" y="32"/>
                </a:cxn>
                <a:cxn ang="0">
                  <a:pos x="566" y="14"/>
                </a:cxn>
                <a:cxn ang="0">
                  <a:pos x="486" y="14"/>
                </a:cxn>
                <a:cxn ang="0">
                  <a:pos x="486" y="14"/>
                </a:cxn>
                <a:cxn ang="0">
                  <a:pos x="486" y="14"/>
                </a:cxn>
              </a:cxnLst>
              <a:rect l="0" t="0" r="r" b="b"/>
              <a:pathLst>
                <a:path w="566" h="118">
                  <a:moveTo>
                    <a:pt x="486" y="14"/>
                  </a:moveTo>
                  <a:lnTo>
                    <a:pt x="486" y="0"/>
                  </a:lnTo>
                  <a:lnTo>
                    <a:pt x="380" y="0"/>
                  </a:lnTo>
                  <a:lnTo>
                    <a:pt x="380" y="14"/>
                  </a:lnTo>
                  <a:lnTo>
                    <a:pt x="186" y="14"/>
                  </a:lnTo>
                  <a:lnTo>
                    <a:pt x="186" y="0"/>
                  </a:lnTo>
                  <a:lnTo>
                    <a:pt x="80" y="0"/>
                  </a:lnTo>
                  <a:lnTo>
                    <a:pt x="80" y="14"/>
                  </a:lnTo>
                  <a:lnTo>
                    <a:pt x="0" y="14"/>
                  </a:lnTo>
                  <a:lnTo>
                    <a:pt x="0" y="32"/>
                  </a:lnTo>
                  <a:lnTo>
                    <a:pt x="80" y="32"/>
                  </a:lnTo>
                  <a:lnTo>
                    <a:pt x="80" y="45"/>
                  </a:lnTo>
                  <a:lnTo>
                    <a:pt x="125" y="45"/>
                  </a:lnTo>
                  <a:lnTo>
                    <a:pt x="125" y="118"/>
                  </a:lnTo>
                  <a:lnTo>
                    <a:pt x="141" y="118"/>
                  </a:lnTo>
                  <a:lnTo>
                    <a:pt x="141" y="45"/>
                  </a:lnTo>
                  <a:lnTo>
                    <a:pt x="186" y="45"/>
                  </a:lnTo>
                  <a:lnTo>
                    <a:pt x="186" y="32"/>
                  </a:lnTo>
                  <a:lnTo>
                    <a:pt x="380" y="32"/>
                  </a:lnTo>
                  <a:lnTo>
                    <a:pt x="380" y="45"/>
                  </a:lnTo>
                  <a:lnTo>
                    <a:pt x="425" y="45"/>
                  </a:lnTo>
                  <a:lnTo>
                    <a:pt x="425" y="118"/>
                  </a:lnTo>
                  <a:lnTo>
                    <a:pt x="441" y="118"/>
                  </a:lnTo>
                  <a:lnTo>
                    <a:pt x="441" y="45"/>
                  </a:lnTo>
                  <a:lnTo>
                    <a:pt x="486" y="45"/>
                  </a:lnTo>
                  <a:lnTo>
                    <a:pt x="486" y="32"/>
                  </a:lnTo>
                  <a:lnTo>
                    <a:pt x="566" y="32"/>
                  </a:lnTo>
                  <a:lnTo>
                    <a:pt x="566" y="14"/>
                  </a:lnTo>
                  <a:lnTo>
                    <a:pt x="486" y="14"/>
                  </a:lnTo>
                  <a:moveTo>
                    <a:pt x="486" y="14"/>
                  </a:moveTo>
                  <a:lnTo>
                    <a:pt x="486" y="14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9" name="Freeform 7"/>
            <p:cNvSpPr>
              <a:spLocks noEditPoints="1"/>
            </p:cNvSpPr>
            <p:nvPr/>
          </p:nvSpPr>
          <p:spPr bwMode="auto">
            <a:xfrm>
              <a:off x="4375150" y="2111375"/>
              <a:ext cx="393700" cy="331788"/>
            </a:xfrm>
            <a:custGeom>
              <a:avLst/>
              <a:gdLst/>
              <a:ahLst/>
              <a:cxnLst>
                <a:cxn ang="0">
                  <a:pos x="89" y="196"/>
                </a:cxn>
                <a:cxn ang="0">
                  <a:pos x="53" y="196"/>
                </a:cxn>
                <a:cxn ang="0">
                  <a:pos x="53" y="209"/>
                </a:cxn>
                <a:cxn ang="0">
                  <a:pos x="195" y="209"/>
                </a:cxn>
                <a:cxn ang="0">
                  <a:pos x="195" y="196"/>
                </a:cxn>
                <a:cxn ang="0">
                  <a:pos x="159" y="196"/>
                </a:cxn>
                <a:cxn ang="0">
                  <a:pos x="159" y="162"/>
                </a:cxn>
                <a:cxn ang="0">
                  <a:pos x="248" y="162"/>
                </a:cxn>
                <a:cxn ang="0">
                  <a:pos x="248" y="0"/>
                </a:cxn>
                <a:cxn ang="0">
                  <a:pos x="0" y="0"/>
                </a:cxn>
                <a:cxn ang="0">
                  <a:pos x="0" y="162"/>
                </a:cxn>
                <a:cxn ang="0">
                  <a:pos x="89" y="162"/>
                </a:cxn>
                <a:cxn ang="0">
                  <a:pos x="89" y="196"/>
                </a:cxn>
                <a:cxn ang="0">
                  <a:pos x="26" y="138"/>
                </a:cxn>
                <a:cxn ang="0">
                  <a:pos x="26" y="25"/>
                </a:cxn>
                <a:cxn ang="0">
                  <a:pos x="222" y="25"/>
                </a:cxn>
                <a:cxn ang="0">
                  <a:pos x="222" y="138"/>
                </a:cxn>
                <a:cxn ang="0">
                  <a:pos x="26" y="138"/>
                </a:cxn>
                <a:cxn ang="0">
                  <a:pos x="26" y="138"/>
                </a:cxn>
                <a:cxn ang="0">
                  <a:pos x="26" y="138"/>
                </a:cxn>
              </a:cxnLst>
              <a:rect l="0" t="0" r="r" b="b"/>
              <a:pathLst>
                <a:path w="248" h="209">
                  <a:moveTo>
                    <a:pt x="89" y="196"/>
                  </a:moveTo>
                  <a:lnTo>
                    <a:pt x="53" y="196"/>
                  </a:lnTo>
                  <a:lnTo>
                    <a:pt x="53" y="209"/>
                  </a:lnTo>
                  <a:lnTo>
                    <a:pt x="195" y="209"/>
                  </a:lnTo>
                  <a:lnTo>
                    <a:pt x="195" y="196"/>
                  </a:lnTo>
                  <a:lnTo>
                    <a:pt x="159" y="196"/>
                  </a:lnTo>
                  <a:lnTo>
                    <a:pt x="159" y="162"/>
                  </a:lnTo>
                  <a:lnTo>
                    <a:pt x="248" y="162"/>
                  </a:lnTo>
                  <a:lnTo>
                    <a:pt x="248" y="0"/>
                  </a:lnTo>
                  <a:lnTo>
                    <a:pt x="0" y="0"/>
                  </a:lnTo>
                  <a:lnTo>
                    <a:pt x="0" y="162"/>
                  </a:lnTo>
                  <a:lnTo>
                    <a:pt x="89" y="162"/>
                  </a:lnTo>
                  <a:lnTo>
                    <a:pt x="89" y="196"/>
                  </a:lnTo>
                  <a:close/>
                  <a:moveTo>
                    <a:pt x="26" y="138"/>
                  </a:moveTo>
                  <a:lnTo>
                    <a:pt x="26" y="25"/>
                  </a:lnTo>
                  <a:lnTo>
                    <a:pt x="222" y="25"/>
                  </a:lnTo>
                  <a:lnTo>
                    <a:pt x="222" y="138"/>
                  </a:lnTo>
                  <a:lnTo>
                    <a:pt x="26" y="138"/>
                  </a:lnTo>
                  <a:close/>
                  <a:moveTo>
                    <a:pt x="26" y="138"/>
                  </a:moveTo>
                  <a:lnTo>
                    <a:pt x="26" y="13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0" name="Freeform 8"/>
            <p:cNvSpPr>
              <a:spLocks noEditPoints="1"/>
            </p:cNvSpPr>
            <p:nvPr/>
          </p:nvSpPr>
          <p:spPr bwMode="auto">
            <a:xfrm>
              <a:off x="4375150" y="2111375"/>
              <a:ext cx="393700" cy="331788"/>
            </a:xfrm>
            <a:custGeom>
              <a:avLst/>
              <a:gdLst/>
              <a:ahLst/>
              <a:cxnLst>
                <a:cxn ang="0">
                  <a:pos x="89" y="196"/>
                </a:cxn>
                <a:cxn ang="0">
                  <a:pos x="53" y="196"/>
                </a:cxn>
                <a:cxn ang="0">
                  <a:pos x="53" y="209"/>
                </a:cxn>
                <a:cxn ang="0">
                  <a:pos x="195" y="209"/>
                </a:cxn>
                <a:cxn ang="0">
                  <a:pos x="195" y="196"/>
                </a:cxn>
                <a:cxn ang="0">
                  <a:pos x="159" y="196"/>
                </a:cxn>
                <a:cxn ang="0">
                  <a:pos x="159" y="162"/>
                </a:cxn>
                <a:cxn ang="0">
                  <a:pos x="248" y="162"/>
                </a:cxn>
                <a:cxn ang="0">
                  <a:pos x="248" y="0"/>
                </a:cxn>
                <a:cxn ang="0">
                  <a:pos x="0" y="0"/>
                </a:cxn>
                <a:cxn ang="0">
                  <a:pos x="0" y="162"/>
                </a:cxn>
                <a:cxn ang="0">
                  <a:pos x="89" y="162"/>
                </a:cxn>
                <a:cxn ang="0">
                  <a:pos x="89" y="196"/>
                </a:cxn>
                <a:cxn ang="0">
                  <a:pos x="26" y="138"/>
                </a:cxn>
                <a:cxn ang="0">
                  <a:pos x="26" y="25"/>
                </a:cxn>
                <a:cxn ang="0">
                  <a:pos x="222" y="25"/>
                </a:cxn>
                <a:cxn ang="0">
                  <a:pos x="222" y="138"/>
                </a:cxn>
                <a:cxn ang="0">
                  <a:pos x="26" y="138"/>
                </a:cxn>
                <a:cxn ang="0">
                  <a:pos x="26" y="138"/>
                </a:cxn>
                <a:cxn ang="0">
                  <a:pos x="26" y="138"/>
                </a:cxn>
              </a:cxnLst>
              <a:rect l="0" t="0" r="r" b="b"/>
              <a:pathLst>
                <a:path w="248" h="209">
                  <a:moveTo>
                    <a:pt x="89" y="196"/>
                  </a:moveTo>
                  <a:lnTo>
                    <a:pt x="53" y="196"/>
                  </a:lnTo>
                  <a:lnTo>
                    <a:pt x="53" y="209"/>
                  </a:lnTo>
                  <a:lnTo>
                    <a:pt x="195" y="209"/>
                  </a:lnTo>
                  <a:lnTo>
                    <a:pt x="195" y="196"/>
                  </a:lnTo>
                  <a:lnTo>
                    <a:pt x="159" y="196"/>
                  </a:lnTo>
                  <a:lnTo>
                    <a:pt x="159" y="162"/>
                  </a:lnTo>
                  <a:lnTo>
                    <a:pt x="248" y="162"/>
                  </a:lnTo>
                  <a:lnTo>
                    <a:pt x="248" y="0"/>
                  </a:lnTo>
                  <a:lnTo>
                    <a:pt x="0" y="0"/>
                  </a:lnTo>
                  <a:lnTo>
                    <a:pt x="0" y="162"/>
                  </a:lnTo>
                  <a:lnTo>
                    <a:pt x="89" y="162"/>
                  </a:lnTo>
                  <a:lnTo>
                    <a:pt x="89" y="196"/>
                  </a:lnTo>
                  <a:moveTo>
                    <a:pt x="26" y="138"/>
                  </a:moveTo>
                  <a:lnTo>
                    <a:pt x="26" y="25"/>
                  </a:lnTo>
                  <a:lnTo>
                    <a:pt x="222" y="25"/>
                  </a:lnTo>
                  <a:lnTo>
                    <a:pt x="222" y="138"/>
                  </a:lnTo>
                  <a:lnTo>
                    <a:pt x="26" y="138"/>
                  </a:lnTo>
                  <a:moveTo>
                    <a:pt x="26" y="138"/>
                  </a:moveTo>
                  <a:lnTo>
                    <a:pt x="26" y="138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1" name="Freeform 9"/>
            <p:cNvSpPr>
              <a:spLocks noEditPoints="1"/>
            </p:cNvSpPr>
            <p:nvPr/>
          </p:nvSpPr>
          <p:spPr bwMode="auto">
            <a:xfrm>
              <a:off x="4611688" y="2703513"/>
              <a:ext cx="392113" cy="331788"/>
            </a:xfrm>
            <a:custGeom>
              <a:avLst/>
              <a:gdLst/>
              <a:ahLst/>
              <a:cxnLst>
                <a:cxn ang="0">
                  <a:pos x="0" y="162"/>
                </a:cxn>
                <a:cxn ang="0">
                  <a:pos x="89" y="162"/>
                </a:cxn>
                <a:cxn ang="0">
                  <a:pos x="89" y="196"/>
                </a:cxn>
                <a:cxn ang="0">
                  <a:pos x="52" y="196"/>
                </a:cxn>
                <a:cxn ang="0">
                  <a:pos x="52" y="209"/>
                </a:cxn>
                <a:cxn ang="0">
                  <a:pos x="195" y="209"/>
                </a:cxn>
                <a:cxn ang="0">
                  <a:pos x="195" y="196"/>
                </a:cxn>
                <a:cxn ang="0">
                  <a:pos x="158" y="196"/>
                </a:cxn>
                <a:cxn ang="0">
                  <a:pos x="158" y="162"/>
                </a:cxn>
                <a:cxn ang="0">
                  <a:pos x="247" y="162"/>
                </a:cxn>
                <a:cxn ang="0">
                  <a:pos x="247" y="0"/>
                </a:cxn>
                <a:cxn ang="0">
                  <a:pos x="0" y="0"/>
                </a:cxn>
                <a:cxn ang="0">
                  <a:pos x="0" y="162"/>
                </a:cxn>
                <a:cxn ang="0">
                  <a:pos x="25" y="25"/>
                </a:cxn>
                <a:cxn ang="0">
                  <a:pos x="222" y="25"/>
                </a:cxn>
                <a:cxn ang="0">
                  <a:pos x="222" y="138"/>
                </a:cxn>
                <a:cxn ang="0">
                  <a:pos x="25" y="138"/>
                </a:cxn>
                <a:cxn ang="0">
                  <a:pos x="25" y="25"/>
                </a:cxn>
                <a:cxn ang="0">
                  <a:pos x="25" y="25"/>
                </a:cxn>
                <a:cxn ang="0">
                  <a:pos x="25" y="25"/>
                </a:cxn>
              </a:cxnLst>
              <a:rect l="0" t="0" r="r" b="b"/>
              <a:pathLst>
                <a:path w="247" h="209">
                  <a:moveTo>
                    <a:pt x="0" y="162"/>
                  </a:moveTo>
                  <a:lnTo>
                    <a:pt x="89" y="162"/>
                  </a:lnTo>
                  <a:lnTo>
                    <a:pt x="89" y="196"/>
                  </a:lnTo>
                  <a:lnTo>
                    <a:pt x="52" y="196"/>
                  </a:lnTo>
                  <a:lnTo>
                    <a:pt x="52" y="209"/>
                  </a:lnTo>
                  <a:lnTo>
                    <a:pt x="195" y="209"/>
                  </a:lnTo>
                  <a:lnTo>
                    <a:pt x="195" y="196"/>
                  </a:lnTo>
                  <a:lnTo>
                    <a:pt x="158" y="196"/>
                  </a:lnTo>
                  <a:lnTo>
                    <a:pt x="158" y="162"/>
                  </a:lnTo>
                  <a:lnTo>
                    <a:pt x="247" y="162"/>
                  </a:lnTo>
                  <a:lnTo>
                    <a:pt x="247" y="0"/>
                  </a:lnTo>
                  <a:lnTo>
                    <a:pt x="0" y="0"/>
                  </a:lnTo>
                  <a:lnTo>
                    <a:pt x="0" y="162"/>
                  </a:lnTo>
                  <a:close/>
                  <a:moveTo>
                    <a:pt x="25" y="25"/>
                  </a:moveTo>
                  <a:lnTo>
                    <a:pt x="222" y="25"/>
                  </a:lnTo>
                  <a:lnTo>
                    <a:pt x="222" y="138"/>
                  </a:lnTo>
                  <a:lnTo>
                    <a:pt x="25" y="138"/>
                  </a:lnTo>
                  <a:lnTo>
                    <a:pt x="25" y="25"/>
                  </a:lnTo>
                  <a:close/>
                  <a:moveTo>
                    <a:pt x="25" y="25"/>
                  </a:moveTo>
                  <a:lnTo>
                    <a:pt x="25" y="2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2" name="Freeform 10"/>
            <p:cNvSpPr>
              <a:spLocks noEditPoints="1"/>
            </p:cNvSpPr>
            <p:nvPr/>
          </p:nvSpPr>
          <p:spPr bwMode="auto">
            <a:xfrm>
              <a:off x="4611688" y="2703513"/>
              <a:ext cx="392113" cy="331788"/>
            </a:xfrm>
            <a:custGeom>
              <a:avLst/>
              <a:gdLst/>
              <a:ahLst/>
              <a:cxnLst>
                <a:cxn ang="0">
                  <a:pos x="0" y="162"/>
                </a:cxn>
                <a:cxn ang="0">
                  <a:pos x="89" y="162"/>
                </a:cxn>
                <a:cxn ang="0">
                  <a:pos x="89" y="196"/>
                </a:cxn>
                <a:cxn ang="0">
                  <a:pos x="52" y="196"/>
                </a:cxn>
                <a:cxn ang="0">
                  <a:pos x="52" y="209"/>
                </a:cxn>
                <a:cxn ang="0">
                  <a:pos x="195" y="209"/>
                </a:cxn>
                <a:cxn ang="0">
                  <a:pos x="195" y="196"/>
                </a:cxn>
                <a:cxn ang="0">
                  <a:pos x="158" y="196"/>
                </a:cxn>
                <a:cxn ang="0">
                  <a:pos x="158" y="162"/>
                </a:cxn>
                <a:cxn ang="0">
                  <a:pos x="247" y="162"/>
                </a:cxn>
                <a:cxn ang="0">
                  <a:pos x="247" y="0"/>
                </a:cxn>
                <a:cxn ang="0">
                  <a:pos x="0" y="0"/>
                </a:cxn>
                <a:cxn ang="0">
                  <a:pos x="0" y="162"/>
                </a:cxn>
                <a:cxn ang="0">
                  <a:pos x="25" y="25"/>
                </a:cxn>
                <a:cxn ang="0">
                  <a:pos x="222" y="25"/>
                </a:cxn>
                <a:cxn ang="0">
                  <a:pos x="222" y="138"/>
                </a:cxn>
                <a:cxn ang="0">
                  <a:pos x="25" y="138"/>
                </a:cxn>
                <a:cxn ang="0">
                  <a:pos x="25" y="25"/>
                </a:cxn>
                <a:cxn ang="0">
                  <a:pos x="25" y="25"/>
                </a:cxn>
                <a:cxn ang="0">
                  <a:pos x="25" y="25"/>
                </a:cxn>
              </a:cxnLst>
              <a:rect l="0" t="0" r="r" b="b"/>
              <a:pathLst>
                <a:path w="247" h="209">
                  <a:moveTo>
                    <a:pt x="0" y="162"/>
                  </a:moveTo>
                  <a:lnTo>
                    <a:pt x="89" y="162"/>
                  </a:lnTo>
                  <a:lnTo>
                    <a:pt x="89" y="196"/>
                  </a:lnTo>
                  <a:lnTo>
                    <a:pt x="52" y="196"/>
                  </a:lnTo>
                  <a:lnTo>
                    <a:pt x="52" y="209"/>
                  </a:lnTo>
                  <a:lnTo>
                    <a:pt x="195" y="209"/>
                  </a:lnTo>
                  <a:lnTo>
                    <a:pt x="195" y="196"/>
                  </a:lnTo>
                  <a:lnTo>
                    <a:pt x="158" y="196"/>
                  </a:lnTo>
                  <a:lnTo>
                    <a:pt x="158" y="162"/>
                  </a:lnTo>
                  <a:lnTo>
                    <a:pt x="247" y="162"/>
                  </a:lnTo>
                  <a:lnTo>
                    <a:pt x="247" y="0"/>
                  </a:lnTo>
                  <a:lnTo>
                    <a:pt x="0" y="0"/>
                  </a:lnTo>
                  <a:lnTo>
                    <a:pt x="0" y="162"/>
                  </a:lnTo>
                  <a:moveTo>
                    <a:pt x="25" y="25"/>
                  </a:moveTo>
                  <a:lnTo>
                    <a:pt x="222" y="25"/>
                  </a:lnTo>
                  <a:lnTo>
                    <a:pt x="222" y="138"/>
                  </a:lnTo>
                  <a:lnTo>
                    <a:pt x="25" y="138"/>
                  </a:lnTo>
                  <a:lnTo>
                    <a:pt x="25" y="25"/>
                  </a:lnTo>
                  <a:moveTo>
                    <a:pt x="25" y="25"/>
                  </a:moveTo>
                  <a:lnTo>
                    <a:pt x="25" y="25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3" name="Freeform 11"/>
            <p:cNvSpPr>
              <a:spLocks noEditPoints="1"/>
            </p:cNvSpPr>
            <p:nvPr/>
          </p:nvSpPr>
          <p:spPr bwMode="auto">
            <a:xfrm>
              <a:off x="4140200" y="2703513"/>
              <a:ext cx="392113" cy="331788"/>
            </a:xfrm>
            <a:custGeom>
              <a:avLst/>
              <a:gdLst/>
              <a:ahLst/>
              <a:cxnLst>
                <a:cxn ang="0">
                  <a:pos x="0" y="162"/>
                </a:cxn>
                <a:cxn ang="0">
                  <a:pos x="89" y="162"/>
                </a:cxn>
                <a:cxn ang="0">
                  <a:pos x="89" y="196"/>
                </a:cxn>
                <a:cxn ang="0">
                  <a:pos x="52" y="196"/>
                </a:cxn>
                <a:cxn ang="0">
                  <a:pos x="52" y="209"/>
                </a:cxn>
                <a:cxn ang="0">
                  <a:pos x="195" y="209"/>
                </a:cxn>
                <a:cxn ang="0">
                  <a:pos x="195" y="196"/>
                </a:cxn>
                <a:cxn ang="0">
                  <a:pos x="158" y="196"/>
                </a:cxn>
                <a:cxn ang="0">
                  <a:pos x="158" y="162"/>
                </a:cxn>
                <a:cxn ang="0">
                  <a:pos x="247" y="162"/>
                </a:cxn>
                <a:cxn ang="0">
                  <a:pos x="247" y="0"/>
                </a:cxn>
                <a:cxn ang="0">
                  <a:pos x="0" y="0"/>
                </a:cxn>
                <a:cxn ang="0">
                  <a:pos x="0" y="162"/>
                </a:cxn>
                <a:cxn ang="0">
                  <a:pos x="25" y="25"/>
                </a:cxn>
                <a:cxn ang="0">
                  <a:pos x="222" y="25"/>
                </a:cxn>
                <a:cxn ang="0">
                  <a:pos x="222" y="138"/>
                </a:cxn>
                <a:cxn ang="0">
                  <a:pos x="25" y="138"/>
                </a:cxn>
                <a:cxn ang="0">
                  <a:pos x="25" y="25"/>
                </a:cxn>
                <a:cxn ang="0">
                  <a:pos x="25" y="25"/>
                </a:cxn>
                <a:cxn ang="0">
                  <a:pos x="25" y="25"/>
                </a:cxn>
              </a:cxnLst>
              <a:rect l="0" t="0" r="r" b="b"/>
              <a:pathLst>
                <a:path w="247" h="209">
                  <a:moveTo>
                    <a:pt x="0" y="162"/>
                  </a:moveTo>
                  <a:lnTo>
                    <a:pt x="89" y="162"/>
                  </a:lnTo>
                  <a:lnTo>
                    <a:pt x="89" y="196"/>
                  </a:lnTo>
                  <a:lnTo>
                    <a:pt x="52" y="196"/>
                  </a:lnTo>
                  <a:lnTo>
                    <a:pt x="52" y="209"/>
                  </a:lnTo>
                  <a:lnTo>
                    <a:pt x="195" y="209"/>
                  </a:lnTo>
                  <a:lnTo>
                    <a:pt x="195" y="196"/>
                  </a:lnTo>
                  <a:lnTo>
                    <a:pt x="158" y="196"/>
                  </a:lnTo>
                  <a:lnTo>
                    <a:pt x="158" y="162"/>
                  </a:lnTo>
                  <a:lnTo>
                    <a:pt x="247" y="162"/>
                  </a:lnTo>
                  <a:lnTo>
                    <a:pt x="247" y="0"/>
                  </a:lnTo>
                  <a:lnTo>
                    <a:pt x="0" y="0"/>
                  </a:lnTo>
                  <a:lnTo>
                    <a:pt x="0" y="162"/>
                  </a:lnTo>
                  <a:close/>
                  <a:moveTo>
                    <a:pt x="25" y="25"/>
                  </a:moveTo>
                  <a:lnTo>
                    <a:pt x="222" y="25"/>
                  </a:lnTo>
                  <a:lnTo>
                    <a:pt x="222" y="138"/>
                  </a:lnTo>
                  <a:lnTo>
                    <a:pt x="25" y="138"/>
                  </a:lnTo>
                  <a:lnTo>
                    <a:pt x="25" y="25"/>
                  </a:lnTo>
                  <a:close/>
                  <a:moveTo>
                    <a:pt x="25" y="25"/>
                  </a:moveTo>
                  <a:lnTo>
                    <a:pt x="25" y="2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4" name="Freeform 12"/>
            <p:cNvSpPr>
              <a:spLocks noEditPoints="1"/>
            </p:cNvSpPr>
            <p:nvPr/>
          </p:nvSpPr>
          <p:spPr bwMode="auto">
            <a:xfrm>
              <a:off x="4140200" y="2703513"/>
              <a:ext cx="392113" cy="331788"/>
            </a:xfrm>
            <a:custGeom>
              <a:avLst/>
              <a:gdLst/>
              <a:ahLst/>
              <a:cxnLst>
                <a:cxn ang="0">
                  <a:pos x="0" y="162"/>
                </a:cxn>
                <a:cxn ang="0">
                  <a:pos x="89" y="162"/>
                </a:cxn>
                <a:cxn ang="0">
                  <a:pos x="89" y="196"/>
                </a:cxn>
                <a:cxn ang="0">
                  <a:pos x="52" y="196"/>
                </a:cxn>
                <a:cxn ang="0">
                  <a:pos x="52" y="209"/>
                </a:cxn>
                <a:cxn ang="0">
                  <a:pos x="195" y="209"/>
                </a:cxn>
                <a:cxn ang="0">
                  <a:pos x="195" y="196"/>
                </a:cxn>
                <a:cxn ang="0">
                  <a:pos x="158" y="196"/>
                </a:cxn>
                <a:cxn ang="0">
                  <a:pos x="158" y="162"/>
                </a:cxn>
                <a:cxn ang="0">
                  <a:pos x="247" y="162"/>
                </a:cxn>
                <a:cxn ang="0">
                  <a:pos x="247" y="0"/>
                </a:cxn>
                <a:cxn ang="0">
                  <a:pos x="0" y="0"/>
                </a:cxn>
                <a:cxn ang="0">
                  <a:pos x="0" y="162"/>
                </a:cxn>
                <a:cxn ang="0">
                  <a:pos x="25" y="25"/>
                </a:cxn>
                <a:cxn ang="0">
                  <a:pos x="222" y="25"/>
                </a:cxn>
                <a:cxn ang="0">
                  <a:pos x="222" y="138"/>
                </a:cxn>
                <a:cxn ang="0">
                  <a:pos x="25" y="138"/>
                </a:cxn>
                <a:cxn ang="0">
                  <a:pos x="25" y="25"/>
                </a:cxn>
                <a:cxn ang="0">
                  <a:pos x="25" y="25"/>
                </a:cxn>
                <a:cxn ang="0">
                  <a:pos x="25" y="25"/>
                </a:cxn>
              </a:cxnLst>
              <a:rect l="0" t="0" r="r" b="b"/>
              <a:pathLst>
                <a:path w="247" h="209">
                  <a:moveTo>
                    <a:pt x="0" y="162"/>
                  </a:moveTo>
                  <a:lnTo>
                    <a:pt x="89" y="162"/>
                  </a:lnTo>
                  <a:lnTo>
                    <a:pt x="89" y="196"/>
                  </a:lnTo>
                  <a:lnTo>
                    <a:pt x="52" y="196"/>
                  </a:lnTo>
                  <a:lnTo>
                    <a:pt x="52" y="209"/>
                  </a:lnTo>
                  <a:lnTo>
                    <a:pt x="195" y="209"/>
                  </a:lnTo>
                  <a:lnTo>
                    <a:pt x="195" y="196"/>
                  </a:lnTo>
                  <a:lnTo>
                    <a:pt x="158" y="196"/>
                  </a:lnTo>
                  <a:lnTo>
                    <a:pt x="158" y="162"/>
                  </a:lnTo>
                  <a:lnTo>
                    <a:pt x="247" y="162"/>
                  </a:lnTo>
                  <a:lnTo>
                    <a:pt x="247" y="0"/>
                  </a:lnTo>
                  <a:lnTo>
                    <a:pt x="0" y="0"/>
                  </a:lnTo>
                  <a:lnTo>
                    <a:pt x="0" y="162"/>
                  </a:lnTo>
                  <a:moveTo>
                    <a:pt x="25" y="25"/>
                  </a:moveTo>
                  <a:lnTo>
                    <a:pt x="222" y="25"/>
                  </a:lnTo>
                  <a:lnTo>
                    <a:pt x="222" y="138"/>
                  </a:lnTo>
                  <a:lnTo>
                    <a:pt x="25" y="138"/>
                  </a:lnTo>
                  <a:lnTo>
                    <a:pt x="25" y="25"/>
                  </a:lnTo>
                  <a:moveTo>
                    <a:pt x="25" y="25"/>
                  </a:moveTo>
                  <a:lnTo>
                    <a:pt x="25" y="25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1523304" y="4315186"/>
            <a:ext cx="1185765" cy="503237"/>
            <a:chOff x="1523304" y="4315186"/>
            <a:chExt cx="1185765" cy="503237"/>
          </a:xfrm>
        </p:grpSpPr>
        <p:grpSp>
          <p:nvGrpSpPr>
            <p:cNvPr id="66" name="Group 57"/>
            <p:cNvGrpSpPr/>
            <p:nvPr/>
          </p:nvGrpSpPr>
          <p:grpSpPr>
            <a:xfrm>
              <a:off x="1523304" y="4315186"/>
              <a:ext cx="523326" cy="503237"/>
              <a:chOff x="5354638" y="3341688"/>
              <a:chExt cx="827087" cy="795337"/>
            </a:xfrm>
            <a:solidFill>
              <a:schemeClr val="accent3"/>
            </a:solidFill>
          </p:grpSpPr>
          <p:sp>
            <p:nvSpPr>
              <p:cNvPr id="67" name="Freeform 13"/>
              <p:cNvSpPr>
                <a:spLocks noEditPoints="1"/>
              </p:cNvSpPr>
              <p:nvPr/>
            </p:nvSpPr>
            <p:spPr bwMode="auto">
              <a:xfrm>
                <a:off x="5354638" y="3968750"/>
                <a:ext cx="827087" cy="168275"/>
              </a:xfrm>
              <a:custGeom>
                <a:avLst/>
                <a:gdLst/>
                <a:ahLst/>
                <a:cxnLst>
                  <a:cxn ang="0">
                    <a:pos x="208" y="12"/>
                  </a:cxn>
                  <a:cxn ang="0">
                    <a:pos x="137" y="12"/>
                  </a:cxn>
                  <a:cxn ang="0">
                    <a:pos x="137" y="7"/>
                  </a:cxn>
                  <a:cxn ang="0">
                    <a:pos x="129" y="0"/>
                  </a:cxn>
                  <a:cxn ang="0">
                    <a:pos x="89" y="0"/>
                  </a:cxn>
                  <a:cxn ang="0">
                    <a:pos x="81" y="7"/>
                  </a:cxn>
                  <a:cxn ang="0">
                    <a:pos x="81" y="12"/>
                  </a:cxn>
                  <a:cxn ang="0">
                    <a:pos x="10" y="12"/>
                  </a:cxn>
                  <a:cxn ang="0">
                    <a:pos x="0" y="22"/>
                  </a:cxn>
                  <a:cxn ang="0">
                    <a:pos x="10" y="32"/>
                  </a:cxn>
                  <a:cxn ang="0">
                    <a:pos x="81" y="32"/>
                  </a:cxn>
                  <a:cxn ang="0">
                    <a:pos x="81" y="36"/>
                  </a:cxn>
                  <a:cxn ang="0">
                    <a:pos x="89" y="44"/>
                  </a:cxn>
                  <a:cxn ang="0">
                    <a:pos x="129" y="44"/>
                  </a:cxn>
                  <a:cxn ang="0">
                    <a:pos x="137" y="36"/>
                  </a:cxn>
                  <a:cxn ang="0">
                    <a:pos x="137" y="32"/>
                  </a:cxn>
                  <a:cxn ang="0">
                    <a:pos x="208" y="32"/>
                  </a:cxn>
                  <a:cxn ang="0">
                    <a:pos x="218" y="22"/>
                  </a:cxn>
                  <a:cxn ang="0">
                    <a:pos x="208" y="12"/>
                  </a:cxn>
                  <a:cxn ang="0">
                    <a:pos x="122" y="15"/>
                  </a:cxn>
                  <a:cxn ang="0">
                    <a:pos x="122" y="29"/>
                  </a:cxn>
                  <a:cxn ang="0">
                    <a:pos x="96" y="29"/>
                  </a:cxn>
                  <a:cxn ang="0">
                    <a:pos x="96" y="15"/>
                  </a:cxn>
                  <a:cxn ang="0">
                    <a:pos x="122" y="15"/>
                  </a:cxn>
                  <a:cxn ang="0">
                    <a:pos x="122" y="15"/>
                  </a:cxn>
                  <a:cxn ang="0">
                    <a:pos x="122" y="15"/>
                  </a:cxn>
                </a:cxnLst>
                <a:rect l="0" t="0" r="r" b="b"/>
                <a:pathLst>
                  <a:path w="218" h="44">
                    <a:moveTo>
                      <a:pt x="208" y="12"/>
                    </a:moveTo>
                    <a:cubicBezTo>
                      <a:pt x="137" y="12"/>
                      <a:pt x="137" y="12"/>
                      <a:pt x="137" y="12"/>
                    </a:cubicBezTo>
                    <a:cubicBezTo>
                      <a:pt x="137" y="7"/>
                      <a:pt x="137" y="7"/>
                      <a:pt x="137" y="7"/>
                    </a:cubicBezTo>
                    <a:cubicBezTo>
                      <a:pt x="137" y="3"/>
                      <a:pt x="134" y="0"/>
                      <a:pt x="129" y="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5" y="0"/>
                      <a:pt x="81" y="3"/>
                      <a:pt x="81" y="7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4" y="12"/>
                      <a:pt x="0" y="16"/>
                      <a:pt x="0" y="22"/>
                    </a:cubicBezTo>
                    <a:cubicBezTo>
                      <a:pt x="0" y="27"/>
                      <a:pt x="4" y="32"/>
                      <a:pt x="10" y="32"/>
                    </a:cubicBezTo>
                    <a:cubicBezTo>
                      <a:pt x="81" y="32"/>
                      <a:pt x="81" y="32"/>
                      <a:pt x="81" y="32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81" y="40"/>
                      <a:pt x="85" y="44"/>
                      <a:pt x="89" y="44"/>
                    </a:cubicBezTo>
                    <a:cubicBezTo>
                      <a:pt x="129" y="44"/>
                      <a:pt x="129" y="44"/>
                      <a:pt x="129" y="44"/>
                    </a:cubicBezTo>
                    <a:cubicBezTo>
                      <a:pt x="134" y="44"/>
                      <a:pt x="137" y="40"/>
                      <a:pt x="137" y="36"/>
                    </a:cubicBezTo>
                    <a:cubicBezTo>
                      <a:pt x="137" y="32"/>
                      <a:pt x="137" y="32"/>
                      <a:pt x="137" y="32"/>
                    </a:cubicBezTo>
                    <a:cubicBezTo>
                      <a:pt x="208" y="32"/>
                      <a:pt x="208" y="32"/>
                      <a:pt x="208" y="32"/>
                    </a:cubicBezTo>
                    <a:cubicBezTo>
                      <a:pt x="214" y="32"/>
                      <a:pt x="218" y="27"/>
                      <a:pt x="218" y="22"/>
                    </a:cubicBezTo>
                    <a:cubicBezTo>
                      <a:pt x="218" y="16"/>
                      <a:pt x="214" y="12"/>
                      <a:pt x="208" y="12"/>
                    </a:cubicBezTo>
                    <a:close/>
                    <a:moveTo>
                      <a:pt x="122" y="15"/>
                    </a:moveTo>
                    <a:cubicBezTo>
                      <a:pt x="122" y="29"/>
                      <a:pt x="122" y="29"/>
                      <a:pt x="122" y="29"/>
                    </a:cubicBezTo>
                    <a:cubicBezTo>
                      <a:pt x="96" y="29"/>
                      <a:pt x="96" y="29"/>
                      <a:pt x="96" y="29"/>
                    </a:cubicBezTo>
                    <a:cubicBezTo>
                      <a:pt x="96" y="15"/>
                      <a:pt x="96" y="15"/>
                      <a:pt x="96" y="15"/>
                    </a:cubicBezTo>
                    <a:lnTo>
                      <a:pt x="122" y="15"/>
                    </a:lnTo>
                    <a:close/>
                    <a:moveTo>
                      <a:pt x="122" y="15"/>
                    </a:moveTo>
                    <a:cubicBezTo>
                      <a:pt x="122" y="15"/>
                      <a:pt x="122" y="15"/>
                      <a:pt x="122" y="15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Freeform 14"/>
              <p:cNvSpPr>
                <a:spLocks noEditPoints="1"/>
              </p:cNvSpPr>
              <p:nvPr/>
            </p:nvSpPr>
            <p:spPr bwMode="auto">
              <a:xfrm>
                <a:off x="5516563" y="3687763"/>
                <a:ext cx="501650" cy="76200"/>
              </a:xfrm>
              <a:custGeom>
                <a:avLst/>
                <a:gdLst/>
                <a:ahLst/>
                <a:cxnLst>
                  <a:cxn ang="0">
                    <a:pos x="316" y="0"/>
                  </a:cxn>
                  <a:cxn ang="0">
                    <a:pos x="0" y="0"/>
                  </a:cxn>
                  <a:cxn ang="0">
                    <a:pos x="0" y="48"/>
                  </a:cxn>
                  <a:cxn ang="0">
                    <a:pos x="316" y="48"/>
                  </a:cxn>
                  <a:cxn ang="0">
                    <a:pos x="316" y="0"/>
                  </a:cxn>
                  <a:cxn ang="0">
                    <a:pos x="36" y="36"/>
                  </a:cxn>
                  <a:cxn ang="0">
                    <a:pos x="12" y="36"/>
                  </a:cxn>
                  <a:cxn ang="0">
                    <a:pos x="12" y="12"/>
                  </a:cxn>
                  <a:cxn ang="0">
                    <a:pos x="36" y="12"/>
                  </a:cxn>
                  <a:cxn ang="0">
                    <a:pos x="36" y="36"/>
                  </a:cxn>
                  <a:cxn ang="0">
                    <a:pos x="72" y="36"/>
                  </a:cxn>
                  <a:cxn ang="0">
                    <a:pos x="48" y="36"/>
                  </a:cxn>
                  <a:cxn ang="0">
                    <a:pos x="48" y="12"/>
                  </a:cxn>
                  <a:cxn ang="0">
                    <a:pos x="72" y="12"/>
                  </a:cxn>
                  <a:cxn ang="0">
                    <a:pos x="72" y="36"/>
                  </a:cxn>
                  <a:cxn ang="0">
                    <a:pos x="108" y="36"/>
                  </a:cxn>
                  <a:cxn ang="0">
                    <a:pos x="84" y="36"/>
                  </a:cxn>
                  <a:cxn ang="0">
                    <a:pos x="84" y="12"/>
                  </a:cxn>
                  <a:cxn ang="0">
                    <a:pos x="108" y="12"/>
                  </a:cxn>
                  <a:cxn ang="0">
                    <a:pos x="108" y="36"/>
                  </a:cxn>
                  <a:cxn ang="0">
                    <a:pos x="108" y="36"/>
                  </a:cxn>
                  <a:cxn ang="0">
                    <a:pos x="108" y="36"/>
                  </a:cxn>
                </a:cxnLst>
                <a:rect l="0" t="0" r="r" b="b"/>
                <a:pathLst>
                  <a:path w="316" h="48">
                    <a:moveTo>
                      <a:pt x="316" y="0"/>
                    </a:moveTo>
                    <a:lnTo>
                      <a:pt x="0" y="0"/>
                    </a:lnTo>
                    <a:lnTo>
                      <a:pt x="0" y="48"/>
                    </a:lnTo>
                    <a:lnTo>
                      <a:pt x="316" y="48"/>
                    </a:lnTo>
                    <a:lnTo>
                      <a:pt x="316" y="0"/>
                    </a:lnTo>
                    <a:close/>
                    <a:moveTo>
                      <a:pt x="36" y="36"/>
                    </a:moveTo>
                    <a:lnTo>
                      <a:pt x="12" y="36"/>
                    </a:lnTo>
                    <a:lnTo>
                      <a:pt x="12" y="12"/>
                    </a:lnTo>
                    <a:lnTo>
                      <a:pt x="36" y="12"/>
                    </a:lnTo>
                    <a:lnTo>
                      <a:pt x="36" y="36"/>
                    </a:lnTo>
                    <a:close/>
                    <a:moveTo>
                      <a:pt x="72" y="36"/>
                    </a:moveTo>
                    <a:lnTo>
                      <a:pt x="48" y="36"/>
                    </a:lnTo>
                    <a:lnTo>
                      <a:pt x="48" y="12"/>
                    </a:lnTo>
                    <a:lnTo>
                      <a:pt x="72" y="12"/>
                    </a:lnTo>
                    <a:lnTo>
                      <a:pt x="72" y="36"/>
                    </a:lnTo>
                    <a:close/>
                    <a:moveTo>
                      <a:pt x="108" y="36"/>
                    </a:moveTo>
                    <a:lnTo>
                      <a:pt x="84" y="36"/>
                    </a:lnTo>
                    <a:lnTo>
                      <a:pt x="84" y="12"/>
                    </a:lnTo>
                    <a:lnTo>
                      <a:pt x="108" y="12"/>
                    </a:lnTo>
                    <a:lnTo>
                      <a:pt x="108" y="36"/>
                    </a:lnTo>
                    <a:close/>
                    <a:moveTo>
                      <a:pt x="108" y="36"/>
                    </a:moveTo>
                    <a:lnTo>
                      <a:pt x="108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Freeform 16"/>
              <p:cNvSpPr>
                <a:spLocks noEditPoints="1"/>
              </p:cNvSpPr>
              <p:nvPr/>
            </p:nvSpPr>
            <p:spPr bwMode="auto">
              <a:xfrm>
                <a:off x="5516563" y="3497263"/>
                <a:ext cx="501650" cy="76200"/>
              </a:xfrm>
              <a:custGeom>
                <a:avLst/>
                <a:gdLst/>
                <a:ahLst/>
                <a:cxnLst>
                  <a:cxn ang="0">
                    <a:pos x="316" y="0"/>
                  </a:cxn>
                  <a:cxn ang="0">
                    <a:pos x="0" y="0"/>
                  </a:cxn>
                  <a:cxn ang="0">
                    <a:pos x="0" y="48"/>
                  </a:cxn>
                  <a:cxn ang="0">
                    <a:pos x="316" y="48"/>
                  </a:cxn>
                  <a:cxn ang="0">
                    <a:pos x="316" y="0"/>
                  </a:cxn>
                  <a:cxn ang="0">
                    <a:pos x="36" y="36"/>
                  </a:cxn>
                  <a:cxn ang="0">
                    <a:pos x="12" y="36"/>
                  </a:cxn>
                  <a:cxn ang="0">
                    <a:pos x="12" y="12"/>
                  </a:cxn>
                  <a:cxn ang="0">
                    <a:pos x="36" y="12"/>
                  </a:cxn>
                  <a:cxn ang="0">
                    <a:pos x="36" y="36"/>
                  </a:cxn>
                  <a:cxn ang="0">
                    <a:pos x="72" y="36"/>
                  </a:cxn>
                  <a:cxn ang="0">
                    <a:pos x="48" y="36"/>
                  </a:cxn>
                  <a:cxn ang="0">
                    <a:pos x="48" y="12"/>
                  </a:cxn>
                  <a:cxn ang="0">
                    <a:pos x="72" y="12"/>
                  </a:cxn>
                  <a:cxn ang="0">
                    <a:pos x="72" y="36"/>
                  </a:cxn>
                  <a:cxn ang="0">
                    <a:pos x="108" y="36"/>
                  </a:cxn>
                  <a:cxn ang="0">
                    <a:pos x="84" y="36"/>
                  </a:cxn>
                  <a:cxn ang="0">
                    <a:pos x="84" y="12"/>
                  </a:cxn>
                  <a:cxn ang="0">
                    <a:pos x="108" y="12"/>
                  </a:cxn>
                  <a:cxn ang="0">
                    <a:pos x="108" y="36"/>
                  </a:cxn>
                  <a:cxn ang="0">
                    <a:pos x="108" y="36"/>
                  </a:cxn>
                  <a:cxn ang="0">
                    <a:pos x="108" y="36"/>
                  </a:cxn>
                </a:cxnLst>
                <a:rect l="0" t="0" r="r" b="b"/>
                <a:pathLst>
                  <a:path w="316" h="48">
                    <a:moveTo>
                      <a:pt x="316" y="0"/>
                    </a:moveTo>
                    <a:lnTo>
                      <a:pt x="0" y="0"/>
                    </a:lnTo>
                    <a:lnTo>
                      <a:pt x="0" y="48"/>
                    </a:lnTo>
                    <a:lnTo>
                      <a:pt x="316" y="48"/>
                    </a:lnTo>
                    <a:lnTo>
                      <a:pt x="316" y="0"/>
                    </a:lnTo>
                    <a:close/>
                    <a:moveTo>
                      <a:pt x="36" y="36"/>
                    </a:moveTo>
                    <a:lnTo>
                      <a:pt x="12" y="36"/>
                    </a:lnTo>
                    <a:lnTo>
                      <a:pt x="12" y="12"/>
                    </a:lnTo>
                    <a:lnTo>
                      <a:pt x="36" y="12"/>
                    </a:lnTo>
                    <a:lnTo>
                      <a:pt x="36" y="36"/>
                    </a:lnTo>
                    <a:close/>
                    <a:moveTo>
                      <a:pt x="72" y="36"/>
                    </a:moveTo>
                    <a:lnTo>
                      <a:pt x="48" y="36"/>
                    </a:lnTo>
                    <a:lnTo>
                      <a:pt x="48" y="12"/>
                    </a:lnTo>
                    <a:lnTo>
                      <a:pt x="72" y="12"/>
                    </a:lnTo>
                    <a:lnTo>
                      <a:pt x="72" y="36"/>
                    </a:lnTo>
                    <a:close/>
                    <a:moveTo>
                      <a:pt x="108" y="36"/>
                    </a:moveTo>
                    <a:lnTo>
                      <a:pt x="84" y="36"/>
                    </a:lnTo>
                    <a:lnTo>
                      <a:pt x="84" y="12"/>
                    </a:lnTo>
                    <a:lnTo>
                      <a:pt x="108" y="12"/>
                    </a:lnTo>
                    <a:lnTo>
                      <a:pt x="108" y="36"/>
                    </a:lnTo>
                    <a:close/>
                    <a:moveTo>
                      <a:pt x="108" y="36"/>
                    </a:moveTo>
                    <a:lnTo>
                      <a:pt x="108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Freeform 18"/>
              <p:cNvSpPr>
                <a:spLocks noEditPoints="1"/>
              </p:cNvSpPr>
              <p:nvPr/>
            </p:nvSpPr>
            <p:spPr bwMode="auto">
              <a:xfrm>
                <a:off x="5376863" y="3341688"/>
                <a:ext cx="782637" cy="577850"/>
              </a:xfrm>
              <a:custGeom>
                <a:avLst/>
                <a:gdLst/>
                <a:ahLst/>
                <a:cxnLst>
                  <a:cxn ang="0">
                    <a:pos x="196" y="0"/>
                  </a:cxn>
                  <a:cxn ang="0">
                    <a:pos x="10" y="0"/>
                  </a:cxn>
                  <a:cxn ang="0">
                    <a:pos x="3" y="3"/>
                  </a:cxn>
                  <a:cxn ang="0">
                    <a:pos x="0" y="10"/>
                  </a:cxn>
                  <a:cxn ang="0">
                    <a:pos x="0" y="142"/>
                  </a:cxn>
                  <a:cxn ang="0">
                    <a:pos x="3" y="149"/>
                  </a:cxn>
                  <a:cxn ang="0">
                    <a:pos x="10" y="152"/>
                  </a:cxn>
                  <a:cxn ang="0">
                    <a:pos x="196" y="152"/>
                  </a:cxn>
                  <a:cxn ang="0">
                    <a:pos x="203" y="149"/>
                  </a:cxn>
                  <a:cxn ang="0">
                    <a:pos x="206" y="142"/>
                  </a:cxn>
                  <a:cxn ang="0">
                    <a:pos x="206" y="10"/>
                  </a:cxn>
                  <a:cxn ang="0">
                    <a:pos x="196" y="0"/>
                  </a:cxn>
                  <a:cxn ang="0">
                    <a:pos x="179" y="121"/>
                  </a:cxn>
                  <a:cxn ang="0">
                    <a:pos x="27" y="121"/>
                  </a:cxn>
                  <a:cxn ang="0">
                    <a:pos x="27" y="81"/>
                  </a:cxn>
                  <a:cxn ang="0">
                    <a:pos x="179" y="81"/>
                  </a:cxn>
                  <a:cxn ang="0">
                    <a:pos x="179" y="121"/>
                  </a:cxn>
                  <a:cxn ang="0">
                    <a:pos x="179" y="71"/>
                  </a:cxn>
                  <a:cxn ang="0">
                    <a:pos x="27" y="71"/>
                  </a:cxn>
                  <a:cxn ang="0">
                    <a:pos x="27" y="31"/>
                  </a:cxn>
                  <a:cxn ang="0">
                    <a:pos x="179" y="31"/>
                  </a:cxn>
                  <a:cxn ang="0">
                    <a:pos x="179" y="71"/>
                  </a:cxn>
                  <a:cxn ang="0">
                    <a:pos x="179" y="71"/>
                  </a:cxn>
                  <a:cxn ang="0">
                    <a:pos x="179" y="71"/>
                  </a:cxn>
                </a:cxnLst>
                <a:rect l="0" t="0" r="r" b="b"/>
                <a:pathLst>
                  <a:path w="206" h="152">
                    <a:moveTo>
                      <a:pt x="196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8" y="0"/>
                      <a:pt x="5" y="1"/>
                      <a:pt x="3" y="3"/>
                    </a:cubicBezTo>
                    <a:cubicBezTo>
                      <a:pt x="2" y="5"/>
                      <a:pt x="0" y="7"/>
                      <a:pt x="0" y="10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45"/>
                      <a:pt x="2" y="148"/>
                      <a:pt x="3" y="149"/>
                    </a:cubicBezTo>
                    <a:cubicBezTo>
                      <a:pt x="5" y="151"/>
                      <a:pt x="8" y="152"/>
                      <a:pt x="10" y="152"/>
                    </a:cubicBezTo>
                    <a:cubicBezTo>
                      <a:pt x="196" y="152"/>
                      <a:pt x="196" y="152"/>
                      <a:pt x="196" y="152"/>
                    </a:cubicBezTo>
                    <a:cubicBezTo>
                      <a:pt x="199" y="152"/>
                      <a:pt x="201" y="151"/>
                      <a:pt x="203" y="149"/>
                    </a:cubicBezTo>
                    <a:cubicBezTo>
                      <a:pt x="205" y="148"/>
                      <a:pt x="206" y="145"/>
                      <a:pt x="206" y="142"/>
                    </a:cubicBezTo>
                    <a:cubicBezTo>
                      <a:pt x="206" y="10"/>
                      <a:pt x="206" y="10"/>
                      <a:pt x="206" y="10"/>
                    </a:cubicBezTo>
                    <a:cubicBezTo>
                      <a:pt x="206" y="4"/>
                      <a:pt x="201" y="0"/>
                      <a:pt x="196" y="0"/>
                    </a:cubicBezTo>
                    <a:close/>
                    <a:moveTo>
                      <a:pt x="179" y="121"/>
                    </a:moveTo>
                    <a:cubicBezTo>
                      <a:pt x="27" y="121"/>
                      <a:pt x="27" y="121"/>
                      <a:pt x="27" y="121"/>
                    </a:cubicBezTo>
                    <a:cubicBezTo>
                      <a:pt x="27" y="81"/>
                      <a:pt x="27" y="81"/>
                      <a:pt x="27" y="81"/>
                    </a:cubicBezTo>
                    <a:cubicBezTo>
                      <a:pt x="179" y="81"/>
                      <a:pt x="179" y="81"/>
                      <a:pt x="179" y="81"/>
                    </a:cubicBezTo>
                    <a:lnTo>
                      <a:pt x="179" y="121"/>
                    </a:lnTo>
                    <a:close/>
                    <a:moveTo>
                      <a:pt x="179" y="71"/>
                    </a:moveTo>
                    <a:cubicBezTo>
                      <a:pt x="27" y="71"/>
                      <a:pt x="27" y="71"/>
                      <a:pt x="27" y="71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179" y="31"/>
                      <a:pt x="179" y="31"/>
                      <a:pt x="179" y="31"/>
                    </a:cubicBezTo>
                    <a:lnTo>
                      <a:pt x="179" y="71"/>
                    </a:lnTo>
                    <a:close/>
                    <a:moveTo>
                      <a:pt x="179" y="71"/>
                    </a:moveTo>
                    <a:cubicBezTo>
                      <a:pt x="179" y="71"/>
                      <a:pt x="179" y="71"/>
                      <a:pt x="179" y="71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71" name="Group 57"/>
            <p:cNvGrpSpPr/>
            <p:nvPr/>
          </p:nvGrpSpPr>
          <p:grpSpPr>
            <a:xfrm>
              <a:off x="2185743" y="4315186"/>
              <a:ext cx="523326" cy="503237"/>
              <a:chOff x="5354638" y="3341688"/>
              <a:chExt cx="827087" cy="795337"/>
            </a:xfrm>
            <a:solidFill>
              <a:schemeClr val="accent3"/>
            </a:solidFill>
          </p:grpSpPr>
          <p:sp>
            <p:nvSpPr>
              <p:cNvPr id="72" name="Freeform 13"/>
              <p:cNvSpPr>
                <a:spLocks noEditPoints="1"/>
              </p:cNvSpPr>
              <p:nvPr/>
            </p:nvSpPr>
            <p:spPr bwMode="auto">
              <a:xfrm>
                <a:off x="5354638" y="3968750"/>
                <a:ext cx="827087" cy="168275"/>
              </a:xfrm>
              <a:custGeom>
                <a:avLst/>
                <a:gdLst/>
                <a:ahLst/>
                <a:cxnLst>
                  <a:cxn ang="0">
                    <a:pos x="208" y="12"/>
                  </a:cxn>
                  <a:cxn ang="0">
                    <a:pos x="137" y="12"/>
                  </a:cxn>
                  <a:cxn ang="0">
                    <a:pos x="137" y="7"/>
                  </a:cxn>
                  <a:cxn ang="0">
                    <a:pos x="129" y="0"/>
                  </a:cxn>
                  <a:cxn ang="0">
                    <a:pos x="89" y="0"/>
                  </a:cxn>
                  <a:cxn ang="0">
                    <a:pos x="81" y="7"/>
                  </a:cxn>
                  <a:cxn ang="0">
                    <a:pos x="81" y="12"/>
                  </a:cxn>
                  <a:cxn ang="0">
                    <a:pos x="10" y="12"/>
                  </a:cxn>
                  <a:cxn ang="0">
                    <a:pos x="0" y="22"/>
                  </a:cxn>
                  <a:cxn ang="0">
                    <a:pos x="10" y="32"/>
                  </a:cxn>
                  <a:cxn ang="0">
                    <a:pos x="81" y="32"/>
                  </a:cxn>
                  <a:cxn ang="0">
                    <a:pos x="81" y="36"/>
                  </a:cxn>
                  <a:cxn ang="0">
                    <a:pos x="89" y="44"/>
                  </a:cxn>
                  <a:cxn ang="0">
                    <a:pos x="129" y="44"/>
                  </a:cxn>
                  <a:cxn ang="0">
                    <a:pos x="137" y="36"/>
                  </a:cxn>
                  <a:cxn ang="0">
                    <a:pos x="137" y="32"/>
                  </a:cxn>
                  <a:cxn ang="0">
                    <a:pos x="208" y="32"/>
                  </a:cxn>
                  <a:cxn ang="0">
                    <a:pos x="218" y="22"/>
                  </a:cxn>
                  <a:cxn ang="0">
                    <a:pos x="208" y="12"/>
                  </a:cxn>
                  <a:cxn ang="0">
                    <a:pos x="122" y="15"/>
                  </a:cxn>
                  <a:cxn ang="0">
                    <a:pos x="122" y="29"/>
                  </a:cxn>
                  <a:cxn ang="0">
                    <a:pos x="96" y="29"/>
                  </a:cxn>
                  <a:cxn ang="0">
                    <a:pos x="96" y="15"/>
                  </a:cxn>
                  <a:cxn ang="0">
                    <a:pos x="122" y="15"/>
                  </a:cxn>
                  <a:cxn ang="0">
                    <a:pos x="122" y="15"/>
                  </a:cxn>
                  <a:cxn ang="0">
                    <a:pos x="122" y="15"/>
                  </a:cxn>
                </a:cxnLst>
                <a:rect l="0" t="0" r="r" b="b"/>
                <a:pathLst>
                  <a:path w="218" h="44">
                    <a:moveTo>
                      <a:pt x="208" y="12"/>
                    </a:moveTo>
                    <a:cubicBezTo>
                      <a:pt x="137" y="12"/>
                      <a:pt x="137" y="12"/>
                      <a:pt x="137" y="12"/>
                    </a:cubicBezTo>
                    <a:cubicBezTo>
                      <a:pt x="137" y="7"/>
                      <a:pt x="137" y="7"/>
                      <a:pt x="137" y="7"/>
                    </a:cubicBezTo>
                    <a:cubicBezTo>
                      <a:pt x="137" y="3"/>
                      <a:pt x="134" y="0"/>
                      <a:pt x="129" y="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5" y="0"/>
                      <a:pt x="81" y="3"/>
                      <a:pt x="81" y="7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4" y="12"/>
                      <a:pt x="0" y="16"/>
                      <a:pt x="0" y="22"/>
                    </a:cubicBezTo>
                    <a:cubicBezTo>
                      <a:pt x="0" y="27"/>
                      <a:pt x="4" y="32"/>
                      <a:pt x="10" y="32"/>
                    </a:cubicBezTo>
                    <a:cubicBezTo>
                      <a:pt x="81" y="32"/>
                      <a:pt x="81" y="32"/>
                      <a:pt x="81" y="32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81" y="40"/>
                      <a:pt x="85" y="44"/>
                      <a:pt x="89" y="44"/>
                    </a:cubicBezTo>
                    <a:cubicBezTo>
                      <a:pt x="129" y="44"/>
                      <a:pt x="129" y="44"/>
                      <a:pt x="129" y="44"/>
                    </a:cubicBezTo>
                    <a:cubicBezTo>
                      <a:pt x="134" y="44"/>
                      <a:pt x="137" y="40"/>
                      <a:pt x="137" y="36"/>
                    </a:cubicBezTo>
                    <a:cubicBezTo>
                      <a:pt x="137" y="32"/>
                      <a:pt x="137" y="32"/>
                      <a:pt x="137" y="32"/>
                    </a:cubicBezTo>
                    <a:cubicBezTo>
                      <a:pt x="208" y="32"/>
                      <a:pt x="208" y="32"/>
                      <a:pt x="208" y="32"/>
                    </a:cubicBezTo>
                    <a:cubicBezTo>
                      <a:pt x="214" y="32"/>
                      <a:pt x="218" y="27"/>
                      <a:pt x="218" y="22"/>
                    </a:cubicBezTo>
                    <a:cubicBezTo>
                      <a:pt x="218" y="16"/>
                      <a:pt x="214" y="12"/>
                      <a:pt x="208" y="12"/>
                    </a:cubicBezTo>
                    <a:close/>
                    <a:moveTo>
                      <a:pt x="122" y="15"/>
                    </a:moveTo>
                    <a:cubicBezTo>
                      <a:pt x="122" y="29"/>
                      <a:pt x="122" y="29"/>
                      <a:pt x="122" y="29"/>
                    </a:cubicBezTo>
                    <a:cubicBezTo>
                      <a:pt x="96" y="29"/>
                      <a:pt x="96" y="29"/>
                      <a:pt x="96" y="29"/>
                    </a:cubicBezTo>
                    <a:cubicBezTo>
                      <a:pt x="96" y="15"/>
                      <a:pt x="96" y="15"/>
                      <a:pt x="96" y="15"/>
                    </a:cubicBezTo>
                    <a:lnTo>
                      <a:pt x="122" y="15"/>
                    </a:lnTo>
                    <a:close/>
                    <a:moveTo>
                      <a:pt x="122" y="15"/>
                    </a:moveTo>
                    <a:cubicBezTo>
                      <a:pt x="122" y="15"/>
                      <a:pt x="122" y="15"/>
                      <a:pt x="122" y="15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Freeform 14"/>
              <p:cNvSpPr>
                <a:spLocks noEditPoints="1"/>
              </p:cNvSpPr>
              <p:nvPr/>
            </p:nvSpPr>
            <p:spPr bwMode="auto">
              <a:xfrm>
                <a:off x="5516563" y="3687763"/>
                <a:ext cx="501650" cy="76200"/>
              </a:xfrm>
              <a:custGeom>
                <a:avLst/>
                <a:gdLst/>
                <a:ahLst/>
                <a:cxnLst>
                  <a:cxn ang="0">
                    <a:pos x="316" y="0"/>
                  </a:cxn>
                  <a:cxn ang="0">
                    <a:pos x="0" y="0"/>
                  </a:cxn>
                  <a:cxn ang="0">
                    <a:pos x="0" y="48"/>
                  </a:cxn>
                  <a:cxn ang="0">
                    <a:pos x="316" y="48"/>
                  </a:cxn>
                  <a:cxn ang="0">
                    <a:pos x="316" y="0"/>
                  </a:cxn>
                  <a:cxn ang="0">
                    <a:pos x="36" y="36"/>
                  </a:cxn>
                  <a:cxn ang="0">
                    <a:pos x="12" y="36"/>
                  </a:cxn>
                  <a:cxn ang="0">
                    <a:pos x="12" y="12"/>
                  </a:cxn>
                  <a:cxn ang="0">
                    <a:pos x="36" y="12"/>
                  </a:cxn>
                  <a:cxn ang="0">
                    <a:pos x="36" y="36"/>
                  </a:cxn>
                  <a:cxn ang="0">
                    <a:pos x="72" y="36"/>
                  </a:cxn>
                  <a:cxn ang="0">
                    <a:pos x="48" y="36"/>
                  </a:cxn>
                  <a:cxn ang="0">
                    <a:pos x="48" y="12"/>
                  </a:cxn>
                  <a:cxn ang="0">
                    <a:pos x="72" y="12"/>
                  </a:cxn>
                  <a:cxn ang="0">
                    <a:pos x="72" y="36"/>
                  </a:cxn>
                  <a:cxn ang="0">
                    <a:pos x="108" y="36"/>
                  </a:cxn>
                  <a:cxn ang="0">
                    <a:pos x="84" y="36"/>
                  </a:cxn>
                  <a:cxn ang="0">
                    <a:pos x="84" y="12"/>
                  </a:cxn>
                  <a:cxn ang="0">
                    <a:pos x="108" y="12"/>
                  </a:cxn>
                  <a:cxn ang="0">
                    <a:pos x="108" y="36"/>
                  </a:cxn>
                  <a:cxn ang="0">
                    <a:pos x="108" y="36"/>
                  </a:cxn>
                  <a:cxn ang="0">
                    <a:pos x="108" y="36"/>
                  </a:cxn>
                </a:cxnLst>
                <a:rect l="0" t="0" r="r" b="b"/>
                <a:pathLst>
                  <a:path w="316" h="48">
                    <a:moveTo>
                      <a:pt x="316" y="0"/>
                    </a:moveTo>
                    <a:lnTo>
                      <a:pt x="0" y="0"/>
                    </a:lnTo>
                    <a:lnTo>
                      <a:pt x="0" y="48"/>
                    </a:lnTo>
                    <a:lnTo>
                      <a:pt x="316" y="48"/>
                    </a:lnTo>
                    <a:lnTo>
                      <a:pt x="316" y="0"/>
                    </a:lnTo>
                    <a:close/>
                    <a:moveTo>
                      <a:pt x="36" y="36"/>
                    </a:moveTo>
                    <a:lnTo>
                      <a:pt x="12" y="36"/>
                    </a:lnTo>
                    <a:lnTo>
                      <a:pt x="12" y="12"/>
                    </a:lnTo>
                    <a:lnTo>
                      <a:pt x="36" y="12"/>
                    </a:lnTo>
                    <a:lnTo>
                      <a:pt x="36" y="36"/>
                    </a:lnTo>
                    <a:close/>
                    <a:moveTo>
                      <a:pt x="72" y="36"/>
                    </a:moveTo>
                    <a:lnTo>
                      <a:pt x="48" y="36"/>
                    </a:lnTo>
                    <a:lnTo>
                      <a:pt x="48" y="12"/>
                    </a:lnTo>
                    <a:lnTo>
                      <a:pt x="72" y="12"/>
                    </a:lnTo>
                    <a:lnTo>
                      <a:pt x="72" y="36"/>
                    </a:lnTo>
                    <a:close/>
                    <a:moveTo>
                      <a:pt x="108" y="36"/>
                    </a:moveTo>
                    <a:lnTo>
                      <a:pt x="84" y="36"/>
                    </a:lnTo>
                    <a:lnTo>
                      <a:pt x="84" y="12"/>
                    </a:lnTo>
                    <a:lnTo>
                      <a:pt x="108" y="12"/>
                    </a:lnTo>
                    <a:lnTo>
                      <a:pt x="108" y="36"/>
                    </a:lnTo>
                    <a:close/>
                    <a:moveTo>
                      <a:pt x="108" y="36"/>
                    </a:moveTo>
                    <a:lnTo>
                      <a:pt x="108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Freeform 16"/>
              <p:cNvSpPr>
                <a:spLocks noEditPoints="1"/>
              </p:cNvSpPr>
              <p:nvPr/>
            </p:nvSpPr>
            <p:spPr bwMode="auto">
              <a:xfrm>
                <a:off x="5516563" y="3497263"/>
                <a:ext cx="501650" cy="76200"/>
              </a:xfrm>
              <a:custGeom>
                <a:avLst/>
                <a:gdLst/>
                <a:ahLst/>
                <a:cxnLst>
                  <a:cxn ang="0">
                    <a:pos x="316" y="0"/>
                  </a:cxn>
                  <a:cxn ang="0">
                    <a:pos x="0" y="0"/>
                  </a:cxn>
                  <a:cxn ang="0">
                    <a:pos x="0" y="48"/>
                  </a:cxn>
                  <a:cxn ang="0">
                    <a:pos x="316" y="48"/>
                  </a:cxn>
                  <a:cxn ang="0">
                    <a:pos x="316" y="0"/>
                  </a:cxn>
                  <a:cxn ang="0">
                    <a:pos x="36" y="36"/>
                  </a:cxn>
                  <a:cxn ang="0">
                    <a:pos x="12" y="36"/>
                  </a:cxn>
                  <a:cxn ang="0">
                    <a:pos x="12" y="12"/>
                  </a:cxn>
                  <a:cxn ang="0">
                    <a:pos x="36" y="12"/>
                  </a:cxn>
                  <a:cxn ang="0">
                    <a:pos x="36" y="36"/>
                  </a:cxn>
                  <a:cxn ang="0">
                    <a:pos x="72" y="36"/>
                  </a:cxn>
                  <a:cxn ang="0">
                    <a:pos x="48" y="36"/>
                  </a:cxn>
                  <a:cxn ang="0">
                    <a:pos x="48" y="12"/>
                  </a:cxn>
                  <a:cxn ang="0">
                    <a:pos x="72" y="12"/>
                  </a:cxn>
                  <a:cxn ang="0">
                    <a:pos x="72" y="36"/>
                  </a:cxn>
                  <a:cxn ang="0">
                    <a:pos x="108" y="36"/>
                  </a:cxn>
                  <a:cxn ang="0">
                    <a:pos x="84" y="36"/>
                  </a:cxn>
                  <a:cxn ang="0">
                    <a:pos x="84" y="12"/>
                  </a:cxn>
                  <a:cxn ang="0">
                    <a:pos x="108" y="12"/>
                  </a:cxn>
                  <a:cxn ang="0">
                    <a:pos x="108" y="36"/>
                  </a:cxn>
                  <a:cxn ang="0">
                    <a:pos x="108" y="36"/>
                  </a:cxn>
                  <a:cxn ang="0">
                    <a:pos x="108" y="36"/>
                  </a:cxn>
                </a:cxnLst>
                <a:rect l="0" t="0" r="r" b="b"/>
                <a:pathLst>
                  <a:path w="316" h="48">
                    <a:moveTo>
                      <a:pt x="316" y="0"/>
                    </a:moveTo>
                    <a:lnTo>
                      <a:pt x="0" y="0"/>
                    </a:lnTo>
                    <a:lnTo>
                      <a:pt x="0" y="48"/>
                    </a:lnTo>
                    <a:lnTo>
                      <a:pt x="316" y="48"/>
                    </a:lnTo>
                    <a:lnTo>
                      <a:pt x="316" y="0"/>
                    </a:lnTo>
                    <a:close/>
                    <a:moveTo>
                      <a:pt x="36" y="36"/>
                    </a:moveTo>
                    <a:lnTo>
                      <a:pt x="12" y="36"/>
                    </a:lnTo>
                    <a:lnTo>
                      <a:pt x="12" y="12"/>
                    </a:lnTo>
                    <a:lnTo>
                      <a:pt x="36" y="12"/>
                    </a:lnTo>
                    <a:lnTo>
                      <a:pt x="36" y="36"/>
                    </a:lnTo>
                    <a:close/>
                    <a:moveTo>
                      <a:pt x="72" y="36"/>
                    </a:moveTo>
                    <a:lnTo>
                      <a:pt x="48" y="36"/>
                    </a:lnTo>
                    <a:lnTo>
                      <a:pt x="48" y="12"/>
                    </a:lnTo>
                    <a:lnTo>
                      <a:pt x="72" y="12"/>
                    </a:lnTo>
                    <a:lnTo>
                      <a:pt x="72" y="36"/>
                    </a:lnTo>
                    <a:close/>
                    <a:moveTo>
                      <a:pt x="108" y="36"/>
                    </a:moveTo>
                    <a:lnTo>
                      <a:pt x="84" y="36"/>
                    </a:lnTo>
                    <a:lnTo>
                      <a:pt x="84" y="12"/>
                    </a:lnTo>
                    <a:lnTo>
                      <a:pt x="108" y="12"/>
                    </a:lnTo>
                    <a:lnTo>
                      <a:pt x="108" y="36"/>
                    </a:lnTo>
                    <a:close/>
                    <a:moveTo>
                      <a:pt x="108" y="36"/>
                    </a:moveTo>
                    <a:lnTo>
                      <a:pt x="108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Freeform 18"/>
              <p:cNvSpPr>
                <a:spLocks noEditPoints="1"/>
              </p:cNvSpPr>
              <p:nvPr/>
            </p:nvSpPr>
            <p:spPr bwMode="auto">
              <a:xfrm>
                <a:off x="5376863" y="3341688"/>
                <a:ext cx="782637" cy="577850"/>
              </a:xfrm>
              <a:custGeom>
                <a:avLst/>
                <a:gdLst/>
                <a:ahLst/>
                <a:cxnLst>
                  <a:cxn ang="0">
                    <a:pos x="196" y="0"/>
                  </a:cxn>
                  <a:cxn ang="0">
                    <a:pos x="10" y="0"/>
                  </a:cxn>
                  <a:cxn ang="0">
                    <a:pos x="3" y="3"/>
                  </a:cxn>
                  <a:cxn ang="0">
                    <a:pos x="0" y="10"/>
                  </a:cxn>
                  <a:cxn ang="0">
                    <a:pos x="0" y="142"/>
                  </a:cxn>
                  <a:cxn ang="0">
                    <a:pos x="3" y="149"/>
                  </a:cxn>
                  <a:cxn ang="0">
                    <a:pos x="10" y="152"/>
                  </a:cxn>
                  <a:cxn ang="0">
                    <a:pos x="196" y="152"/>
                  </a:cxn>
                  <a:cxn ang="0">
                    <a:pos x="203" y="149"/>
                  </a:cxn>
                  <a:cxn ang="0">
                    <a:pos x="206" y="142"/>
                  </a:cxn>
                  <a:cxn ang="0">
                    <a:pos x="206" y="10"/>
                  </a:cxn>
                  <a:cxn ang="0">
                    <a:pos x="196" y="0"/>
                  </a:cxn>
                  <a:cxn ang="0">
                    <a:pos x="179" y="121"/>
                  </a:cxn>
                  <a:cxn ang="0">
                    <a:pos x="27" y="121"/>
                  </a:cxn>
                  <a:cxn ang="0">
                    <a:pos x="27" y="81"/>
                  </a:cxn>
                  <a:cxn ang="0">
                    <a:pos x="179" y="81"/>
                  </a:cxn>
                  <a:cxn ang="0">
                    <a:pos x="179" y="121"/>
                  </a:cxn>
                  <a:cxn ang="0">
                    <a:pos x="179" y="71"/>
                  </a:cxn>
                  <a:cxn ang="0">
                    <a:pos x="27" y="71"/>
                  </a:cxn>
                  <a:cxn ang="0">
                    <a:pos x="27" y="31"/>
                  </a:cxn>
                  <a:cxn ang="0">
                    <a:pos x="179" y="31"/>
                  </a:cxn>
                  <a:cxn ang="0">
                    <a:pos x="179" y="71"/>
                  </a:cxn>
                  <a:cxn ang="0">
                    <a:pos x="179" y="71"/>
                  </a:cxn>
                  <a:cxn ang="0">
                    <a:pos x="179" y="71"/>
                  </a:cxn>
                </a:cxnLst>
                <a:rect l="0" t="0" r="r" b="b"/>
                <a:pathLst>
                  <a:path w="206" h="152">
                    <a:moveTo>
                      <a:pt x="196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8" y="0"/>
                      <a:pt x="5" y="1"/>
                      <a:pt x="3" y="3"/>
                    </a:cubicBezTo>
                    <a:cubicBezTo>
                      <a:pt x="2" y="5"/>
                      <a:pt x="0" y="7"/>
                      <a:pt x="0" y="10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45"/>
                      <a:pt x="2" y="148"/>
                      <a:pt x="3" y="149"/>
                    </a:cubicBezTo>
                    <a:cubicBezTo>
                      <a:pt x="5" y="151"/>
                      <a:pt x="8" y="152"/>
                      <a:pt x="10" y="152"/>
                    </a:cubicBezTo>
                    <a:cubicBezTo>
                      <a:pt x="196" y="152"/>
                      <a:pt x="196" y="152"/>
                      <a:pt x="196" y="152"/>
                    </a:cubicBezTo>
                    <a:cubicBezTo>
                      <a:pt x="199" y="152"/>
                      <a:pt x="201" y="151"/>
                      <a:pt x="203" y="149"/>
                    </a:cubicBezTo>
                    <a:cubicBezTo>
                      <a:pt x="205" y="148"/>
                      <a:pt x="206" y="145"/>
                      <a:pt x="206" y="142"/>
                    </a:cubicBezTo>
                    <a:cubicBezTo>
                      <a:pt x="206" y="10"/>
                      <a:pt x="206" y="10"/>
                      <a:pt x="206" y="10"/>
                    </a:cubicBezTo>
                    <a:cubicBezTo>
                      <a:pt x="206" y="4"/>
                      <a:pt x="201" y="0"/>
                      <a:pt x="196" y="0"/>
                    </a:cubicBezTo>
                    <a:close/>
                    <a:moveTo>
                      <a:pt x="179" y="121"/>
                    </a:moveTo>
                    <a:cubicBezTo>
                      <a:pt x="27" y="121"/>
                      <a:pt x="27" y="121"/>
                      <a:pt x="27" y="121"/>
                    </a:cubicBezTo>
                    <a:cubicBezTo>
                      <a:pt x="27" y="81"/>
                      <a:pt x="27" y="81"/>
                      <a:pt x="27" y="81"/>
                    </a:cubicBezTo>
                    <a:cubicBezTo>
                      <a:pt x="179" y="81"/>
                      <a:pt x="179" y="81"/>
                      <a:pt x="179" y="81"/>
                    </a:cubicBezTo>
                    <a:lnTo>
                      <a:pt x="179" y="121"/>
                    </a:lnTo>
                    <a:close/>
                    <a:moveTo>
                      <a:pt x="179" y="71"/>
                    </a:moveTo>
                    <a:cubicBezTo>
                      <a:pt x="27" y="71"/>
                      <a:pt x="27" y="71"/>
                      <a:pt x="27" y="71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179" y="31"/>
                      <a:pt x="179" y="31"/>
                      <a:pt x="179" y="31"/>
                    </a:cubicBezTo>
                    <a:lnTo>
                      <a:pt x="179" y="71"/>
                    </a:lnTo>
                    <a:close/>
                    <a:moveTo>
                      <a:pt x="179" y="71"/>
                    </a:moveTo>
                    <a:cubicBezTo>
                      <a:pt x="179" y="71"/>
                      <a:pt x="179" y="71"/>
                      <a:pt x="179" y="71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81" name="Group 80"/>
          <p:cNvGrpSpPr/>
          <p:nvPr/>
        </p:nvGrpSpPr>
        <p:grpSpPr>
          <a:xfrm>
            <a:off x="1473922" y="1001436"/>
            <a:ext cx="1288142" cy="658440"/>
            <a:chOff x="1784704" y="996854"/>
            <a:chExt cx="1060457" cy="542058"/>
          </a:xfrm>
        </p:grpSpPr>
        <p:sp>
          <p:nvSpPr>
            <p:cNvPr id="3106" name="Freeform 34"/>
            <p:cNvSpPr>
              <a:spLocks noEditPoints="1"/>
            </p:cNvSpPr>
            <p:nvPr/>
          </p:nvSpPr>
          <p:spPr bwMode="auto">
            <a:xfrm>
              <a:off x="1784704" y="996854"/>
              <a:ext cx="536110" cy="542058"/>
            </a:xfrm>
            <a:custGeom>
              <a:avLst/>
              <a:gdLst/>
              <a:ahLst/>
              <a:cxnLst>
                <a:cxn ang="0">
                  <a:pos x="46" y="125"/>
                </a:cxn>
                <a:cxn ang="0">
                  <a:pos x="46" y="98"/>
                </a:cxn>
                <a:cxn ang="0">
                  <a:pos x="49" y="90"/>
                </a:cxn>
                <a:cxn ang="0">
                  <a:pos x="132" y="118"/>
                </a:cxn>
                <a:cxn ang="0">
                  <a:pos x="216" y="90"/>
                </a:cxn>
                <a:cxn ang="0">
                  <a:pos x="218" y="98"/>
                </a:cxn>
                <a:cxn ang="0">
                  <a:pos x="218" y="125"/>
                </a:cxn>
                <a:cxn ang="0">
                  <a:pos x="132" y="161"/>
                </a:cxn>
                <a:cxn ang="0">
                  <a:pos x="46" y="125"/>
                </a:cxn>
                <a:cxn ang="0">
                  <a:pos x="132" y="216"/>
                </a:cxn>
                <a:cxn ang="0">
                  <a:pos x="218" y="179"/>
                </a:cxn>
                <a:cxn ang="0">
                  <a:pos x="218" y="153"/>
                </a:cxn>
                <a:cxn ang="0">
                  <a:pos x="216" y="144"/>
                </a:cxn>
                <a:cxn ang="0">
                  <a:pos x="132" y="172"/>
                </a:cxn>
                <a:cxn ang="0">
                  <a:pos x="49" y="144"/>
                </a:cxn>
                <a:cxn ang="0">
                  <a:pos x="46" y="153"/>
                </a:cxn>
                <a:cxn ang="0">
                  <a:pos x="46" y="179"/>
                </a:cxn>
                <a:cxn ang="0">
                  <a:pos x="132" y="216"/>
                </a:cxn>
                <a:cxn ang="0">
                  <a:pos x="132" y="109"/>
                </a:cxn>
                <a:cxn ang="0">
                  <a:pos x="218" y="72"/>
                </a:cxn>
                <a:cxn ang="0">
                  <a:pos x="218" y="46"/>
                </a:cxn>
                <a:cxn ang="0">
                  <a:pos x="216" y="37"/>
                </a:cxn>
                <a:cxn ang="0">
                  <a:pos x="132" y="64"/>
                </a:cxn>
                <a:cxn ang="0">
                  <a:pos x="48" y="37"/>
                </a:cxn>
                <a:cxn ang="0">
                  <a:pos x="46" y="46"/>
                </a:cxn>
                <a:cxn ang="0">
                  <a:pos x="46" y="72"/>
                </a:cxn>
                <a:cxn ang="0">
                  <a:pos x="132" y="109"/>
                </a:cxn>
                <a:cxn ang="0">
                  <a:pos x="132" y="56"/>
                </a:cxn>
                <a:cxn ang="0">
                  <a:pos x="216" y="28"/>
                </a:cxn>
                <a:cxn ang="0">
                  <a:pos x="132" y="0"/>
                </a:cxn>
                <a:cxn ang="0">
                  <a:pos x="48" y="28"/>
                </a:cxn>
                <a:cxn ang="0">
                  <a:pos x="132" y="56"/>
                </a:cxn>
                <a:cxn ang="0">
                  <a:pos x="138" y="257"/>
                </a:cxn>
                <a:cxn ang="0">
                  <a:pos x="138" y="222"/>
                </a:cxn>
                <a:cxn ang="0">
                  <a:pos x="126" y="222"/>
                </a:cxn>
                <a:cxn ang="0">
                  <a:pos x="126" y="257"/>
                </a:cxn>
                <a:cxn ang="0">
                  <a:pos x="0" y="257"/>
                </a:cxn>
                <a:cxn ang="0">
                  <a:pos x="0" y="267"/>
                </a:cxn>
                <a:cxn ang="0">
                  <a:pos x="264" y="267"/>
                </a:cxn>
                <a:cxn ang="0">
                  <a:pos x="264" y="257"/>
                </a:cxn>
                <a:cxn ang="0">
                  <a:pos x="138" y="257"/>
                </a:cxn>
                <a:cxn ang="0">
                  <a:pos x="138" y="257"/>
                </a:cxn>
                <a:cxn ang="0">
                  <a:pos x="138" y="257"/>
                </a:cxn>
              </a:cxnLst>
              <a:rect l="0" t="0" r="r" b="b"/>
              <a:pathLst>
                <a:path w="264" h="267">
                  <a:moveTo>
                    <a:pt x="46" y="125"/>
                  </a:moveTo>
                  <a:cubicBezTo>
                    <a:pt x="46" y="98"/>
                    <a:pt x="46" y="98"/>
                    <a:pt x="46" y="98"/>
                  </a:cubicBezTo>
                  <a:cubicBezTo>
                    <a:pt x="46" y="95"/>
                    <a:pt x="47" y="92"/>
                    <a:pt x="49" y="90"/>
                  </a:cubicBezTo>
                  <a:cubicBezTo>
                    <a:pt x="58" y="106"/>
                    <a:pt x="92" y="118"/>
                    <a:pt x="132" y="118"/>
                  </a:cubicBezTo>
                  <a:cubicBezTo>
                    <a:pt x="173" y="118"/>
                    <a:pt x="207" y="106"/>
                    <a:pt x="216" y="90"/>
                  </a:cubicBezTo>
                  <a:cubicBezTo>
                    <a:pt x="217" y="92"/>
                    <a:pt x="218" y="95"/>
                    <a:pt x="218" y="98"/>
                  </a:cubicBezTo>
                  <a:cubicBezTo>
                    <a:pt x="218" y="125"/>
                    <a:pt x="218" y="125"/>
                    <a:pt x="218" y="125"/>
                  </a:cubicBezTo>
                  <a:cubicBezTo>
                    <a:pt x="218" y="145"/>
                    <a:pt x="180" y="161"/>
                    <a:pt x="132" y="161"/>
                  </a:cubicBezTo>
                  <a:cubicBezTo>
                    <a:pt x="85" y="161"/>
                    <a:pt x="46" y="145"/>
                    <a:pt x="46" y="125"/>
                  </a:cubicBezTo>
                  <a:close/>
                  <a:moveTo>
                    <a:pt x="132" y="216"/>
                  </a:moveTo>
                  <a:cubicBezTo>
                    <a:pt x="180" y="216"/>
                    <a:pt x="218" y="199"/>
                    <a:pt x="218" y="179"/>
                  </a:cubicBezTo>
                  <a:cubicBezTo>
                    <a:pt x="218" y="153"/>
                    <a:pt x="218" y="153"/>
                    <a:pt x="218" y="153"/>
                  </a:cubicBezTo>
                  <a:cubicBezTo>
                    <a:pt x="218" y="150"/>
                    <a:pt x="217" y="147"/>
                    <a:pt x="216" y="144"/>
                  </a:cubicBezTo>
                  <a:cubicBezTo>
                    <a:pt x="207" y="160"/>
                    <a:pt x="173" y="172"/>
                    <a:pt x="132" y="172"/>
                  </a:cubicBezTo>
                  <a:cubicBezTo>
                    <a:pt x="92" y="172"/>
                    <a:pt x="58" y="160"/>
                    <a:pt x="49" y="144"/>
                  </a:cubicBezTo>
                  <a:cubicBezTo>
                    <a:pt x="47" y="147"/>
                    <a:pt x="46" y="150"/>
                    <a:pt x="46" y="153"/>
                  </a:cubicBezTo>
                  <a:cubicBezTo>
                    <a:pt x="46" y="179"/>
                    <a:pt x="46" y="179"/>
                    <a:pt x="46" y="179"/>
                  </a:cubicBezTo>
                  <a:cubicBezTo>
                    <a:pt x="46" y="199"/>
                    <a:pt x="85" y="216"/>
                    <a:pt x="132" y="216"/>
                  </a:cubicBezTo>
                  <a:close/>
                  <a:moveTo>
                    <a:pt x="132" y="109"/>
                  </a:moveTo>
                  <a:cubicBezTo>
                    <a:pt x="180" y="109"/>
                    <a:pt x="218" y="92"/>
                    <a:pt x="218" y="72"/>
                  </a:cubicBezTo>
                  <a:cubicBezTo>
                    <a:pt x="218" y="46"/>
                    <a:pt x="218" y="46"/>
                    <a:pt x="218" y="46"/>
                  </a:cubicBezTo>
                  <a:cubicBezTo>
                    <a:pt x="218" y="43"/>
                    <a:pt x="218" y="40"/>
                    <a:pt x="216" y="37"/>
                  </a:cubicBezTo>
                  <a:cubicBezTo>
                    <a:pt x="214" y="52"/>
                    <a:pt x="178" y="64"/>
                    <a:pt x="132" y="64"/>
                  </a:cubicBezTo>
                  <a:cubicBezTo>
                    <a:pt x="87" y="64"/>
                    <a:pt x="50" y="52"/>
                    <a:pt x="48" y="37"/>
                  </a:cubicBezTo>
                  <a:cubicBezTo>
                    <a:pt x="47" y="40"/>
                    <a:pt x="46" y="43"/>
                    <a:pt x="46" y="46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6" y="92"/>
                    <a:pt x="85" y="109"/>
                    <a:pt x="132" y="109"/>
                  </a:cubicBezTo>
                  <a:close/>
                  <a:moveTo>
                    <a:pt x="132" y="56"/>
                  </a:moveTo>
                  <a:cubicBezTo>
                    <a:pt x="179" y="56"/>
                    <a:pt x="216" y="43"/>
                    <a:pt x="216" y="28"/>
                  </a:cubicBezTo>
                  <a:cubicBezTo>
                    <a:pt x="216" y="12"/>
                    <a:pt x="179" y="0"/>
                    <a:pt x="132" y="0"/>
                  </a:cubicBezTo>
                  <a:cubicBezTo>
                    <a:pt x="86" y="0"/>
                    <a:pt x="48" y="12"/>
                    <a:pt x="48" y="28"/>
                  </a:cubicBezTo>
                  <a:cubicBezTo>
                    <a:pt x="48" y="43"/>
                    <a:pt x="86" y="56"/>
                    <a:pt x="132" y="56"/>
                  </a:cubicBezTo>
                  <a:close/>
                  <a:moveTo>
                    <a:pt x="138" y="257"/>
                  </a:moveTo>
                  <a:cubicBezTo>
                    <a:pt x="138" y="222"/>
                    <a:pt x="138" y="222"/>
                    <a:pt x="138" y="222"/>
                  </a:cubicBezTo>
                  <a:cubicBezTo>
                    <a:pt x="126" y="222"/>
                    <a:pt x="126" y="222"/>
                    <a:pt x="126" y="222"/>
                  </a:cubicBezTo>
                  <a:cubicBezTo>
                    <a:pt x="126" y="257"/>
                    <a:pt x="126" y="257"/>
                    <a:pt x="126" y="257"/>
                  </a:cubicBezTo>
                  <a:cubicBezTo>
                    <a:pt x="0" y="257"/>
                    <a:pt x="0" y="257"/>
                    <a:pt x="0" y="257"/>
                  </a:cubicBezTo>
                  <a:cubicBezTo>
                    <a:pt x="0" y="267"/>
                    <a:pt x="0" y="267"/>
                    <a:pt x="0" y="267"/>
                  </a:cubicBezTo>
                  <a:cubicBezTo>
                    <a:pt x="264" y="267"/>
                    <a:pt x="264" y="267"/>
                    <a:pt x="264" y="267"/>
                  </a:cubicBezTo>
                  <a:cubicBezTo>
                    <a:pt x="264" y="257"/>
                    <a:pt x="264" y="257"/>
                    <a:pt x="264" y="257"/>
                  </a:cubicBezTo>
                  <a:lnTo>
                    <a:pt x="138" y="257"/>
                  </a:lnTo>
                  <a:close/>
                  <a:moveTo>
                    <a:pt x="138" y="257"/>
                  </a:moveTo>
                  <a:cubicBezTo>
                    <a:pt x="138" y="257"/>
                    <a:pt x="138" y="257"/>
                    <a:pt x="138" y="257"/>
                  </a:cubicBezTo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34"/>
            <p:cNvSpPr>
              <a:spLocks noEditPoints="1"/>
            </p:cNvSpPr>
            <p:nvPr/>
          </p:nvSpPr>
          <p:spPr bwMode="auto">
            <a:xfrm>
              <a:off x="2309051" y="996854"/>
              <a:ext cx="536110" cy="542058"/>
            </a:xfrm>
            <a:custGeom>
              <a:avLst/>
              <a:gdLst/>
              <a:ahLst/>
              <a:cxnLst>
                <a:cxn ang="0">
                  <a:pos x="46" y="125"/>
                </a:cxn>
                <a:cxn ang="0">
                  <a:pos x="46" y="98"/>
                </a:cxn>
                <a:cxn ang="0">
                  <a:pos x="49" y="90"/>
                </a:cxn>
                <a:cxn ang="0">
                  <a:pos x="132" y="118"/>
                </a:cxn>
                <a:cxn ang="0">
                  <a:pos x="216" y="90"/>
                </a:cxn>
                <a:cxn ang="0">
                  <a:pos x="218" y="98"/>
                </a:cxn>
                <a:cxn ang="0">
                  <a:pos x="218" y="125"/>
                </a:cxn>
                <a:cxn ang="0">
                  <a:pos x="132" y="161"/>
                </a:cxn>
                <a:cxn ang="0">
                  <a:pos x="46" y="125"/>
                </a:cxn>
                <a:cxn ang="0">
                  <a:pos x="132" y="216"/>
                </a:cxn>
                <a:cxn ang="0">
                  <a:pos x="218" y="179"/>
                </a:cxn>
                <a:cxn ang="0">
                  <a:pos x="218" y="153"/>
                </a:cxn>
                <a:cxn ang="0">
                  <a:pos x="216" y="144"/>
                </a:cxn>
                <a:cxn ang="0">
                  <a:pos x="132" y="172"/>
                </a:cxn>
                <a:cxn ang="0">
                  <a:pos x="49" y="144"/>
                </a:cxn>
                <a:cxn ang="0">
                  <a:pos x="46" y="153"/>
                </a:cxn>
                <a:cxn ang="0">
                  <a:pos x="46" y="179"/>
                </a:cxn>
                <a:cxn ang="0">
                  <a:pos x="132" y="216"/>
                </a:cxn>
                <a:cxn ang="0">
                  <a:pos x="132" y="109"/>
                </a:cxn>
                <a:cxn ang="0">
                  <a:pos x="218" y="72"/>
                </a:cxn>
                <a:cxn ang="0">
                  <a:pos x="218" y="46"/>
                </a:cxn>
                <a:cxn ang="0">
                  <a:pos x="216" y="37"/>
                </a:cxn>
                <a:cxn ang="0">
                  <a:pos x="132" y="64"/>
                </a:cxn>
                <a:cxn ang="0">
                  <a:pos x="48" y="37"/>
                </a:cxn>
                <a:cxn ang="0">
                  <a:pos x="46" y="46"/>
                </a:cxn>
                <a:cxn ang="0">
                  <a:pos x="46" y="72"/>
                </a:cxn>
                <a:cxn ang="0">
                  <a:pos x="132" y="109"/>
                </a:cxn>
                <a:cxn ang="0">
                  <a:pos x="132" y="56"/>
                </a:cxn>
                <a:cxn ang="0">
                  <a:pos x="216" y="28"/>
                </a:cxn>
                <a:cxn ang="0">
                  <a:pos x="132" y="0"/>
                </a:cxn>
                <a:cxn ang="0">
                  <a:pos x="48" y="28"/>
                </a:cxn>
                <a:cxn ang="0">
                  <a:pos x="132" y="56"/>
                </a:cxn>
                <a:cxn ang="0">
                  <a:pos x="138" y="257"/>
                </a:cxn>
                <a:cxn ang="0">
                  <a:pos x="138" y="222"/>
                </a:cxn>
                <a:cxn ang="0">
                  <a:pos x="126" y="222"/>
                </a:cxn>
                <a:cxn ang="0">
                  <a:pos x="126" y="257"/>
                </a:cxn>
                <a:cxn ang="0">
                  <a:pos x="0" y="257"/>
                </a:cxn>
                <a:cxn ang="0">
                  <a:pos x="0" y="267"/>
                </a:cxn>
                <a:cxn ang="0">
                  <a:pos x="264" y="267"/>
                </a:cxn>
                <a:cxn ang="0">
                  <a:pos x="264" y="257"/>
                </a:cxn>
                <a:cxn ang="0">
                  <a:pos x="138" y="257"/>
                </a:cxn>
                <a:cxn ang="0">
                  <a:pos x="138" y="257"/>
                </a:cxn>
                <a:cxn ang="0">
                  <a:pos x="138" y="257"/>
                </a:cxn>
              </a:cxnLst>
              <a:rect l="0" t="0" r="r" b="b"/>
              <a:pathLst>
                <a:path w="264" h="267">
                  <a:moveTo>
                    <a:pt x="46" y="125"/>
                  </a:moveTo>
                  <a:cubicBezTo>
                    <a:pt x="46" y="98"/>
                    <a:pt x="46" y="98"/>
                    <a:pt x="46" y="98"/>
                  </a:cubicBezTo>
                  <a:cubicBezTo>
                    <a:pt x="46" y="95"/>
                    <a:pt x="47" y="92"/>
                    <a:pt x="49" y="90"/>
                  </a:cubicBezTo>
                  <a:cubicBezTo>
                    <a:pt x="58" y="106"/>
                    <a:pt x="92" y="118"/>
                    <a:pt x="132" y="118"/>
                  </a:cubicBezTo>
                  <a:cubicBezTo>
                    <a:pt x="173" y="118"/>
                    <a:pt x="207" y="106"/>
                    <a:pt x="216" y="90"/>
                  </a:cubicBezTo>
                  <a:cubicBezTo>
                    <a:pt x="217" y="92"/>
                    <a:pt x="218" y="95"/>
                    <a:pt x="218" y="98"/>
                  </a:cubicBezTo>
                  <a:cubicBezTo>
                    <a:pt x="218" y="125"/>
                    <a:pt x="218" y="125"/>
                    <a:pt x="218" y="125"/>
                  </a:cubicBezTo>
                  <a:cubicBezTo>
                    <a:pt x="218" y="145"/>
                    <a:pt x="180" y="161"/>
                    <a:pt x="132" y="161"/>
                  </a:cubicBezTo>
                  <a:cubicBezTo>
                    <a:pt x="85" y="161"/>
                    <a:pt x="46" y="145"/>
                    <a:pt x="46" y="125"/>
                  </a:cubicBezTo>
                  <a:close/>
                  <a:moveTo>
                    <a:pt x="132" y="216"/>
                  </a:moveTo>
                  <a:cubicBezTo>
                    <a:pt x="180" y="216"/>
                    <a:pt x="218" y="199"/>
                    <a:pt x="218" y="179"/>
                  </a:cubicBezTo>
                  <a:cubicBezTo>
                    <a:pt x="218" y="153"/>
                    <a:pt x="218" y="153"/>
                    <a:pt x="218" y="153"/>
                  </a:cubicBezTo>
                  <a:cubicBezTo>
                    <a:pt x="218" y="150"/>
                    <a:pt x="217" y="147"/>
                    <a:pt x="216" y="144"/>
                  </a:cubicBezTo>
                  <a:cubicBezTo>
                    <a:pt x="207" y="160"/>
                    <a:pt x="173" y="172"/>
                    <a:pt x="132" y="172"/>
                  </a:cubicBezTo>
                  <a:cubicBezTo>
                    <a:pt x="92" y="172"/>
                    <a:pt x="58" y="160"/>
                    <a:pt x="49" y="144"/>
                  </a:cubicBezTo>
                  <a:cubicBezTo>
                    <a:pt x="47" y="147"/>
                    <a:pt x="46" y="150"/>
                    <a:pt x="46" y="153"/>
                  </a:cubicBezTo>
                  <a:cubicBezTo>
                    <a:pt x="46" y="179"/>
                    <a:pt x="46" y="179"/>
                    <a:pt x="46" y="179"/>
                  </a:cubicBezTo>
                  <a:cubicBezTo>
                    <a:pt x="46" y="199"/>
                    <a:pt x="85" y="216"/>
                    <a:pt x="132" y="216"/>
                  </a:cubicBezTo>
                  <a:close/>
                  <a:moveTo>
                    <a:pt x="132" y="109"/>
                  </a:moveTo>
                  <a:cubicBezTo>
                    <a:pt x="180" y="109"/>
                    <a:pt x="218" y="92"/>
                    <a:pt x="218" y="72"/>
                  </a:cubicBezTo>
                  <a:cubicBezTo>
                    <a:pt x="218" y="46"/>
                    <a:pt x="218" y="46"/>
                    <a:pt x="218" y="46"/>
                  </a:cubicBezTo>
                  <a:cubicBezTo>
                    <a:pt x="218" y="43"/>
                    <a:pt x="218" y="40"/>
                    <a:pt x="216" y="37"/>
                  </a:cubicBezTo>
                  <a:cubicBezTo>
                    <a:pt x="214" y="52"/>
                    <a:pt x="178" y="64"/>
                    <a:pt x="132" y="64"/>
                  </a:cubicBezTo>
                  <a:cubicBezTo>
                    <a:pt x="87" y="64"/>
                    <a:pt x="50" y="52"/>
                    <a:pt x="48" y="37"/>
                  </a:cubicBezTo>
                  <a:cubicBezTo>
                    <a:pt x="47" y="40"/>
                    <a:pt x="46" y="43"/>
                    <a:pt x="46" y="46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6" y="92"/>
                    <a:pt x="85" y="109"/>
                    <a:pt x="132" y="109"/>
                  </a:cubicBezTo>
                  <a:close/>
                  <a:moveTo>
                    <a:pt x="132" y="56"/>
                  </a:moveTo>
                  <a:cubicBezTo>
                    <a:pt x="179" y="56"/>
                    <a:pt x="216" y="43"/>
                    <a:pt x="216" y="28"/>
                  </a:cubicBezTo>
                  <a:cubicBezTo>
                    <a:pt x="216" y="12"/>
                    <a:pt x="179" y="0"/>
                    <a:pt x="132" y="0"/>
                  </a:cubicBezTo>
                  <a:cubicBezTo>
                    <a:pt x="86" y="0"/>
                    <a:pt x="48" y="12"/>
                    <a:pt x="48" y="28"/>
                  </a:cubicBezTo>
                  <a:cubicBezTo>
                    <a:pt x="48" y="43"/>
                    <a:pt x="86" y="56"/>
                    <a:pt x="132" y="56"/>
                  </a:cubicBezTo>
                  <a:close/>
                  <a:moveTo>
                    <a:pt x="138" y="257"/>
                  </a:moveTo>
                  <a:cubicBezTo>
                    <a:pt x="138" y="222"/>
                    <a:pt x="138" y="222"/>
                    <a:pt x="138" y="222"/>
                  </a:cubicBezTo>
                  <a:cubicBezTo>
                    <a:pt x="126" y="222"/>
                    <a:pt x="126" y="222"/>
                    <a:pt x="126" y="222"/>
                  </a:cubicBezTo>
                  <a:cubicBezTo>
                    <a:pt x="126" y="257"/>
                    <a:pt x="126" y="257"/>
                    <a:pt x="126" y="257"/>
                  </a:cubicBezTo>
                  <a:cubicBezTo>
                    <a:pt x="0" y="257"/>
                    <a:pt x="0" y="257"/>
                    <a:pt x="0" y="257"/>
                  </a:cubicBezTo>
                  <a:cubicBezTo>
                    <a:pt x="0" y="267"/>
                    <a:pt x="0" y="267"/>
                    <a:pt x="0" y="267"/>
                  </a:cubicBezTo>
                  <a:cubicBezTo>
                    <a:pt x="264" y="267"/>
                    <a:pt x="264" y="267"/>
                    <a:pt x="264" y="267"/>
                  </a:cubicBezTo>
                  <a:cubicBezTo>
                    <a:pt x="264" y="257"/>
                    <a:pt x="264" y="257"/>
                    <a:pt x="264" y="257"/>
                  </a:cubicBezTo>
                  <a:lnTo>
                    <a:pt x="138" y="257"/>
                  </a:lnTo>
                  <a:close/>
                  <a:moveTo>
                    <a:pt x="138" y="257"/>
                  </a:moveTo>
                  <a:cubicBezTo>
                    <a:pt x="138" y="257"/>
                    <a:pt x="138" y="257"/>
                    <a:pt x="138" y="257"/>
                  </a:cubicBezTo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2" name="Up Arrow 81"/>
          <p:cNvSpPr/>
          <p:nvPr/>
        </p:nvSpPr>
        <p:spPr>
          <a:xfrm rot="5400000">
            <a:off x="5084503" y="2468442"/>
            <a:ext cx="357562" cy="1036926"/>
          </a:xfrm>
          <a:prstGeom prst="upArrow">
            <a:avLst>
              <a:gd name="adj1" fmla="val 35790"/>
              <a:gd name="adj2" fmla="val 8135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10" name="Freeform 38"/>
          <p:cNvSpPr>
            <a:spLocks noEditPoints="1"/>
          </p:cNvSpPr>
          <p:nvPr/>
        </p:nvSpPr>
        <p:spPr bwMode="auto">
          <a:xfrm>
            <a:off x="5959692" y="1502636"/>
            <a:ext cx="1535113" cy="2247900"/>
          </a:xfrm>
          <a:custGeom>
            <a:avLst/>
            <a:gdLst/>
            <a:ahLst/>
            <a:cxnLst>
              <a:cxn ang="0">
                <a:pos x="248" y="160"/>
              </a:cxn>
              <a:cxn ang="0">
                <a:pos x="216" y="129"/>
              </a:cxn>
              <a:cxn ang="0">
                <a:pos x="216" y="32"/>
              </a:cxn>
              <a:cxn ang="0">
                <a:pos x="207" y="41"/>
              </a:cxn>
              <a:cxn ang="0">
                <a:pos x="207" y="120"/>
              </a:cxn>
              <a:cxn ang="0">
                <a:pos x="44" y="0"/>
              </a:cxn>
              <a:cxn ang="0">
                <a:pos x="64" y="140"/>
              </a:cxn>
              <a:cxn ang="0">
                <a:pos x="64" y="20"/>
              </a:cxn>
              <a:cxn ang="0">
                <a:pos x="96" y="108"/>
              </a:cxn>
              <a:cxn ang="0">
                <a:pos x="85" y="120"/>
              </a:cxn>
              <a:cxn ang="0">
                <a:pos x="240" y="244"/>
              </a:cxn>
              <a:cxn ang="0">
                <a:pos x="233" y="233"/>
              </a:cxn>
              <a:cxn ang="0">
                <a:pos x="13" y="296"/>
              </a:cxn>
              <a:cxn ang="0">
                <a:pos x="124" y="88"/>
              </a:cxn>
              <a:cxn ang="0">
                <a:pos x="149" y="111"/>
              </a:cxn>
              <a:cxn ang="0">
                <a:pos x="58" y="214"/>
              </a:cxn>
              <a:cxn ang="0">
                <a:pos x="58" y="214"/>
              </a:cxn>
              <a:cxn ang="0">
                <a:pos x="56" y="299"/>
              </a:cxn>
              <a:cxn ang="0">
                <a:pos x="34" y="276"/>
              </a:cxn>
              <a:cxn ang="0">
                <a:pos x="26" y="295"/>
              </a:cxn>
              <a:cxn ang="0">
                <a:pos x="63" y="370"/>
              </a:cxn>
              <a:cxn ang="0">
                <a:pos x="76" y="331"/>
              </a:cxn>
              <a:cxn ang="0">
                <a:pos x="84" y="193"/>
              </a:cxn>
              <a:cxn ang="0">
                <a:pos x="84" y="193"/>
              </a:cxn>
              <a:cxn ang="0">
                <a:pos x="157" y="177"/>
              </a:cxn>
              <a:cxn ang="0">
                <a:pos x="162" y="197"/>
              </a:cxn>
              <a:cxn ang="0">
                <a:pos x="145" y="206"/>
              </a:cxn>
              <a:cxn ang="0">
                <a:pos x="136" y="223"/>
              </a:cxn>
              <a:cxn ang="0">
                <a:pos x="157" y="211"/>
              </a:cxn>
              <a:cxn ang="0">
                <a:pos x="178" y="220"/>
              </a:cxn>
              <a:cxn ang="0">
                <a:pos x="171" y="208"/>
              </a:cxn>
              <a:cxn ang="0">
                <a:pos x="193" y="221"/>
              </a:cxn>
              <a:cxn ang="0">
                <a:pos x="208" y="221"/>
              </a:cxn>
              <a:cxn ang="0">
                <a:pos x="188" y="234"/>
              </a:cxn>
              <a:cxn ang="0">
                <a:pos x="160" y="224"/>
              </a:cxn>
              <a:cxn ang="0">
                <a:pos x="121" y="253"/>
              </a:cxn>
              <a:cxn ang="0">
                <a:pos x="144" y="287"/>
              </a:cxn>
              <a:cxn ang="0">
                <a:pos x="178" y="296"/>
              </a:cxn>
              <a:cxn ang="0">
                <a:pos x="183" y="341"/>
              </a:cxn>
              <a:cxn ang="0">
                <a:pos x="222" y="347"/>
              </a:cxn>
              <a:cxn ang="0">
                <a:pos x="236" y="303"/>
              </a:cxn>
              <a:cxn ang="0">
                <a:pos x="215" y="238"/>
              </a:cxn>
              <a:cxn ang="0">
                <a:pos x="245" y="242"/>
              </a:cxn>
            </a:cxnLst>
            <a:rect l="0" t="0" r="r" b="b"/>
            <a:pathLst>
              <a:path w="292" h="429">
                <a:moveTo>
                  <a:pt x="236" y="12"/>
                </a:moveTo>
                <a:cubicBezTo>
                  <a:pt x="248" y="0"/>
                  <a:pt x="248" y="0"/>
                  <a:pt x="248" y="0"/>
                </a:cubicBezTo>
                <a:cubicBezTo>
                  <a:pt x="292" y="44"/>
                  <a:pt x="292" y="116"/>
                  <a:pt x="248" y="160"/>
                </a:cubicBezTo>
                <a:cubicBezTo>
                  <a:pt x="236" y="148"/>
                  <a:pt x="236" y="148"/>
                  <a:pt x="236" y="148"/>
                </a:cubicBezTo>
                <a:cubicBezTo>
                  <a:pt x="274" y="111"/>
                  <a:pt x="274" y="50"/>
                  <a:pt x="236" y="12"/>
                </a:cubicBezTo>
                <a:close/>
                <a:moveTo>
                  <a:pt x="216" y="129"/>
                </a:moveTo>
                <a:cubicBezTo>
                  <a:pt x="228" y="140"/>
                  <a:pt x="228" y="140"/>
                  <a:pt x="228" y="140"/>
                </a:cubicBezTo>
                <a:cubicBezTo>
                  <a:pt x="261" y="107"/>
                  <a:pt x="261" y="53"/>
                  <a:pt x="228" y="20"/>
                </a:cubicBezTo>
                <a:cubicBezTo>
                  <a:pt x="216" y="32"/>
                  <a:pt x="216" y="32"/>
                  <a:pt x="216" y="32"/>
                </a:cubicBezTo>
                <a:cubicBezTo>
                  <a:pt x="243" y="58"/>
                  <a:pt x="243" y="102"/>
                  <a:pt x="216" y="129"/>
                </a:cubicBezTo>
                <a:close/>
                <a:moveTo>
                  <a:pt x="207" y="120"/>
                </a:moveTo>
                <a:cubicBezTo>
                  <a:pt x="229" y="98"/>
                  <a:pt x="229" y="63"/>
                  <a:pt x="207" y="41"/>
                </a:cubicBezTo>
                <a:cubicBezTo>
                  <a:pt x="196" y="52"/>
                  <a:pt x="196" y="52"/>
                  <a:pt x="196" y="52"/>
                </a:cubicBezTo>
                <a:cubicBezTo>
                  <a:pt x="211" y="68"/>
                  <a:pt x="211" y="93"/>
                  <a:pt x="196" y="108"/>
                </a:cubicBezTo>
                <a:lnTo>
                  <a:pt x="207" y="120"/>
                </a:lnTo>
                <a:close/>
                <a:moveTo>
                  <a:pt x="56" y="148"/>
                </a:moveTo>
                <a:cubicBezTo>
                  <a:pt x="18" y="111"/>
                  <a:pt x="18" y="50"/>
                  <a:pt x="56" y="12"/>
                </a:cubicBezTo>
                <a:cubicBezTo>
                  <a:pt x="44" y="0"/>
                  <a:pt x="44" y="0"/>
                  <a:pt x="44" y="0"/>
                </a:cubicBezTo>
                <a:cubicBezTo>
                  <a:pt x="0" y="44"/>
                  <a:pt x="0" y="116"/>
                  <a:pt x="44" y="160"/>
                </a:cubicBezTo>
                <a:lnTo>
                  <a:pt x="56" y="148"/>
                </a:lnTo>
                <a:close/>
                <a:moveTo>
                  <a:pt x="64" y="140"/>
                </a:moveTo>
                <a:cubicBezTo>
                  <a:pt x="76" y="129"/>
                  <a:pt x="76" y="129"/>
                  <a:pt x="76" y="129"/>
                </a:cubicBezTo>
                <a:cubicBezTo>
                  <a:pt x="49" y="102"/>
                  <a:pt x="49" y="58"/>
                  <a:pt x="76" y="32"/>
                </a:cubicBezTo>
                <a:cubicBezTo>
                  <a:pt x="64" y="20"/>
                  <a:pt x="64" y="20"/>
                  <a:pt x="64" y="20"/>
                </a:cubicBezTo>
                <a:cubicBezTo>
                  <a:pt x="31" y="53"/>
                  <a:pt x="31" y="107"/>
                  <a:pt x="64" y="140"/>
                </a:cubicBezTo>
                <a:close/>
                <a:moveTo>
                  <a:pt x="85" y="120"/>
                </a:moveTo>
                <a:cubicBezTo>
                  <a:pt x="96" y="108"/>
                  <a:pt x="96" y="108"/>
                  <a:pt x="96" y="108"/>
                </a:cubicBezTo>
                <a:cubicBezTo>
                  <a:pt x="81" y="93"/>
                  <a:pt x="81" y="68"/>
                  <a:pt x="96" y="52"/>
                </a:cubicBezTo>
                <a:cubicBezTo>
                  <a:pt x="85" y="41"/>
                  <a:pt x="85" y="41"/>
                  <a:pt x="85" y="41"/>
                </a:cubicBezTo>
                <a:cubicBezTo>
                  <a:pt x="63" y="63"/>
                  <a:pt x="63" y="98"/>
                  <a:pt x="85" y="120"/>
                </a:cubicBezTo>
                <a:close/>
                <a:moveTo>
                  <a:pt x="233" y="233"/>
                </a:moveTo>
                <a:cubicBezTo>
                  <a:pt x="232" y="234"/>
                  <a:pt x="232" y="234"/>
                  <a:pt x="232" y="234"/>
                </a:cubicBezTo>
                <a:cubicBezTo>
                  <a:pt x="240" y="244"/>
                  <a:pt x="240" y="244"/>
                  <a:pt x="240" y="244"/>
                </a:cubicBezTo>
                <a:cubicBezTo>
                  <a:pt x="244" y="241"/>
                  <a:pt x="244" y="241"/>
                  <a:pt x="244" y="241"/>
                </a:cubicBezTo>
                <a:cubicBezTo>
                  <a:pt x="243" y="241"/>
                  <a:pt x="242" y="240"/>
                  <a:pt x="242" y="240"/>
                </a:cubicBezTo>
                <a:cubicBezTo>
                  <a:pt x="242" y="240"/>
                  <a:pt x="236" y="235"/>
                  <a:pt x="233" y="233"/>
                </a:cubicBezTo>
                <a:close/>
                <a:moveTo>
                  <a:pt x="279" y="296"/>
                </a:moveTo>
                <a:cubicBezTo>
                  <a:pt x="279" y="370"/>
                  <a:pt x="220" y="429"/>
                  <a:pt x="146" y="429"/>
                </a:cubicBezTo>
                <a:cubicBezTo>
                  <a:pt x="73" y="429"/>
                  <a:pt x="13" y="370"/>
                  <a:pt x="13" y="296"/>
                </a:cubicBezTo>
                <a:cubicBezTo>
                  <a:pt x="13" y="230"/>
                  <a:pt x="62" y="175"/>
                  <a:pt x="126" y="165"/>
                </a:cubicBezTo>
                <a:cubicBezTo>
                  <a:pt x="143" y="111"/>
                  <a:pt x="143" y="111"/>
                  <a:pt x="143" y="111"/>
                </a:cubicBezTo>
                <a:cubicBezTo>
                  <a:pt x="132" y="109"/>
                  <a:pt x="124" y="100"/>
                  <a:pt x="124" y="88"/>
                </a:cubicBezTo>
                <a:cubicBezTo>
                  <a:pt x="124" y="76"/>
                  <a:pt x="134" y="66"/>
                  <a:pt x="146" y="66"/>
                </a:cubicBezTo>
                <a:cubicBezTo>
                  <a:pt x="159" y="66"/>
                  <a:pt x="169" y="76"/>
                  <a:pt x="169" y="88"/>
                </a:cubicBezTo>
                <a:cubicBezTo>
                  <a:pt x="169" y="100"/>
                  <a:pt x="160" y="109"/>
                  <a:pt x="149" y="111"/>
                </a:cubicBezTo>
                <a:cubicBezTo>
                  <a:pt x="167" y="165"/>
                  <a:pt x="167" y="165"/>
                  <a:pt x="167" y="165"/>
                </a:cubicBezTo>
                <a:cubicBezTo>
                  <a:pt x="230" y="175"/>
                  <a:pt x="279" y="230"/>
                  <a:pt x="279" y="296"/>
                </a:cubicBezTo>
                <a:close/>
                <a:moveTo>
                  <a:pt x="58" y="214"/>
                </a:moveTo>
                <a:cubicBezTo>
                  <a:pt x="59" y="213"/>
                  <a:pt x="60" y="213"/>
                  <a:pt x="62" y="213"/>
                </a:cubicBezTo>
                <a:cubicBezTo>
                  <a:pt x="62" y="213"/>
                  <a:pt x="73" y="212"/>
                  <a:pt x="68" y="205"/>
                </a:cubicBezTo>
                <a:cubicBezTo>
                  <a:pt x="65" y="207"/>
                  <a:pt x="61" y="211"/>
                  <a:pt x="58" y="214"/>
                </a:cubicBezTo>
                <a:close/>
                <a:moveTo>
                  <a:pt x="76" y="311"/>
                </a:moveTo>
                <a:cubicBezTo>
                  <a:pt x="76" y="311"/>
                  <a:pt x="75" y="305"/>
                  <a:pt x="66" y="305"/>
                </a:cubicBezTo>
                <a:cubicBezTo>
                  <a:pt x="66" y="305"/>
                  <a:pt x="60" y="299"/>
                  <a:pt x="56" y="299"/>
                </a:cubicBezTo>
                <a:cubicBezTo>
                  <a:pt x="56" y="299"/>
                  <a:pt x="54" y="283"/>
                  <a:pt x="45" y="286"/>
                </a:cubicBezTo>
                <a:cubicBezTo>
                  <a:pt x="45" y="286"/>
                  <a:pt x="44" y="280"/>
                  <a:pt x="40" y="281"/>
                </a:cubicBezTo>
                <a:cubicBezTo>
                  <a:pt x="40" y="281"/>
                  <a:pt x="38" y="274"/>
                  <a:pt x="34" y="276"/>
                </a:cubicBezTo>
                <a:cubicBezTo>
                  <a:pt x="29" y="273"/>
                  <a:pt x="29" y="273"/>
                  <a:pt x="29" y="273"/>
                </a:cubicBezTo>
                <a:cubicBezTo>
                  <a:pt x="29" y="273"/>
                  <a:pt x="29" y="274"/>
                  <a:pt x="28" y="275"/>
                </a:cubicBezTo>
                <a:cubicBezTo>
                  <a:pt x="27" y="281"/>
                  <a:pt x="26" y="288"/>
                  <a:pt x="26" y="295"/>
                </a:cubicBezTo>
                <a:cubicBezTo>
                  <a:pt x="26" y="329"/>
                  <a:pt x="40" y="360"/>
                  <a:pt x="63" y="382"/>
                </a:cubicBezTo>
                <a:cubicBezTo>
                  <a:pt x="63" y="381"/>
                  <a:pt x="63" y="380"/>
                  <a:pt x="64" y="379"/>
                </a:cubicBezTo>
                <a:cubicBezTo>
                  <a:pt x="64" y="379"/>
                  <a:pt x="66" y="374"/>
                  <a:pt x="63" y="370"/>
                </a:cubicBezTo>
                <a:cubicBezTo>
                  <a:pt x="63" y="370"/>
                  <a:pt x="66" y="366"/>
                  <a:pt x="66" y="361"/>
                </a:cubicBezTo>
                <a:cubicBezTo>
                  <a:pt x="66" y="361"/>
                  <a:pt x="63" y="351"/>
                  <a:pt x="71" y="350"/>
                </a:cubicBezTo>
                <a:cubicBezTo>
                  <a:pt x="71" y="350"/>
                  <a:pt x="82" y="350"/>
                  <a:pt x="76" y="331"/>
                </a:cubicBezTo>
                <a:cubicBezTo>
                  <a:pt x="76" y="331"/>
                  <a:pt x="76" y="326"/>
                  <a:pt x="80" y="321"/>
                </a:cubicBezTo>
                <a:cubicBezTo>
                  <a:pt x="80" y="321"/>
                  <a:pt x="84" y="310"/>
                  <a:pt x="76" y="311"/>
                </a:cubicBezTo>
                <a:close/>
                <a:moveTo>
                  <a:pt x="84" y="193"/>
                </a:moveTo>
                <a:cubicBezTo>
                  <a:pt x="78" y="197"/>
                  <a:pt x="73" y="200"/>
                  <a:pt x="69" y="204"/>
                </a:cubicBezTo>
                <a:cubicBezTo>
                  <a:pt x="71" y="204"/>
                  <a:pt x="83" y="205"/>
                  <a:pt x="83" y="199"/>
                </a:cubicBezTo>
                <a:lnTo>
                  <a:pt x="84" y="193"/>
                </a:lnTo>
                <a:close/>
                <a:moveTo>
                  <a:pt x="245" y="242"/>
                </a:moveTo>
                <a:cubicBezTo>
                  <a:pt x="247" y="242"/>
                  <a:pt x="250" y="242"/>
                  <a:pt x="251" y="241"/>
                </a:cubicBezTo>
                <a:cubicBezTo>
                  <a:pt x="233" y="206"/>
                  <a:pt x="198" y="181"/>
                  <a:pt x="157" y="177"/>
                </a:cubicBezTo>
                <a:cubicBezTo>
                  <a:pt x="147" y="186"/>
                  <a:pt x="159" y="190"/>
                  <a:pt x="159" y="190"/>
                </a:cubicBezTo>
                <a:cubicBezTo>
                  <a:pt x="163" y="193"/>
                  <a:pt x="172" y="187"/>
                  <a:pt x="172" y="187"/>
                </a:cubicBezTo>
                <a:cubicBezTo>
                  <a:pt x="176" y="192"/>
                  <a:pt x="162" y="197"/>
                  <a:pt x="162" y="197"/>
                </a:cubicBezTo>
                <a:cubicBezTo>
                  <a:pt x="154" y="198"/>
                  <a:pt x="148" y="202"/>
                  <a:pt x="148" y="202"/>
                </a:cubicBezTo>
                <a:cubicBezTo>
                  <a:pt x="145" y="197"/>
                  <a:pt x="141" y="201"/>
                  <a:pt x="141" y="201"/>
                </a:cubicBezTo>
                <a:cubicBezTo>
                  <a:pt x="138" y="204"/>
                  <a:pt x="145" y="206"/>
                  <a:pt x="145" y="206"/>
                </a:cubicBezTo>
                <a:cubicBezTo>
                  <a:pt x="150" y="207"/>
                  <a:pt x="149" y="210"/>
                  <a:pt x="147" y="212"/>
                </a:cubicBezTo>
                <a:cubicBezTo>
                  <a:pt x="145" y="214"/>
                  <a:pt x="138" y="212"/>
                  <a:pt x="138" y="212"/>
                </a:cubicBezTo>
                <a:cubicBezTo>
                  <a:pt x="133" y="214"/>
                  <a:pt x="136" y="223"/>
                  <a:pt x="136" y="223"/>
                </a:cubicBezTo>
                <a:cubicBezTo>
                  <a:pt x="140" y="223"/>
                  <a:pt x="140" y="223"/>
                  <a:pt x="140" y="223"/>
                </a:cubicBezTo>
                <a:cubicBezTo>
                  <a:pt x="152" y="226"/>
                  <a:pt x="152" y="217"/>
                  <a:pt x="152" y="217"/>
                </a:cubicBezTo>
                <a:cubicBezTo>
                  <a:pt x="156" y="217"/>
                  <a:pt x="157" y="211"/>
                  <a:pt x="157" y="211"/>
                </a:cubicBezTo>
                <a:cubicBezTo>
                  <a:pt x="160" y="214"/>
                  <a:pt x="167" y="210"/>
                  <a:pt x="167" y="210"/>
                </a:cubicBezTo>
                <a:cubicBezTo>
                  <a:pt x="168" y="212"/>
                  <a:pt x="171" y="216"/>
                  <a:pt x="171" y="216"/>
                </a:cubicBezTo>
                <a:cubicBezTo>
                  <a:pt x="177" y="217"/>
                  <a:pt x="178" y="220"/>
                  <a:pt x="178" y="220"/>
                </a:cubicBezTo>
                <a:cubicBezTo>
                  <a:pt x="173" y="221"/>
                  <a:pt x="177" y="223"/>
                  <a:pt x="177" y="223"/>
                </a:cubicBezTo>
                <a:cubicBezTo>
                  <a:pt x="185" y="220"/>
                  <a:pt x="179" y="216"/>
                  <a:pt x="179" y="216"/>
                </a:cubicBezTo>
                <a:cubicBezTo>
                  <a:pt x="166" y="210"/>
                  <a:pt x="171" y="208"/>
                  <a:pt x="171" y="208"/>
                </a:cubicBezTo>
                <a:cubicBezTo>
                  <a:pt x="174" y="212"/>
                  <a:pt x="183" y="214"/>
                  <a:pt x="183" y="214"/>
                </a:cubicBezTo>
                <a:cubicBezTo>
                  <a:pt x="185" y="221"/>
                  <a:pt x="188" y="223"/>
                  <a:pt x="188" y="223"/>
                </a:cubicBezTo>
                <a:cubicBezTo>
                  <a:pt x="192" y="224"/>
                  <a:pt x="193" y="221"/>
                  <a:pt x="193" y="221"/>
                </a:cubicBezTo>
                <a:cubicBezTo>
                  <a:pt x="189" y="220"/>
                  <a:pt x="189" y="216"/>
                  <a:pt x="189" y="216"/>
                </a:cubicBezTo>
                <a:cubicBezTo>
                  <a:pt x="188" y="213"/>
                  <a:pt x="193" y="215"/>
                  <a:pt x="193" y="215"/>
                </a:cubicBezTo>
                <a:cubicBezTo>
                  <a:pt x="198" y="222"/>
                  <a:pt x="208" y="221"/>
                  <a:pt x="208" y="221"/>
                </a:cubicBezTo>
                <a:cubicBezTo>
                  <a:pt x="214" y="221"/>
                  <a:pt x="212" y="233"/>
                  <a:pt x="212" y="233"/>
                </a:cubicBezTo>
                <a:cubicBezTo>
                  <a:pt x="205" y="237"/>
                  <a:pt x="192" y="229"/>
                  <a:pt x="192" y="229"/>
                </a:cubicBezTo>
                <a:cubicBezTo>
                  <a:pt x="193" y="233"/>
                  <a:pt x="188" y="234"/>
                  <a:pt x="188" y="234"/>
                </a:cubicBezTo>
                <a:cubicBezTo>
                  <a:pt x="182" y="227"/>
                  <a:pt x="174" y="230"/>
                  <a:pt x="174" y="230"/>
                </a:cubicBezTo>
                <a:cubicBezTo>
                  <a:pt x="176" y="227"/>
                  <a:pt x="173" y="223"/>
                  <a:pt x="173" y="223"/>
                </a:cubicBezTo>
                <a:cubicBezTo>
                  <a:pt x="168" y="221"/>
                  <a:pt x="160" y="224"/>
                  <a:pt x="160" y="224"/>
                </a:cubicBezTo>
                <a:cubicBezTo>
                  <a:pt x="154" y="226"/>
                  <a:pt x="143" y="227"/>
                  <a:pt x="143" y="227"/>
                </a:cubicBezTo>
                <a:cubicBezTo>
                  <a:pt x="138" y="227"/>
                  <a:pt x="134" y="237"/>
                  <a:pt x="134" y="237"/>
                </a:cubicBezTo>
                <a:cubicBezTo>
                  <a:pt x="122" y="242"/>
                  <a:pt x="121" y="253"/>
                  <a:pt x="121" y="253"/>
                </a:cubicBezTo>
                <a:cubicBezTo>
                  <a:pt x="121" y="259"/>
                  <a:pt x="120" y="266"/>
                  <a:pt x="120" y="266"/>
                </a:cubicBezTo>
                <a:cubicBezTo>
                  <a:pt x="116" y="272"/>
                  <a:pt x="128" y="279"/>
                  <a:pt x="128" y="279"/>
                </a:cubicBezTo>
                <a:cubicBezTo>
                  <a:pt x="135" y="293"/>
                  <a:pt x="144" y="287"/>
                  <a:pt x="144" y="287"/>
                </a:cubicBezTo>
                <a:cubicBezTo>
                  <a:pt x="151" y="290"/>
                  <a:pt x="166" y="284"/>
                  <a:pt x="166" y="284"/>
                </a:cubicBezTo>
                <a:cubicBezTo>
                  <a:pt x="168" y="290"/>
                  <a:pt x="176" y="288"/>
                  <a:pt x="176" y="288"/>
                </a:cubicBezTo>
                <a:cubicBezTo>
                  <a:pt x="179" y="290"/>
                  <a:pt x="178" y="296"/>
                  <a:pt x="178" y="296"/>
                </a:cubicBezTo>
                <a:cubicBezTo>
                  <a:pt x="174" y="303"/>
                  <a:pt x="182" y="309"/>
                  <a:pt x="182" y="309"/>
                </a:cubicBezTo>
                <a:cubicBezTo>
                  <a:pt x="193" y="323"/>
                  <a:pt x="186" y="326"/>
                  <a:pt x="186" y="326"/>
                </a:cubicBezTo>
                <a:cubicBezTo>
                  <a:pt x="177" y="334"/>
                  <a:pt x="183" y="341"/>
                  <a:pt x="183" y="341"/>
                </a:cubicBezTo>
                <a:cubicBezTo>
                  <a:pt x="189" y="354"/>
                  <a:pt x="189" y="365"/>
                  <a:pt x="189" y="365"/>
                </a:cubicBezTo>
                <a:cubicBezTo>
                  <a:pt x="209" y="368"/>
                  <a:pt x="216" y="353"/>
                  <a:pt x="216" y="353"/>
                </a:cubicBezTo>
                <a:cubicBezTo>
                  <a:pt x="222" y="353"/>
                  <a:pt x="222" y="347"/>
                  <a:pt x="222" y="347"/>
                </a:cubicBezTo>
                <a:cubicBezTo>
                  <a:pt x="222" y="340"/>
                  <a:pt x="227" y="337"/>
                  <a:pt x="227" y="337"/>
                </a:cubicBezTo>
                <a:cubicBezTo>
                  <a:pt x="236" y="331"/>
                  <a:pt x="234" y="318"/>
                  <a:pt x="234" y="318"/>
                </a:cubicBezTo>
                <a:cubicBezTo>
                  <a:pt x="233" y="310"/>
                  <a:pt x="236" y="303"/>
                  <a:pt x="236" y="303"/>
                </a:cubicBezTo>
                <a:cubicBezTo>
                  <a:pt x="247" y="290"/>
                  <a:pt x="247" y="271"/>
                  <a:pt x="247" y="271"/>
                </a:cubicBezTo>
                <a:cubicBezTo>
                  <a:pt x="242" y="274"/>
                  <a:pt x="239" y="272"/>
                  <a:pt x="239" y="272"/>
                </a:cubicBezTo>
                <a:cubicBezTo>
                  <a:pt x="228" y="261"/>
                  <a:pt x="215" y="238"/>
                  <a:pt x="215" y="238"/>
                </a:cubicBezTo>
                <a:cubicBezTo>
                  <a:pt x="228" y="244"/>
                  <a:pt x="238" y="268"/>
                  <a:pt x="238" y="268"/>
                </a:cubicBezTo>
                <a:cubicBezTo>
                  <a:pt x="245" y="265"/>
                  <a:pt x="247" y="258"/>
                  <a:pt x="247" y="258"/>
                </a:cubicBezTo>
                <a:cubicBezTo>
                  <a:pt x="254" y="252"/>
                  <a:pt x="247" y="244"/>
                  <a:pt x="245" y="242"/>
                </a:cubicBezTo>
                <a:close/>
                <a:moveTo>
                  <a:pt x="245" y="242"/>
                </a:moveTo>
                <a:cubicBezTo>
                  <a:pt x="245" y="242"/>
                  <a:pt x="245" y="242"/>
                  <a:pt x="245" y="242"/>
                </a:cubicBezTo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Up Arrow 86"/>
          <p:cNvSpPr/>
          <p:nvPr/>
        </p:nvSpPr>
        <p:spPr>
          <a:xfrm rot="5400000">
            <a:off x="8750547" y="1831764"/>
            <a:ext cx="233362" cy="2253686"/>
          </a:xfrm>
          <a:prstGeom prst="upArrow">
            <a:avLst>
              <a:gd name="adj1" fmla="val 53549"/>
              <a:gd name="adj2" fmla="val 81354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Bent Arrow 87"/>
          <p:cNvSpPr/>
          <p:nvPr/>
        </p:nvSpPr>
        <p:spPr>
          <a:xfrm rot="10800000" flipH="1">
            <a:off x="6652089" y="3899586"/>
            <a:ext cx="3341982" cy="673484"/>
          </a:xfrm>
          <a:prstGeom prst="bentArrow">
            <a:avLst>
              <a:gd name="adj1" fmla="val 17673"/>
              <a:gd name="adj2" fmla="val 16460"/>
              <a:gd name="adj3" fmla="val 31601"/>
              <a:gd name="adj4" fmla="val 29493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2" name="Bent Arrow 91"/>
          <p:cNvSpPr/>
          <p:nvPr/>
        </p:nvSpPr>
        <p:spPr>
          <a:xfrm rot="10800000" flipH="1">
            <a:off x="2043652" y="1765252"/>
            <a:ext cx="1120789" cy="941266"/>
          </a:xfrm>
          <a:prstGeom prst="bentArrow">
            <a:avLst>
              <a:gd name="adj1" fmla="val 17673"/>
              <a:gd name="adj2" fmla="val 16460"/>
              <a:gd name="adj3" fmla="val 31601"/>
              <a:gd name="adj4" fmla="val 29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3" name="Freeform 5"/>
          <p:cNvSpPr>
            <a:spLocks noEditPoints="1"/>
          </p:cNvSpPr>
          <p:nvPr/>
        </p:nvSpPr>
        <p:spPr bwMode="auto">
          <a:xfrm>
            <a:off x="631367" y="2398929"/>
            <a:ext cx="887462" cy="1048818"/>
          </a:xfrm>
          <a:custGeom>
            <a:avLst/>
            <a:gdLst/>
            <a:ahLst/>
            <a:cxnLst>
              <a:cxn ang="0">
                <a:pos x="250" y="250"/>
              </a:cxn>
              <a:cxn ang="0">
                <a:pos x="125" y="296"/>
              </a:cxn>
              <a:cxn ang="0">
                <a:pos x="0" y="250"/>
              </a:cxn>
              <a:cxn ang="0">
                <a:pos x="66" y="210"/>
              </a:cxn>
              <a:cxn ang="0">
                <a:pos x="79" y="219"/>
              </a:cxn>
              <a:cxn ang="0">
                <a:pos x="70" y="232"/>
              </a:cxn>
              <a:cxn ang="0">
                <a:pos x="23" y="251"/>
              </a:cxn>
              <a:cxn ang="0">
                <a:pos x="125" y="273"/>
              </a:cxn>
              <a:cxn ang="0">
                <a:pos x="228" y="250"/>
              </a:cxn>
              <a:cxn ang="0">
                <a:pos x="180" y="232"/>
              </a:cxn>
              <a:cxn ang="0">
                <a:pos x="171" y="219"/>
              </a:cxn>
              <a:cxn ang="0">
                <a:pos x="184" y="210"/>
              </a:cxn>
              <a:cxn ang="0">
                <a:pos x="250" y="250"/>
              </a:cxn>
              <a:cxn ang="0">
                <a:pos x="80" y="182"/>
              </a:cxn>
              <a:cxn ang="0">
                <a:pos x="91" y="182"/>
              </a:cxn>
              <a:cxn ang="0">
                <a:pos x="91" y="250"/>
              </a:cxn>
              <a:cxn ang="0">
                <a:pos x="102" y="262"/>
              </a:cxn>
              <a:cxn ang="0">
                <a:pos x="148" y="262"/>
              </a:cxn>
              <a:cxn ang="0">
                <a:pos x="159" y="250"/>
              </a:cxn>
              <a:cxn ang="0">
                <a:pos x="159" y="182"/>
              </a:cxn>
              <a:cxn ang="0">
                <a:pos x="171" y="182"/>
              </a:cxn>
              <a:cxn ang="0">
                <a:pos x="182" y="171"/>
              </a:cxn>
              <a:cxn ang="0">
                <a:pos x="182" y="102"/>
              </a:cxn>
              <a:cxn ang="0">
                <a:pos x="157" y="82"/>
              </a:cxn>
              <a:cxn ang="0">
                <a:pos x="125" y="80"/>
              </a:cxn>
              <a:cxn ang="0">
                <a:pos x="93" y="82"/>
              </a:cxn>
              <a:cxn ang="0">
                <a:pos x="68" y="102"/>
              </a:cxn>
              <a:cxn ang="0">
                <a:pos x="68" y="171"/>
              </a:cxn>
              <a:cxn ang="0">
                <a:pos x="80" y="182"/>
              </a:cxn>
              <a:cxn ang="0">
                <a:pos x="125" y="68"/>
              </a:cxn>
              <a:cxn ang="0">
                <a:pos x="159" y="34"/>
              </a:cxn>
              <a:cxn ang="0">
                <a:pos x="125" y="0"/>
              </a:cxn>
              <a:cxn ang="0">
                <a:pos x="91" y="34"/>
              </a:cxn>
              <a:cxn ang="0">
                <a:pos x="125" y="68"/>
              </a:cxn>
              <a:cxn ang="0">
                <a:pos x="125" y="68"/>
              </a:cxn>
              <a:cxn ang="0">
                <a:pos x="125" y="68"/>
              </a:cxn>
            </a:cxnLst>
            <a:rect l="0" t="0" r="r" b="b"/>
            <a:pathLst>
              <a:path w="250" h="296">
                <a:moveTo>
                  <a:pt x="250" y="250"/>
                </a:moveTo>
                <a:cubicBezTo>
                  <a:pt x="250" y="282"/>
                  <a:pt x="185" y="296"/>
                  <a:pt x="125" y="296"/>
                </a:cubicBezTo>
                <a:cubicBezTo>
                  <a:pt x="65" y="296"/>
                  <a:pt x="0" y="282"/>
                  <a:pt x="0" y="250"/>
                </a:cubicBezTo>
                <a:cubicBezTo>
                  <a:pt x="0" y="226"/>
                  <a:pt x="36" y="215"/>
                  <a:pt x="66" y="210"/>
                </a:cubicBezTo>
                <a:cubicBezTo>
                  <a:pt x="72" y="209"/>
                  <a:pt x="78" y="213"/>
                  <a:pt x="79" y="219"/>
                </a:cubicBezTo>
                <a:cubicBezTo>
                  <a:pt x="80" y="225"/>
                  <a:pt x="76" y="231"/>
                  <a:pt x="70" y="232"/>
                </a:cubicBezTo>
                <a:cubicBezTo>
                  <a:pt x="33" y="239"/>
                  <a:pt x="23" y="249"/>
                  <a:pt x="23" y="251"/>
                </a:cubicBezTo>
                <a:cubicBezTo>
                  <a:pt x="24" y="257"/>
                  <a:pt x="58" y="273"/>
                  <a:pt x="125" y="273"/>
                </a:cubicBezTo>
                <a:cubicBezTo>
                  <a:pt x="192" y="273"/>
                  <a:pt x="226" y="257"/>
                  <a:pt x="228" y="250"/>
                </a:cubicBezTo>
                <a:cubicBezTo>
                  <a:pt x="227" y="249"/>
                  <a:pt x="217" y="238"/>
                  <a:pt x="180" y="232"/>
                </a:cubicBezTo>
                <a:cubicBezTo>
                  <a:pt x="174" y="231"/>
                  <a:pt x="170" y="225"/>
                  <a:pt x="171" y="219"/>
                </a:cubicBezTo>
                <a:cubicBezTo>
                  <a:pt x="172" y="213"/>
                  <a:pt x="178" y="209"/>
                  <a:pt x="184" y="210"/>
                </a:cubicBezTo>
                <a:cubicBezTo>
                  <a:pt x="214" y="215"/>
                  <a:pt x="250" y="226"/>
                  <a:pt x="250" y="250"/>
                </a:cubicBezTo>
                <a:close/>
                <a:moveTo>
                  <a:pt x="80" y="182"/>
                </a:moveTo>
                <a:cubicBezTo>
                  <a:pt x="91" y="182"/>
                  <a:pt x="91" y="182"/>
                  <a:pt x="91" y="182"/>
                </a:cubicBezTo>
                <a:cubicBezTo>
                  <a:pt x="91" y="250"/>
                  <a:pt x="91" y="250"/>
                  <a:pt x="91" y="250"/>
                </a:cubicBezTo>
                <a:cubicBezTo>
                  <a:pt x="91" y="257"/>
                  <a:pt x="96" y="262"/>
                  <a:pt x="102" y="262"/>
                </a:cubicBezTo>
                <a:cubicBezTo>
                  <a:pt x="148" y="262"/>
                  <a:pt x="148" y="262"/>
                  <a:pt x="148" y="262"/>
                </a:cubicBezTo>
                <a:cubicBezTo>
                  <a:pt x="154" y="262"/>
                  <a:pt x="159" y="257"/>
                  <a:pt x="159" y="250"/>
                </a:cubicBezTo>
                <a:cubicBezTo>
                  <a:pt x="159" y="182"/>
                  <a:pt x="159" y="182"/>
                  <a:pt x="159" y="182"/>
                </a:cubicBezTo>
                <a:cubicBezTo>
                  <a:pt x="171" y="182"/>
                  <a:pt x="171" y="182"/>
                  <a:pt x="171" y="182"/>
                </a:cubicBezTo>
                <a:cubicBezTo>
                  <a:pt x="177" y="182"/>
                  <a:pt x="182" y="177"/>
                  <a:pt x="182" y="171"/>
                </a:cubicBezTo>
                <a:cubicBezTo>
                  <a:pt x="182" y="102"/>
                  <a:pt x="182" y="102"/>
                  <a:pt x="182" y="102"/>
                </a:cubicBezTo>
                <a:cubicBezTo>
                  <a:pt x="182" y="97"/>
                  <a:pt x="173" y="84"/>
                  <a:pt x="157" y="82"/>
                </a:cubicBezTo>
                <a:cubicBezTo>
                  <a:pt x="150" y="81"/>
                  <a:pt x="138" y="80"/>
                  <a:pt x="125" y="80"/>
                </a:cubicBezTo>
                <a:cubicBezTo>
                  <a:pt x="112" y="80"/>
                  <a:pt x="100" y="81"/>
                  <a:pt x="93" y="82"/>
                </a:cubicBezTo>
                <a:cubicBezTo>
                  <a:pt x="77" y="84"/>
                  <a:pt x="68" y="97"/>
                  <a:pt x="68" y="102"/>
                </a:cubicBezTo>
                <a:cubicBezTo>
                  <a:pt x="68" y="171"/>
                  <a:pt x="68" y="171"/>
                  <a:pt x="68" y="171"/>
                </a:cubicBezTo>
                <a:cubicBezTo>
                  <a:pt x="68" y="177"/>
                  <a:pt x="73" y="182"/>
                  <a:pt x="80" y="182"/>
                </a:cubicBezTo>
                <a:close/>
                <a:moveTo>
                  <a:pt x="125" y="68"/>
                </a:moveTo>
                <a:cubicBezTo>
                  <a:pt x="144" y="68"/>
                  <a:pt x="159" y="53"/>
                  <a:pt x="159" y="34"/>
                </a:cubicBezTo>
                <a:cubicBezTo>
                  <a:pt x="159" y="15"/>
                  <a:pt x="144" y="0"/>
                  <a:pt x="125" y="0"/>
                </a:cubicBezTo>
                <a:cubicBezTo>
                  <a:pt x="106" y="0"/>
                  <a:pt x="91" y="15"/>
                  <a:pt x="91" y="34"/>
                </a:cubicBezTo>
                <a:cubicBezTo>
                  <a:pt x="91" y="53"/>
                  <a:pt x="106" y="68"/>
                  <a:pt x="125" y="68"/>
                </a:cubicBezTo>
                <a:close/>
                <a:moveTo>
                  <a:pt x="125" y="68"/>
                </a:moveTo>
                <a:cubicBezTo>
                  <a:pt x="125" y="68"/>
                  <a:pt x="125" y="68"/>
                  <a:pt x="125" y="68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97" name="Group 96"/>
          <p:cNvGrpSpPr/>
          <p:nvPr/>
        </p:nvGrpSpPr>
        <p:grpSpPr>
          <a:xfrm>
            <a:off x="2896291" y="1113746"/>
            <a:ext cx="1653319" cy="312096"/>
            <a:chOff x="2786183" y="1446680"/>
            <a:chExt cx="1653319" cy="312096"/>
          </a:xfrm>
        </p:grpSpPr>
        <p:sp>
          <p:nvSpPr>
            <p:cNvPr id="98" name="Text Placeholder 3"/>
            <p:cNvSpPr txBox="1">
              <a:spLocks/>
            </p:cNvSpPr>
            <p:nvPr/>
          </p:nvSpPr>
          <p:spPr>
            <a:xfrm>
              <a:off x="2786183" y="1604888"/>
              <a:ext cx="1653319" cy="153888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 algn="l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bg1">
                      <a:lumMod val="50000"/>
                    </a:schemeClr>
                  </a:solidFill>
                </a:rPr>
                <a:t>There are many variations </a:t>
              </a: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2786183" y="1446680"/>
              <a:ext cx="143923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accent1"/>
                  </a:solidFill>
                </a:rPr>
                <a:t>点击输入标题</a:t>
              </a:r>
              <a:endParaRPr lang="en-US" sz="1200" dirty="0" smtClean="0">
                <a:solidFill>
                  <a:schemeClr val="accent1"/>
                </a:solidFill>
              </a:endParaRP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2887571" y="4360285"/>
            <a:ext cx="1662039" cy="338554"/>
            <a:chOff x="2786183" y="1446680"/>
            <a:chExt cx="1662039" cy="338554"/>
          </a:xfrm>
        </p:grpSpPr>
        <p:sp>
          <p:nvSpPr>
            <p:cNvPr id="101" name="Text Placeholder 3"/>
            <p:cNvSpPr txBox="1">
              <a:spLocks/>
            </p:cNvSpPr>
            <p:nvPr/>
          </p:nvSpPr>
          <p:spPr>
            <a:xfrm>
              <a:off x="2786183" y="1631346"/>
              <a:ext cx="1662039" cy="153888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 algn="l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bg1">
                      <a:lumMod val="50000"/>
                    </a:schemeClr>
                  </a:solidFill>
                </a:rPr>
                <a:t>There are many variations </a:t>
              </a: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2786183" y="1446680"/>
              <a:ext cx="143923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200" b="1" dirty="0" smtClean="0">
                  <a:solidFill>
                    <a:schemeClr val="accent3"/>
                  </a:solidFill>
                </a:rPr>
                <a:t>点击输入标题</a:t>
              </a:r>
              <a:endParaRPr lang="en-US" sz="1200" dirty="0" smtClean="0">
                <a:solidFill>
                  <a:schemeClr val="accent3"/>
                </a:solidFill>
              </a:endParaRPr>
            </a:p>
          </p:txBody>
        </p:sp>
      </p:grpSp>
      <p:sp>
        <p:nvSpPr>
          <p:cNvPr id="105" name="TextBox 104"/>
          <p:cNvSpPr txBox="1"/>
          <p:nvPr/>
        </p:nvSpPr>
        <p:spPr>
          <a:xfrm>
            <a:off x="3267917" y="3688281"/>
            <a:ext cx="1439234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accent2"/>
                </a:solidFill>
              </a:rPr>
              <a:t>点击输入标题</a:t>
            </a:r>
            <a:endParaRPr lang="en-US" sz="1200" dirty="0" smtClean="0">
              <a:solidFill>
                <a:schemeClr val="accent2"/>
              </a:solidFill>
            </a:endParaRPr>
          </a:p>
        </p:txBody>
      </p:sp>
      <p:grpSp>
        <p:nvGrpSpPr>
          <p:cNvPr id="109" name="Group 108"/>
          <p:cNvGrpSpPr/>
          <p:nvPr/>
        </p:nvGrpSpPr>
        <p:grpSpPr>
          <a:xfrm>
            <a:off x="122435" y="3551069"/>
            <a:ext cx="1857250" cy="312096"/>
            <a:chOff x="2786183" y="1446680"/>
            <a:chExt cx="1857250" cy="312096"/>
          </a:xfrm>
        </p:grpSpPr>
        <p:sp>
          <p:nvSpPr>
            <p:cNvPr id="110" name="Text Placeholder 3"/>
            <p:cNvSpPr txBox="1">
              <a:spLocks/>
            </p:cNvSpPr>
            <p:nvPr/>
          </p:nvSpPr>
          <p:spPr>
            <a:xfrm>
              <a:off x="2786183" y="1604888"/>
              <a:ext cx="1857250" cy="153888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bg1">
                      <a:lumMod val="50000"/>
                    </a:schemeClr>
                  </a:solidFill>
                </a:rPr>
                <a:t>There are many variations</a:t>
              </a: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2995191" y="1446680"/>
              <a:ext cx="143923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200" b="1" dirty="0" smtClean="0">
                  <a:solidFill>
                    <a:schemeClr val="accent2"/>
                  </a:solidFill>
                </a:rPr>
                <a:t>点击输入标题</a:t>
              </a:r>
              <a:endParaRPr lang="en-US" sz="1200" dirty="0" smtClean="0">
                <a:solidFill>
                  <a:schemeClr val="accent2"/>
                </a:solidFill>
              </a:endParaRPr>
            </a:p>
          </p:txBody>
        </p:sp>
      </p:grp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628650" y="94649"/>
            <a:ext cx="7886700" cy="644842"/>
          </a:xfrm>
        </p:spPr>
        <p:txBody>
          <a:bodyPr/>
          <a:lstStyle/>
          <a:p>
            <a:r>
              <a:rPr lang="zh-CN" altLang="en-US" sz="3000" dirty="0" smtClean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点击此处输入标题</a:t>
            </a:r>
            <a:endParaRPr lang="en-US" sz="300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15923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82" grpId="0" animBg="1"/>
      <p:bldP spid="3110" grpId="0" animBg="1"/>
      <p:bldP spid="87" grpId="0" animBg="1"/>
      <p:bldP spid="88" grpId="0" animBg="1"/>
      <p:bldP spid="92" grpId="0" animBg="1"/>
      <p:bldP spid="93" grpId="0" animBg="1"/>
      <p:bldP spid="10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lide Number Placeholder 257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0" name="Up Arrow 49"/>
          <p:cNvSpPr/>
          <p:nvPr/>
        </p:nvSpPr>
        <p:spPr>
          <a:xfrm rot="5400000">
            <a:off x="397019" y="595716"/>
            <a:ext cx="233362" cy="1027401"/>
          </a:xfrm>
          <a:prstGeom prst="upArrow">
            <a:avLst>
              <a:gd name="adj1" fmla="val 53549"/>
              <a:gd name="adj2" fmla="val 8135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Up Arrow 50"/>
          <p:cNvSpPr/>
          <p:nvPr/>
        </p:nvSpPr>
        <p:spPr>
          <a:xfrm rot="5400000">
            <a:off x="1016475" y="1834926"/>
            <a:ext cx="233366" cy="2266320"/>
          </a:xfrm>
          <a:prstGeom prst="upArrow">
            <a:avLst>
              <a:gd name="adj1" fmla="val 53549"/>
              <a:gd name="adj2" fmla="val 81354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Up Arrow 51"/>
          <p:cNvSpPr/>
          <p:nvPr/>
        </p:nvSpPr>
        <p:spPr>
          <a:xfrm rot="5400000">
            <a:off x="397019" y="3957613"/>
            <a:ext cx="233362" cy="1027401"/>
          </a:xfrm>
          <a:prstGeom prst="upArrow">
            <a:avLst>
              <a:gd name="adj1" fmla="val 53549"/>
              <a:gd name="adj2" fmla="val 81354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7" name="Bent Arrow 76"/>
          <p:cNvSpPr/>
          <p:nvPr/>
        </p:nvSpPr>
        <p:spPr>
          <a:xfrm rot="16200000" flipH="1" flipV="1">
            <a:off x="3376593" y="54053"/>
            <a:ext cx="1120789" cy="2992893"/>
          </a:xfrm>
          <a:prstGeom prst="bentArrow">
            <a:avLst>
              <a:gd name="adj1" fmla="val 12242"/>
              <a:gd name="adj2" fmla="val 16177"/>
              <a:gd name="adj3" fmla="val 18570"/>
              <a:gd name="adj4" fmla="val 29493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79" name="Group 78"/>
          <p:cNvGrpSpPr/>
          <p:nvPr/>
        </p:nvGrpSpPr>
        <p:grpSpPr>
          <a:xfrm>
            <a:off x="1276206" y="728326"/>
            <a:ext cx="876300" cy="874713"/>
            <a:chOff x="1316038" y="790575"/>
            <a:chExt cx="876300" cy="874713"/>
          </a:xfrm>
          <a:solidFill>
            <a:schemeClr val="accent4"/>
          </a:solidFill>
        </p:grpSpPr>
        <p:sp>
          <p:nvSpPr>
            <p:cNvPr id="4101" name="Freeform 5"/>
            <p:cNvSpPr>
              <a:spLocks noEditPoints="1"/>
            </p:cNvSpPr>
            <p:nvPr/>
          </p:nvSpPr>
          <p:spPr bwMode="auto">
            <a:xfrm>
              <a:off x="1316038" y="790575"/>
              <a:ext cx="876300" cy="874713"/>
            </a:xfrm>
            <a:custGeom>
              <a:avLst/>
              <a:gdLst/>
              <a:ahLst/>
              <a:cxnLst>
                <a:cxn ang="0">
                  <a:pos x="303" y="0"/>
                </a:cxn>
                <a:cxn ang="0">
                  <a:pos x="39" y="0"/>
                </a:cxn>
                <a:cxn ang="0">
                  <a:pos x="0" y="40"/>
                </a:cxn>
                <a:cxn ang="0">
                  <a:pos x="0" y="224"/>
                </a:cxn>
                <a:cxn ang="0">
                  <a:pos x="39" y="264"/>
                </a:cxn>
                <a:cxn ang="0">
                  <a:pos x="158" y="264"/>
                </a:cxn>
                <a:cxn ang="0">
                  <a:pos x="158" y="290"/>
                </a:cxn>
                <a:cxn ang="0">
                  <a:pos x="105" y="290"/>
                </a:cxn>
                <a:cxn ang="0">
                  <a:pos x="83" y="304"/>
                </a:cxn>
                <a:cxn ang="0">
                  <a:pos x="26" y="304"/>
                </a:cxn>
                <a:cxn ang="0">
                  <a:pos x="13" y="317"/>
                </a:cxn>
                <a:cxn ang="0">
                  <a:pos x="26" y="330"/>
                </a:cxn>
                <a:cxn ang="0">
                  <a:pos x="83" y="330"/>
                </a:cxn>
                <a:cxn ang="0">
                  <a:pos x="105" y="343"/>
                </a:cxn>
                <a:cxn ang="0">
                  <a:pos x="237" y="343"/>
                </a:cxn>
                <a:cxn ang="0">
                  <a:pos x="260" y="330"/>
                </a:cxn>
                <a:cxn ang="0">
                  <a:pos x="317" y="330"/>
                </a:cxn>
                <a:cxn ang="0">
                  <a:pos x="330" y="317"/>
                </a:cxn>
                <a:cxn ang="0">
                  <a:pos x="317" y="304"/>
                </a:cxn>
                <a:cxn ang="0">
                  <a:pos x="260" y="304"/>
                </a:cxn>
                <a:cxn ang="0">
                  <a:pos x="237" y="290"/>
                </a:cxn>
                <a:cxn ang="0">
                  <a:pos x="185" y="290"/>
                </a:cxn>
                <a:cxn ang="0">
                  <a:pos x="185" y="264"/>
                </a:cxn>
                <a:cxn ang="0">
                  <a:pos x="303" y="264"/>
                </a:cxn>
                <a:cxn ang="0">
                  <a:pos x="343" y="224"/>
                </a:cxn>
                <a:cxn ang="0">
                  <a:pos x="343" y="40"/>
                </a:cxn>
                <a:cxn ang="0">
                  <a:pos x="303" y="0"/>
                </a:cxn>
                <a:cxn ang="0">
                  <a:pos x="307" y="247"/>
                </a:cxn>
                <a:cxn ang="0">
                  <a:pos x="297" y="238"/>
                </a:cxn>
                <a:cxn ang="0">
                  <a:pos x="307" y="228"/>
                </a:cxn>
                <a:cxn ang="0">
                  <a:pos x="317" y="238"/>
                </a:cxn>
                <a:cxn ang="0">
                  <a:pos x="307" y="247"/>
                </a:cxn>
                <a:cxn ang="0">
                  <a:pos x="317" y="198"/>
                </a:cxn>
                <a:cxn ang="0">
                  <a:pos x="303" y="211"/>
                </a:cxn>
                <a:cxn ang="0">
                  <a:pos x="39" y="211"/>
                </a:cxn>
                <a:cxn ang="0">
                  <a:pos x="26" y="198"/>
                </a:cxn>
                <a:cxn ang="0">
                  <a:pos x="26" y="40"/>
                </a:cxn>
                <a:cxn ang="0">
                  <a:pos x="39" y="26"/>
                </a:cxn>
                <a:cxn ang="0">
                  <a:pos x="303" y="26"/>
                </a:cxn>
                <a:cxn ang="0">
                  <a:pos x="317" y="40"/>
                </a:cxn>
                <a:cxn ang="0">
                  <a:pos x="317" y="198"/>
                </a:cxn>
                <a:cxn ang="0">
                  <a:pos x="317" y="198"/>
                </a:cxn>
                <a:cxn ang="0">
                  <a:pos x="317" y="198"/>
                </a:cxn>
              </a:cxnLst>
              <a:rect l="0" t="0" r="r" b="b"/>
              <a:pathLst>
                <a:path w="343" h="343">
                  <a:moveTo>
                    <a:pt x="303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224"/>
                    <a:pt x="0" y="224"/>
                    <a:pt x="0" y="224"/>
                  </a:cubicBezTo>
                  <a:cubicBezTo>
                    <a:pt x="0" y="246"/>
                    <a:pt x="18" y="264"/>
                    <a:pt x="39" y="264"/>
                  </a:cubicBezTo>
                  <a:cubicBezTo>
                    <a:pt x="158" y="264"/>
                    <a:pt x="158" y="264"/>
                    <a:pt x="158" y="264"/>
                  </a:cubicBezTo>
                  <a:cubicBezTo>
                    <a:pt x="158" y="290"/>
                    <a:pt x="158" y="290"/>
                    <a:pt x="158" y="290"/>
                  </a:cubicBezTo>
                  <a:cubicBezTo>
                    <a:pt x="105" y="290"/>
                    <a:pt x="105" y="290"/>
                    <a:pt x="105" y="290"/>
                  </a:cubicBezTo>
                  <a:cubicBezTo>
                    <a:pt x="96" y="290"/>
                    <a:pt x="87" y="296"/>
                    <a:pt x="83" y="304"/>
                  </a:cubicBezTo>
                  <a:cubicBezTo>
                    <a:pt x="26" y="304"/>
                    <a:pt x="26" y="304"/>
                    <a:pt x="26" y="304"/>
                  </a:cubicBezTo>
                  <a:cubicBezTo>
                    <a:pt x="19" y="304"/>
                    <a:pt x="13" y="309"/>
                    <a:pt x="13" y="317"/>
                  </a:cubicBezTo>
                  <a:cubicBezTo>
                    <a:pt x="13" y="324"/>
                    <a:pt x="19" y="330"/>
                    <a:pt x="26" y="330"/>
                  </a:cubicBezTo>
                  <a:cubicBezTo>
                    <a:pt x="83" y="330"/>
                    <a:pt x="83" y="330"/>
                    <a:pt x="83" y="330"/>
                  </a:cubicBezTo>
                  <a:cubicBezTo>
                    <a:pt x="87" y="338"/>
                    <a:pt x="96" y="343"/>
                    <a:pt x="105" y="343"/>
                  </a:cubicBezTo>
                  <a:cubicBezTo>
                    <a:pt x="237" y="343"/>
                    <a:pt x="237" y="343"/>
                    <a:pt x="237" y="343"/>
                  </a:cubicBezTo>
                  <a:cubicBezTo>
                    <a:pt x="247" y="343"/>
                    <a:pt x="256" y="338"/>
                    <a:pt x="260" y="330"/>
                  </a:cubicBezTo>
                  <a:cubicBezTo>
                    <a:pt x="317" y="330"/>
                    <a:pt x="317" y="330"/>
                    <a:pt x="317" y="330"/>
                  </a:cubicBezTo>
                  <a:cubicBezTo>
                    <a:pt x="324" y="330"/>
                    <a:pt x="330" y="324"/>
                    <a:pt x="330" y="317"/>
                  </a:cubicBezTo>
                  <a:cubicBezTo>
                    <a:pt x="330" y="309"/>
                    <a:pt x="324" y="304"/>
                    <a:pt x="317" y="304"/>
                  </a:cubicBezTo>
                  <a:cubicBezTo>
                    <a:pt x="260" y="304"/>
                    <a:pt x="260" y="304"/>
                    <a:pt x="260" y="304"/>
                  </a:cubicBezTo>
                  <a:cubicBezTo>
                    <a:pt x="256" y="296"/>
                    <a:pt x="247" y="290"/>
                    <a:pt x="237" y="290"/>
                  </a:cubicBezTo>
                  <a:cubicBezTo>
                    <a:pt x="185" y="290"/>
                    <a:pt x="185" y="290"/>
                    <a:pt x="185" y="290"/>
                  </a:cubicBezTo>
                  <a:cubicBezTo>
                    <a:pt x="185" y="264"/>
                    <a:pt x="185" y="264"/>
                    <a:pt x="185" y="264"/>
                  </a:cubicBezTo>
                  <a:cubicBezTo>
                    <a:pt x="303" y="264"/>
                    <a:pt x="303" y="264"/>
                    <a:pt x="303" y="264"/>
                  </a:cubicBezTo>
                  <a:cubicBezTo>
                    <a:pt x="325" y="264"/>
                    <a:pt x="343" y="246"/>
                    <a:pt x="343" y="224"/>
                  </a:cubicBezTo>
                  <a:cubicBezTo>
                    <a:pt x="343" y="40"/>
                    <a:pt x="343" y="40"/>
                    <a:pt x="343" y="40"/>
                  </a:cubicBezTo>
                  <a:cubicBezTo>
                    <a:pt x="343" y="18"/>
                    <a:pt x="325" y="0"/>
                    <a:pt x="303" y="0"/>
                  </a:cubicBezTo>
                  <a:close/>
                  <a:moveTo>
                    <a:pt x="307" y="247"/>
                  </a:moveTo>
                  <a:cubicBezTo>
                    <a:pt x="302" y="247"/>
                    <a:pt x="297" y="243"/>
                    <a:pt x="297" y="238"/>
                  </a:cubicBezTo>
                  <a:cubicBezTo>
                    <a:pt x="297" y="232"/>
                    <a:pt x="302" y="228"/>
                    <a:pt x="307" y="228"/>
                  </a:cubicBezTo>
                  <a:cubicBezTo>
                    <a:pt x="312" y="228"/>
                    <a:pt x="317" y="232"/>
                    <a:pt x="317" y="238"/>
                  </a:cubicBezTo>
                  <a:cubicBezTo>
                    <a:pt x="317" y="243"/>
                    <a:pt x="312" y="247"/>
                    <a:pt x="307" y="247"/>
                  </a:cubicBezTo>
                  <a:close/>
                  <a:moveTo>
                    <a:pt x="317" y="198"/>
                  </a:moveTo>
                  <a:cubicBezTo>
                    <a:pt x="317" y="205"/>
                    <a:pt x="311" y="211"/>
                    <a:pt x="303" y="211"/>
                  </a:cubicBezTo>
                  <a:cubicBezTo>
                    <a:pt x="39" y="211"/>
                    <a:pt x="39" y="211"/>
                    <a:pt x="39" y="211"/>
                  </a:cubicBezTo>
                  <a:cubicBezTo>
                    <a:pt x="32" y="211"/>
                    <a:pt x="26" y="205"/>
                    <a:pt x="26" y="198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2"/>
                    <a:pt x="32" y="26"/>
                    <a:pt x="39" y="26"/>
                  </a:cubicBezTo>
                  <a:cubicBezTo>
                    <a:pt x="303" y="26"/>
                    <a:pt x="303" y="26"/>
                    <a:pt x="303" y="26"/>
                  </a:cubicBezTo>
                  <a:cubicBezTo>
                    <a:pt x="311" y="26"/>
                    <a:pt x="317" y="32"/>
                    <a:pt x="317" y="40"/>
                  </a:cubicBezTo>
                  <a:lnTo>
                    <a:pt x="317" y="198"/>
                  </a:lnTo>
                  <a:close/>
                  <a:moveTo>
                    <a:pt x="317" y="198"/>
                  </a:moveTo>
                  <a:cubicBezTo>
                    <a:pt x="317" y="198"/>
                    <a:pt x="317" y="198"/>
                    <a:pt x="317" y="198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02" name="Freeform 6"/>
            <p:cNvSpPr>
              <a:spLocks noEditPoints="1"/>
            </p:cNvSpPr>
            <p:nvPr/>
          </p:nvSpPr>
          <p:spPr bwMode="auto">
            <a:xfrm>
              <a:off x="1471613" y="987425"/>
              <a:ext cx="247650" cy="244475"/>
            </a:xfrm>
            <a:custGeom>
              <a:avLst/>
              <a:gdLst/>
              <a:ahLst/>
              <a:cxnLst>
                <a:cxn ang="0">
                  <a:pos x="58" y="29"/>
                </a:cxn>
                <a:cxn ang="0">
                  <a:pos x="58" y="9"/>
                </a:cxn>
                <a:cxn ang="0">
                  <a:pos x="49" y="6"/>
                </a:cxn>
                <a:cxn ang="0">
                  <a:pos x="5" y="42"/>
                </a:cxn>
                <a:cxn ang="0">
                  <a:pos x="5" y="55"/>
                </a:cxn>
                <a:cxn ang="0">
                  <a:pos x="49" y="91"/>
                </a:cxn>
                <a:cxn ang="0">
                  <a:pos x="58" y="87"/>
                </a:cxn>
                <a:cxn ang="0">
                  <a:pos x="58" y="68"/>
                </a:cxn>
                <a:cxn ang="0">
                  <a:pos x="97" y="62"/>
                </a:cxn>
                <a:cxn ang="0">
                  <a:pos x="97" y="35"/>
                </a:cxn>
                <a:cxn ang="0">
                  <a:pos x="58" y="29"/>
                </a:cxn>
                <a:cxn ang="0">
                  <a:pos x="58" y="29"/>
                </a:cxn>
                <a:cxn ang="0">
                  <a:pos x="58" y="29"/>
                </a:cxn>
              </a:cxnLst>
              <a:rect l="0" t="0" r="r" b="b"/>
              <a:pathLst>
                <a:path w="97" h="96">
                  <a:moveTo>
                    <a:pt x="58" y="29"/>
                  </a:moveTo>
                  <a:cubicBezTo>
                    <a:pt x="58" y="9"/>
                    <a:pt x="58" y="9"/>
                    <a:pt x="58" y="9"/>
                  </a:cubicBezTo>
                  <a:cubicBezTo>
                    <a:pt x="58" y="0"/>
                    <a:pt x="53" y="2"/>
                    <a:pt x="49" y="6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0" y="47"/>
                    <a:pt x="0" y="50"/>
                    <a:pt x="5" y="55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55" y="96"/>
                    <a:pt x="58" y="96"/>
                    <a:pt x="58" y="87"/>
                  </a:cubicBezTo>
                  <a:cubicBezTo>
                    <a:pt x="58" y="78"/>
                    <a:pt x="58" y="68"/>
                    <a:pt x="58" y="68"/>
                  </a:cubicBezTo>
                  <a:cubicBezTo>
                    <a:pt x="78" y="68"/>
                    <a:pt x="97" y="68"/>
                    <a:pt x="97" y="62"/>
                  </a:cubicBezTo>
                  <a:cubicBezTo>
                    <a:pt x="97" y="35"/>
                    <a:pt x="97" y="35"/>
                    <a:pt x="97" y="35"/>
                  </a:cubicBezTo>
                  <a:cubicBezTo>
                    <a:pt x="97" y="29"/>
                    <a:pt x="78" y="29"/>
                    <a:pt x="58" y="29"/>
                  </a:cubicBezTo>
                  <a:close/>
                  <a:moveTo>
                    <a:pt x="58" y="29"/>
                  </a:moveTo>
                  <a:cubicBezTo>
                    <a:pt x="58" y="29"/>
                    <a:pt x="58" y="29"/>
                    <a:pt x="58" y="2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03" name="Freeform 7"/>
            <p:cNvSpPr>
              <a:spLocks noEditPoints="1"/>
            </p:cNvSpPr>
            <p:nvPr/>
          </p:nvSpPr>
          <p:spPr bwMode="auto">
            <a:xfrm>
              <a:off x="1789113" y="987425"/>
              <a:ext cx="246063" cy="244475"/>
            </a:xfrm>
            <a:custGeom>
              <a:avLst/>
              <a:gdLst/>
              <a:ahLst/>
              <a:cxnLst>
                <a:cxn ang="0">
                  <a:pos x="48" y="6"/>
                </a:cxn>
                <a:cxn ang="0">
                  <a:pos x="39" y="9"/>
                </a:cxn>
                <a:cxn ang="0">
                  <a:pos x="39" y="29"/>
                </a:cxn>
                <a:cxn ang="0">
                  <a:pos x="0" y="35"/>
                </a:cxn>
                <a:cxn ang="0">
                  <a:pos x="0" y="62"/>
                </a:cxn>
                <a:cxn ang="0">
                  <a:pos x="39" y="68"/>
                </a:cxn>
                <a:cxn ang="0">
                  <a:pos x="39" y="87"/>
                </a:cxn>
                <a:cxn ang="0">
                  <a:pos x="48" y="91"/>
                </a:cxn>
                <a:cxn ang="0">
                  <a:pos x="92" y="55"/>
                </a:cxn>
                <a:cxn ang="0">
                  <a:pos x="92" y="42"/>
                </a:cxn>
                <a:cxn ang="0">
                  <a:pos x="48" y="6"/>
                </a:cxn>
                <a:cxn ang="0">
                  <a:pos x="48" y="6"/>
                </a:cxn>
                <a:cxn ang="0">
                  <a:pos x="48" y="6"/>
                </a:cxn>
              </a:cxnLst>
              <a:rect l="0" t="0" r="r" b="b"/>
              <a:pathLst>
                <a:path w="97" h="96">
                  <a:moveTo>
                    <a:pt x="48" y="6"/>
                  </a:moveTo>
                  <a:cubicBezTo>
                    <a:pt x="44" y="2"/>
                    <a:pt x="39" y="0"/>
                    <a:pt x="39" y="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19" y="29"/>
                    <a:pt x="0" y="29"/>
                    <a:pt x="0" y="3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8"/>
                    <a:pt x="19" y="68"/>
                    <a:pt x="39" y="68"/>
                  </a:cubicBezTo>
                  <a:cubicBezTo>
                    <a:pt x="39" y="68"/>
                    <a:pt x="39" y="78"/>
                    <a:pt x="39" y="87"/>
                  </a:cubicBezTo>
                  <a:cubicBezTo>
                    <a:pt x="39" y="96"/>
                    <a:pt x="42" y="96"/>
                    <a:pt x="48" y="91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7" y="50"/>
                    <a:pt x="97" y="47"/>
                    <a:pt x="92" y="42"/>
                  </a:cubicBezTo>
                  <a:lnTo>
                    <a:pt x="48" y="6"/>
                  </a:lnTo>
                  <a:close/>
                  <a:moveTo>
                    <a:pt x="48" y="6"/>
                  </a:moveTo>
                  <a:cubicBezTo>
                    <a:pt x="48" y="6"/>
                    <a:pt x="48" y="6"/>
                    <a:pt x="48" y="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1288401" y="3781497"/>
            <a:ext cx="767764" cy="1129372"/>
            <a:chOff x="1339850" y="3387725"/>
            <a:chExt cx="930276" cy="1368425"/>
          </a:xfrm>
          <a:solidFill>
            <a:schemeClr val="accent6"/>
          </a:solidFill>
        </p:grpSpPr>
        <p:sp>
          <p:nvSpPr>
            <p:cNvPr id="4107" name="Freeform 11"/>
            <p:cNvSpPr>
              <a:spLocks noEditPoints="1"/>
            </p:cNvSpPr>
            <p:nvPr/>
          </p:nvSpPr>
          <p:spPr bwMode="auto">
            <a:xfrm>
              <a:off x="1666875" y="3387725"/>
              <a:ext cx="280988" cy="279400"/>
            </a:xfrm>
            <a:custGeom>
              <a:avLst/>
              <a:gdLst/>
              <a:ahLst/>
              <a:cxnLst>
                <a:cxn ang="0">
                  <a:pos x="74" y="37"/>
                </a:cxn>
                <a:cxn ang="0">
                  <a:pos x="37" y="74"/>
                </a:cxn>
                <a:cxn ang="0">
                  <a:pos x="0" y="37"/>
                </a:cxn>
                <a:cxn ang="0">
                  <a:pos x="37" y="0"/>
                </a:cxn>
                <a:cxn ang="0">
                  <a:pos x="74" y="37"/>
                </a:cxn>
                <a:cxn ang="0">
                  <a:pos x="74" y="37"/>
                </a:cxn>
                <a:cxn ang="0">
                  <a:pos x="74" y="37"/>
                </a:cxn>
              </a:cxnLst>
              <a:rect l="0" t="0" r="r" b="b"/>
              <a:pathLst>
                <a:path w="74" h="74">
                  <a:moveTo>
                    <a:pt x="74" y="37"/>
                  </a:moveTo>
                  <a:cubicBezTo>
                    <a:pt x="74" y="58"/>
                    <a:pt x="57" y="74"/>
                    <a:pt x="37" y="74"/>
                  </a:cubicBezTo>
                  <a:cubicBezTo>
                    <a:pt x="16" y="74"/>
                    <a:pt x="0" y="58"/>
                    <a:pt x="0" y="37"/>
                  </a:cubicBezTo>
                  <a:cubicBezTo>
                    <a:pt x="0" y="17"/>
                    <a:pt x="16" y="0"/>
                    <a:pt x="37" y="0"/>
                  </a:cubicBezTo>
                  <a:cubicBezTo>
                    <a:pt x="57" y="0"/>
                    <a:pt x="74" y="17"/>
                    <a:pt x="74" y="37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08" name="Freeform 12"/>
            <p:cNvSpPr>
              <a:spLocks noEditPoints="1"/>
            </p:cNvSpPr>
            <p:nvPr/>
          </p:nvSpPr>
          <p:spPr bwMode="auto">
            <a:xfrm>
              <a:off x="1585913" y="3689350"/>
              <a:ext cx="441325" cy="1066800"/>
            </a:xfrm>
            <a:custGeom>
              <a:avLst/>
              <a:gdLst/>
              <a:ahLst/>
              <a:cxnLst>
                <a:cxn ang="0">
                  <a:pos x="116" y="150"/>
                </a:cxn>
                <a:cxn ang="0">
                  <a:pos x="116" y="16"/>
                </a:cxn>
                <a:cxn ang="0">
                  <a:pos x="100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0" y="16"/>
                </a:cxn>
                <a:cxn ang="0">
                  <a:pos x="0" y="150"/>
                </a:cxn>
                <a:cxn ang="0">
                  <a:pos x="16" y="166"/>
                </a:cxn>
                <a:cxn ang="0">
                  <a:pos x="25" y="163"/>
                </a:cxn>
                <a:cxn ang="0">
                  <a:pos x="25" y="265"/>
                </a:cxn>
                <a:cxn ang="0">
                  <a:pos x="41" y="282"/>
                </a:cxn>
                <a:cxn ang="0">
                  <a:pos x="57" y="265"/>
                </a:cxn>
                <a:cxn ang="0">
                  <a:pos x="58" y="265"/>
                </a:cxn>
                <a:cxn ang="0">
                  <a:pos x="74" y="282"/>
                </a:cxn>
                <a:cxn ang="0">
                  <a:pos x="90" y="265"/>
                </a:cxn>
                <a:cxn ang="0">
                  <a:pos x="90" y="163"/>
                </a:cxn>
                <a:cxn ang="0">
                  <a:pos x="100" y="166"/>
                </a:cxn>
                <a:cxn ang="0">
                  <a:pos x="116" y="150"/>
                </a:cxn>
                <a:cxn ang="0">
                  <a:pos x="116" y="150"/>
                </a:cxn>
                <a:cxn ang="0">
                  <a:pos x="116" y="150"/>
                </a:cxn>
              </a:cxnLst>
              <a:rect l="0" t="0" r="r" b="b"/>
              <a:pathLst>
                <a:path w="116" h="282">
                  <a:moveTo>
                    <a:pt x="116" y="150"/>
                  </a:moveTo>
                  <a:cubicBezTo>
                    <a:pt x="116" y="16"/>
                    <a:pt x="116" y="16"/>
                    <a:pt x="116" y="16"/>
                  </a:cubicBezTo>
                  <a:cubicBezTo>
                    <a:pt x="116" y="7"/>
                    <a:pt x="108" y="0"/>
                    <a:pt x="10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9"/>
                    <a:pt x="7" y="166"/>
                    <a:pt x="16" y="166"/>
                  </a:cubicBezTo>
                  <a:cubicBezTo>
                    <a:pt x="19" y="166"/>
                    <a:pt x="23" y="165"/>
                    <a:pt x="25" y="163"/>
                  </a:cubicBezTo>
                  <a:cubicBezTo>
                    <a:pt x="25" y="265"/>
                    <a:pt x="25" y="265"/>
                    <a:pt x="25" y="265"/>
                  </a:cubicBezTo>
                  <a:cubicBezTo>
                    <a:pt x="25" y="274"/>
                    <a:pt x="32" y="282"/>
                    <a:pt x="41" y="282"/>
                  </a:cubicBezTo>
                  <a:cubicBezTo>
                    <a:pt x="50" y="282"/>
                    <a:pt x="57" y="274"/>
                    <a:pt x="57" y="265"/>
                  </a:cubicBezTo>
                  <a:cubicBezTo>
                    <a:pt x="58" y="265"/>
                    <a:pt x="58" y="265"/>
                    <a:pt x="58" y="265"/>
                  </a:cubicBezTo>
                  <a:cubicBezTo>
                    <a:pt x="58" y="274"/>
                    <a:pt x="65" y="282"/>
                    <a:pt x="74" y="282"/>
                  </a:cubicBezTo>
                  <a:cubicBezTo>
                    <a:pt x="83" y="282"/>
                    <a:pt x="90" y="274"/>
                    <a:pt x="90" y="265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3" y="165"/>
                    <a:pt x="96" y="166"/>
                    <a:pt x="100" y="166"/>
                  </a:cubicBezTo>
                  <a:cubicBezTo>
                    <a:pt x="108" y="166"/>
                    <a:pt x="116" y="159"/>
                    <a:pt x="116" y="150"/>
                  </a:cubicBezTo>
                  <a:close/>
                  <a:moveTo>
                    <a:pt x="116" y="150"/>
                  </a:moveTo>
                  <a:cubicBezTo>
                    <a:pt x="116" y="150"/>
                    <a:pt x="116" y="150"/>
                    <a:pt x="116" y="15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09" name="Freeform 13"/>
            <p:cNvSpPr>
              <a:spLocks noEditPoints="1"/>
            </p:cNvSpPr>
            <p:nvPr/>
          </p:nvSpPr>
          <p:spPr bwMode="auto">
            <a:xfrm>
              <a:off x="1411288" y="3387725"/>
              <a:ext cx="231775" cy="257175"/>
            </a:xfrm>
            <a:custGeom>
              <a:avLst/>
              <a:gdLst/>
              <a:ahLst/>
              <a:cxnLst>
                <a:cxn ang="0">
                  <a:pos x="34" y="68"/>
                </a:cxn>
                <a:cxn ang="0">
                  <a:pos x="60" y="57"/>
                </a:cxn>
                <a:cxn ang="0">
                  <a:pos x="55" y="37"/>
                </a:cxn>
                <a:cxn ang="0">
                  <a:pos x="61" y="14"/>
                </a:cxn>
                <a:cxn ang="0">
                  <a:pos x="34" y="0"/>
                </a:cxn>
                <a:cxn ang="0">
                  <a:pos x="0" y="34"/>
                </a:cxn>
                <a:cxn ang="0">
                  <a:pos x="34" y="68"/>
                </a:cxn>
                <a:cxn ang="0">
                  <a:pos x="34" y="68"/>
                </a:cxn>
                <a:cxn ang="0">
                  <a:pos x="34" y="68"/>
                </a:cxn>
              </a:cxnLst>
              <a:rect l="0" t="0" r="r" b="b"/>
              <a:pathLst>
                <a:path w="61" h="68">
                  <a:moveTo>
                    <a:pt x="34" y="68"/>
                  </a:moveTo>
                  <a:cubicBezTo>
                    <a:pt x="44" y="68"/>
                    <a:pt x="53" y="64"/>
                    <a:pt x="60" y="57"/>
                  </a:cubicBezTo>
                  <a:cubicBezTo>
                    <a:pt x="57" y="51"/>
                    <a:pt x="55" y="44"/>
                    <a:pt x="55" y="37"/>
                  </a:cubicBezTo>
                  <a:cubicBezTo>
                    <a:pt x="55" y="29"/>
                    <a:pt x="58" y="21"/>
                    <a:pt x="61" y="14"/>
                  </a:cubicBezTo>
                  <a:cubicBezTo>
                    <a:pt x="55" y="5"/>
                    <a:pt x="45" y="0"/>
                    <a:pt x="34" y="0"/>
                  </a:cubicBezTo>
                  <a:cubicBezTo>
                    <a:pt x="16" y="0"/>
                    <a:pt x="0" y="15"/>
                    <a:pt x="0" y="34"/>
                  </a:cubicBezTo>
                  <a:cubicBezTo>
                    <a:pt x="0" y="53"/>
                    <a:pt x="16" y="68"/>
                    <a:pt x="34" y="68"/>
                  </a:cubicBezTo>
                  <a:close/>
                  <a:moveTo>
                    <a:pt x="34" y="68"/>
                  </a:moveTo>
                  <a:cubicBezTo>
                    <a:pt x="34" y="68"/>
                    <a:pt x="34" y="68"/>
                    <a:pt x="34" y="68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10" name="Freeform 14"/>
            <p:cNvSpPr>
              <a:spLocks noEditPoints="1"/>
            </p:cNvSpPr>
            <p:nvPr/>
          </p:nvSpPr>
          <p:spPr bwMode="auto">
            <a:xfrm>
              <a:off x="1339850" y="3662363"/>
              <a:ext cx="300038" cy="981075"/>
            </a:xfrm>
            <a:custGeom>
              <a:avLst/>
              <a:gdLst/>
              <a:ahLst/>
              <a:cxnLst>
                <a:cxn ang="0">
                  <a:pos x="53" y="157"/>
                </a:cxn>
                <a:cxn ang="0">
                  <a:pos x="53" y="23"/>
                </a:cxn>
                <a:cxn ang="0">
                  <a:pos x="65" y="0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15"/>
                </a:cxn>
                <a:cxn ang="0">
                  <a:pos x="0" y="138"/>
                </a:cxn>
                <a:cxn ang="0">
                  <a:pos x="15" y="153"/>
                </a:cxn>
                <a:cxn ang="0">
                  <a:pos x="24" y="150"/>
                </a:cxn>
                <a:cxn ang="0">
                  <a:pos x="24" y="245"/>
                </a:cxn>
                <a:cxn ang="0">
                  <a:pos x="38" y="259"/>
                </a:cxn>
                <a:cxn ang="0">
                  <a:pos x="53" y="245"/>
                </a:cxn>
                <a:cxn ang="0">
                  <a:pos x="54" y="245"/>
                </a:cxn>
                <a:cxn ang="0">
                  <a:pos x="68" y="259"/>
                </a:cxn>
                <a:cxn ang="0">
                  <a:pos x="79" y="255"/>
                </a:cxn>
                <a:cxn ang="0">
                  <a:pos x="79" y="184"/>
                </a:cxn>
                <a:cxn ang="0">
                  <a:pos x="53" y="157"/>
                </a:cxn>
                <a:cxn ang="0">
                  <a:pos x="53" y="157"/>
                </a:cxn>
                <a:cxn ang="0">
                  <a:pos x="53" y="157"/>
                </a:cxn>
              </a:cxnLst>
              <a:rect l="0" t="0" r="r" b="b"/>
              <a:pathLst>
                <a:path w="79" h="259">
                  <a:moveTo>
                    <a:pt x="53" y="157"/>
                  </a:moveTo>
                  <a:cubicBezTo>
                    <a:pt x="53" y="23"/>
                    <a:pt x="53" y="23"/>
                    <a:pt x="53" y="23"/>
                  </a:cubicBezTo>
                  <a:cubicBezTo>
                    <a:pt x="53" y="13"/>
                    <a:pt x="58" y="5"/>
                    <a:pt x="65" y="0"/>
                  </a:cubicBezTo>
                  <a:cubicBezTo>
                    <a:pt x="43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47"/>
                    <a:pt x="7" y="153"/>
                    <a:pt x="15" y="153"/>
                  </a:cubicBezTo>
                  <a:cubicBezTo>
                    <a:pt x="18" y="153"/>
                    <a:pt x="21" y="152"/>
                    <a:pt x="24" y="150"/>
                  </a:cubicBezTo>
                  <a:cubicBezTo>
                    <a:pt x="24" y="245"/>
                    <a:pt x="24" y="245"/>
                    <a:pt x="24" y="245"/>
                  </a:cubicBezTo>
                  <a:cubicBezTo>
                    <a:pt x="24" y="253"/>
                    <a:pt x="30" y="259"/>
                    <a:pt x="38" y="259"/>
                  </a:cubicBezTo>
                  <a:cubicBezTo>
                    <a:pt x="47" y="259"/>
                    <a:pt x="53" y="253"/>
                    <a:pt x="53" y="245"/>
                  </a:cubicBezTo>
                  <a:cubicBezTo>
                    <a:pt x="54" y="245"/>
                    <a:pt x="54" y="245"/>
                    <a:pt x="54" y="245"/>
                  </a:cubicBezTo>
                  <a:cubicBezTo>
                    <a:pt x="54" y="253"/>
                    <a:pt x="60" y="259"/>
                    <a:pt x="68" y="259"/>
                  </a:cubicBezTo>
                  <a:cubicBezTo>
                    <a:pt x="72" y="259"/>
                    <a:pt x="76" y="258"/>
                    <a:pt x="79" y="255"/>
                  </a:cubicBezTo>
                  <a:cubicBezTo>
                    <a:pt x="79" y="184"/>
                    <a:pt x="79" y="184"/>
                    <a:pt x="79" y="184"/>
                  </a:cubicBezTo>
                  <a:cubicBezTo>
                    <a:pt x="64" y="184"/>
                    <a:pt x="53" y="172"/>
                    <a:pt x="53" y="157"/>
                  </a:cubicBezTo>
                  <a:close/>
                  <a:moveTo>
                    <a:pt x="53" y="157"/>
                  </a:moveTo>
                  <a:cubicBezTo>
                    <a:pt x="53" y="157"/>
                    <a:pt x="53" y="157"/>
                    <a:pt x="53" y="15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11" name="Freeform 15"/>
            <p:cNvSpPr>
              <a:spLocks noEditPoints="1"/>
            </p:cNvSpPr>
            <p:nvPr/>
          </p:nvSpPr>
          <p:spPr bwMode="auto">
            <a:xfrm>
              <a:off x="1966913" y="3387725"/>
              <a:ext cx="231775" cy="257175"/>
            </a:xfrm>
            <a:custGeom>
              <a:avLst/>
              <a:gdLst/>
              <a:ahLst/>
              <a:cxnLst>
                <a:cxn ang="0">
                  <a:pos x="2" y="57"/>
                </a:cxn>
                <a:cxn ang="0">
                  <a:pos x="27" y="68"/>
                </a:cxn>
                <a:cxn ang="0">
                  <a:pos x="61" y="34"/>
                </a:cxn>
                <a:cxn ang="0">
                  <a:pos x="27" y="0"/>
                </a:cxn>
                <a:cxn ang="0">
                  <a:pos x="0" y="14"/>
                </a:cxn>
                <a:cxn ang="0">
                  <a:pos x="6" y="37"/>
                </a:cxn>
                <a:cxn ang="0">
                  <a:pos x="2" y="57"/>
                </a:cxn>
                <a:cxn ang="0">
                  <a:pos x="2" y="57"/>
                </a:cxn>
                <a:cxn ang="0">
                  <a:pos x="2" y="57"/>
                </a:cxn>
              </a:cxnLst>
              <a:rect l="0" t="0" r="r" b="b"/>
              <a:pathLst>
                <a:path w="61" h="68">
                  <a:moveTo>
                    <a:pt x="2" y="57"/>
                  </a:moveTo>
                  <a:cubicBezTo>
                    <a:pt x="8" y="64"/>
                    <a:pt x="17" y="68"/>
                    <a:pt x="27" y="68"/>
                  </a:cubicBezTo>
                  <a:cubicBezTo>
                    <a:pt x="46" y="68"/>
                    <a:pt x="61" y="53"/>
                    <a:pt x="61" y="34"/>
                  </a:cubicBezTo>
                  <a:cubicBezTo>
                    <a:pt x="61" y="15"/>
                    <a:pt x="46" y="0"/>
                    <a:pt x="27" y="0"/>
                  </a:cubicBezTo>
                  <a:cubicBezTo>
                    <a:pt x="16" y="0"/>
                    <a:pt x="6" y="5"/>
                    <a:pt x="0" y="14"/>
                  </a:cubicBezTo>
                  <a:cubicBezTo>
                    <a:pt x="4" y="21"/>
                    <a:pt x="6" y="29"/>
                    <a:pt x="6" y="37"/>
                  </a:cubicBezTo>
                  <a:cubicBezTo>
                    <a:pt x="6" y="44"/>
                    <a:pt x="4" y="51"/>
                    <a:pt x="2" y="57"/>
                  </a:cubicBezTo>
                  <a:close/>
                  <a:moveTo>
                    <a:pt x="2" y="57"/>
                  </a:moveTo>
                  <a:cubicBezTo>
                    <a:pt x="2" y="57"/>
                    <a:pt x="2" y="57"/>
                    <a:pt x="2" y="5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12" name="Freeform 16"/>
            <p:cNvSpPr>
              <a:spLocks noEditPoints="1"/>
            </p:cNvSpPr>
            <p:nvPr/>
          </p:nvSpPr>
          <p:spPr bwMode="auto">
            <a:xfrm>
              <a:off x="1970088" y="3662363"/>
              <a:ext cx="300038" cy="981075"/>
            </a:xfrm>
            <a:custGeom>
              <a:avLst/>
              <a:gdLst/>
              <a:ahLst/>
              <a:cxnLst>
                <a:cxn ang="0">
                  <a:pos x="65" y="0"/>
                </a:cxn>
                <a:cxn ang="0">
                  <a:pos x="65" y="0"/>
                </a:cxn>
                <a:cxn ang="0">
                  <a:pos x="14" y="0"/>
                </a:cxn>
                <a:cxn ang="0">
                  <a:pos x="26" y="23"/>
                </a:cxn>
                <a:cxn ang="0">
                  <a:pos x="26" y="157"/>
                </a:cxn>
                <a:cxn ang="0">
                  <a:pos x="0" y="184"/>
                </a:cxn>
                <a:cxn ang="0">
                  <a:pos x="0" y="255"/>
                </a:cxn>
                <a:cxn ang="0">
                  <a:pos x="11" y="259"/>
                </a:cxn>
                <a:cxn ang="0">
                  <a:pos x="26" y="245"/>
                </a:cxn>
                <a:cxn ang="0">
                  <a:pos x="26" y="245"/>
                </a:cxn>
                <a:cxn ang="0">
                  <a:pos x="41" y="259"/>
                </a:cxn>
                <a:cxn ang="0">
                  <a:pos x="55" y="245"/>
                </a:cxn>
                <a:cxn ang="0">
                  <a:pos x="55" y="150"/>
                </a:cxn>
                <a:cxn ang="0">
                  <a:pos x="64" y="153"/>
                </a:cxn>
                <a:cxn ang="0">
                  <a:pos x="79" y="138"/>
                </a:cxn>
                <a:cxn ang="0">
                  <a:pos x="79" y="15"/>
                </a:cxn>
                <a:cxn ang="0">
                  <a:pos x="65" y="0"/>
                </a:cxn>
                <a:cxn ang="0">
                  <a:pos x="65" y="0"/>
                </a:cxn>
                <a:cxn ang="0">
                  <a:pos x="65" y="0"/>
                </a:cxn>
              </a:cxnLst>
              <a:rect l="0" t="0" r="r" b="b"/>
              <a:pathLst>
                <a:path w="79" h="259">
                  <a:moveTo>
                    <a:pt x="65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65" y="0"/>
                    <a:pt x="37" y="0"/>
                    <a:pt x="14" y="0"/>
                  </a:cubicBezTo>
                  <a:cubicBezTo>
                    <a:pt x="21" y="5"/>
                    <a:pt x="26" y="13"/>
                    <a:pt x="26" y="23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6" y="172"/>
                    <a:pt x="15" y="183"/>
                    <a:pt x="0" y="184"/>
                  </a:cubicBezTo>
                  <a:cubicBezTo>
                    <a:pt x="0" y="255"/>
                    <a:pt x="0" y="255"/>
                    <a:pt x="0" y="255"/>
                  </a:cubicBezTo>
                  <a:cubicBezTo>
                    <a:pt x="3" y="258"/>
                    <a:pt x="7" y="259"/>
                    <a:pt x="11" y="259"/>
                  </a:cubicBezTo>
                  <a:cubicBezTo>
                    <a:pt x="19" y="259"/>
                    <a:pt x="26" y="253"/>
                    <a:pt x="26" y="245"/>
                  </a:cubicBezTo>
                  <a:cubicBezTo>
                    <a:pt x="26" y="245"/>
                    <a:pt x="26" y="245"/>
                    <a:pt x="26" y="245"/>
                  </a:cubicBezTo>
                  <a:cubicBezTo>
                    <a:pt x="26" y="253"/>
                    <a:pt x="33" y="259"/>
                    <a:pt x="41" y="259"/>
                  </a:cubicBezTo>
                  <a:cubicBezTo>
                    <a:pt x="49" y="259"/>
                    <a:pt x="55" y="253"/>
                    <a:pt x="55" y="245"/>
                  </a:cubicBezTo>
                  <a:cubicBezTo>
                    <a:pt x="55" y="150"/>
                    <a:pt x="55" y="150"/>
                    <a:pt x="55" y="150"/>
                  </a:cubicBezTo>
                  <a:cubicBezTo>
                    <a:pt x="58" y="152"/>
                    <a:pt x="61" y="153"/>
                    <a:pt x="64" y="153"/>
                  </a:cubicBezTo>
                  <a:cubicBezTo>
                    <a:pt x="73" y="153"/>
                    <a:pt x="79" y="147"/>
                    <a:pt x="79" y="138"/>
                  </a:cubicBezTo>
                  <a:cubicBezTo>
                    <a:pt x="79" y="15"/>
                    <a:pt x="79" y="15"/>
                    <a:pt x="79" y="15"/>
                  </a:cubicBezTo>
                  <a:cubicBezTo>
                    <a:pt x="79" y="7"/>
                    <a:pt x="73" y="0"/>
                    <a:pt x="65" y="0"/>
                  </a:cubicBezTo>
                  <a:close/>
                  <a:moveTo>
                    <a:pt x="65" y="0"/>
                  </a:moveTo>
                  <a:cubicBezTo>
                    <a:pt x="65" y="0"/>
                    <a:pt x="65" y="0"/>
                    <a:pt x="65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0" name="Bent Arrow 89"/>
          <p:cNvSpPr/>
          <p:nvPr/>
        </p:nvSpPr>
        <p:spPr>
          <a:xfrm rot="5400000" flipH="1">
            <a:off x="3376593" y="2511646"/>
            <a:ext cx="1120789" cy="2992893"/>
          </a:xfrm>
          <a:prstGeom prst="bentArrow">
            <a:avLst>
              <a:gd name="adj1" fmla="val 12242"/>
              <a:gd name="adj2" fmla="val 16177"/>
              <a:gd name="adj3" fmla="val 18570"/>
              <a:gd name="adj4" fmla="val 29493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97" name="Group 96"/>
          <p:cNvGrpSpPr/>
          <p:nvPr/>
        </p:nvGrpSpPr>
        <p:grpSpPr>
          <a:xfrm>
            <a:off x="4782079" y="2301875"/>
            <a:ext cx="1057275" cy="1057275"/>
            <a:chOff x="4381500" y="2251075"/>
            <a:chExt cx="1057275" cy="1057275"/>
          </a:xfrm>
          <a:solidFill>
            <a:schemeClr val="accent4"/>
          </a:solidFill>
        </p:grpSpPr>
        <p:sp>
          <p:nvSpPr>
            <p:cNvPr id="4116" name="Freeform 20"/>
            <p:cNvSpPr>
              <a:spLocks noEditPoints="1"/>
            </p:cNvSpPr>
            <p:nvPr/>
          </p:nvSpPr>
          <p:spPr bwMode="auto">
            <a:xfrm>
              <a:off x="4381500" y="2251075"/>
              <a:ext cx="882650" cy="393700"/>
            </a:xfrm>
            <a:custGeom>
              <a:avLst/>
              <a:gdLst/>
              <a:ahLst/>
              <a:cxnLst>
                <a:cxn ang="0">
                  <a:pos x="233" y="52"/>
                </a:cxn>
                <a:cxn ang="0">
                  <a:pos x="117" y="104"/>
                </a:cxn>
                <a:cxn ang="0">
                  <a:pos x="0" y="52"/>
                </a:cxn>
                <a:cxn ang="0">
                  <a:pos x="117" y="0"/>
                </a:cxn>
                <a:cxn ang="0">
                  <a:pos x="233" y="52"/>
                </a:cxn>
                <a:cxn ang="0">
                  <a:pos x="233" y="52"/>
                </a:cxn>
                <a:cxn ang="0">
                  <a:pos x="233" y="52"/>
                </a:cxn>
              </a:cxnLst>
              <a:rect l="0" t="0" r="r" b="b"/>
              <a:pathLst>
                <a:path w="233" h="104">
                  <a:moveTo>
                    <a:pt x="233" y="52"/>
                  </a:moveTo>
                  <a:cubicBezTo>
                    <a:pt x="233" y="81"/>
                    <a:pt x="181" y="104"/>
                    <a:pt x="117" y="104"/>
                  </a:cubicBezTo>
                  <a:cubicBezTo>
                    <a:pt x="52" y="104"/>
                    <a:pt x="0" y="81"/>
                    <a:pt x="0" y="52"/>
                  </a:cubicBezTo>
                  <a:cubicBezTo>
                    <a:pt x="0" y="23"/>
                    <a:pt x="52" y="0"/>
                    <a:pt x="117" y="0"/>
                  </a:cubicBezTo>
                  <a:cubicBezTo>
                    <a:pt x="181" y="0"/>
                    <a:pt x="233" y="23"/>
                    <a:pt x="233" y="52"/>
                  </a:cubicBezTo>
                  <a:close/>
                  <a:moveTo>
                    <a:pt x="233" y="52"/>
                  </a:moveTo>
                  <a:cubicBezTo>
                    <a:pt x="233" y="52"/>
                    <a:pt x="233" y="52"/>
                    <a:pt x="233" y="5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17" name="Freeform 21"/>
            <p:cNvSpPr>
              <a:spLocks noEditPoints="1"/>
            </p:cNvSpPr>
            <p:nvPr/>
          </p:nvSpPr>
          <p:spPr bwMode="auto">
            <a:xfrm>
              <a:off x="4381500" y="2909888"/>
              <a:ext cx="546100" cy="349250"/>
            </a:xfrm>
            <a:custGeom>
              <a:avLst/>
              <a:gdLst/>
              <a:ahLst/>
              <a:cxnLst>
                <a:cxn ang="0">
                  <a:pos x="144" y="69"/>
                </a:cxn>
                <a:cxn ang="0">
                  <a:pos x="128" y="52"/>
                </a:cxn>
                <a:cxn ang="0">
                  <a:pos x="117" y="52"/>
                </a:cxn>
                <a:cxn ang="0">
                  <a:pos x="0" y="0"/>
                </a:cxn>
                <a:cxn ang="0">
                  <a:pos x="0" y="40"/>
                </a:cxn>
                <a:cxn ang="0">
                  <a:pos x="117" y="92"/>
                </a:cxn>
                <a:cxn ang="0">
                  <a:pos x="144" y="90"/>
                </a:cxn>
                <a:cxn ang="0">
                  <a:pos x="144" y="69"/>
                </a:cxn>
                <a:cxn ang="0">
                  <a:pos x="144" y="69"/>
                </a:cxn>
                <a:cxn ang="0">
                  <a:pos x="144" y="69"/>
                </a:cxn>
              </a:cxnLst>
              <a:rect l="0" t="0" r="r" b="b"/>
              <a:pathLst>
                <a:path w="144" h="92">
                  <a:moveTo>
                    <a:pt x="144" y="69"/>
                  </a:moveTo>
                  <a:cubicBezTo>
                    <a:pt x="136" y="67"/>
                    <a:pt x="129" y="60"/>
                    <a:pt x="128" y="52"/>
                  </a:cubicBezTo>
                  <a:cubicBezTo>
                    <a:pt x="124" y="52"/>
                    <a:pt x="120" y="52"/>
                    <a:pt x="117" y="52"/>
                  </a:cubicBezTo>
                  <a:cubicBezTo>
                    <a:pt x="52" y="52"/>
                    <a:pt x="0" y="29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69"/>
                    <a:pt x="52" y="92"/>
                    <a:pt x="117" y="92"/>
                  </a:cubicBezTo>
                  <a:cubicBezTo>
                    <a:pt x="126" y="92"/>
                    <a:pt x="135" y="91"/>
                    <a:pt x="144" y="90"/>
                  </a:cubicBezTo>
                  <a:cubicBezTo>
                    <a:pt x="140" y="84"/>
                    <a:pt x="140" y="75"/>
                    <a:pt x="144" y="69"/>
                  </a:cubicBezTo>
                  <a:close/>
                  <a:moveTo>
                    <a:pt x="144" y="69"/>
                  </a:moveTo>
                  <a:cubicBezTo>
                    <a:pt x="144" y="69"/>
                    <a:pt x="144" y="69"/>
                    <a:pt x="144" y="6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18" name="Freeform 22"/>
            <p:cNvSpPr>
              <a:spLocks noEditPoints="1"/>
            </p:cNvSpPr>
            <p:nvPr/>
          </p:nvSpPr>
          <p:spPr bwMode="auto">
            <a:xfrm>
              <a:off x="4381500" y="2706688"/>
              <a:ext cx="546100" cy="347663"/>
            </a:xfrm>
            <a:custGeom>
              <a:avLst/>
              <a:gdLst/>
              <a:ahLst/>
              <a:cxnLst>
                <a:cxn ang="0">
                  <a:pos x="117" y="92"/>
                </a:cxn>
                <a:cxn ang="0">
                  <a:pos x="128" y="92"/>
                </a:cxn>
                <a:cxn ang="0">
                  <a:pos x="128" y="86"/>
                </a:cxn>
                <a:cxn ang="0">
                  <a:pos x="144" y="65"/>
                </a:cxn>
                <a:cxn ang="0">
                  <a:pos x="141" y="51"/>
                </a:cxn>
                <a:cxn ang="0">
                  <a:pos x="117" y="52"/>
                </a:cxn>
                <a:cxn ang="0">
                  <a:pos x="0" y="0"/>
                </a:cxn>
                <a:cxn ang="0">
                  <a:pos x="0" y="40"/>
                </a:cxn>
                <a:cxn ang="0">
                  <a:pos x="117" y="92"/>
                </a:cxn>
                <a:cxn ang="0">
                  <a:pos x="117" y="92"/>
                </a:cxn>
                <a:cxn ang="0">
                  <a:pos x="117" y="92"/>
                </a:cxn>
              </a:cxnLst>
              <a:rect l="0" t="0" r="r" b="b"/>
              <a:pathLst>
                <a:path w="144" h="92">
                  <a:moveTo>
                    <a:pt x="117" y="92"/>
                  </a:moveTo>
                  <a:cubicBezTo>
                    <a:pt x="120" y="92"/>
                    <a:pt x="124" y="92"/>
                    <a:pt x="128" y="92"/>
                  </a:cubicBezTo>
                  <a:cubicBezTo>
                    <a:pt x="128" y="86"/>
                    <a:pt x="128" y="86"/>
                    <a:pt x="128" y="86"/>
                  </a:cubicBezTo>
                  <a:cubicBezTo>
                    <a:pt x="128" y="76"/>
                    <a:pt x="134" y="67"/>
                    <a:pt x="144" y="65"/>
                  </a:cubicBezTo>
                  <a:cubicBezTo>
                    <a:pt x="141" y="60"/>
                    <a:pt x="140" y="56"/>
                    <a:pt x="141" y="51"/>
                  </a:cubicBezTo>
                  <a:cubicBezTo>
                    <a:pt x="133" y="52"/>
                    <a:pt x="125" y="52"/>
                    <a:pt x="117" y="52"/>
                  </a:cubicBezTo>
                  <a:cubicBezTo>
                    <a:pt x="52" y="52"/>
                    <a:pt x="0" y="29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69"/>
                    <a:pt x="52" y="92"/>
                    <a:pt x="117" y="92"/>
                  </a:cubicBezTo>
                  <a:close/>
                  <a:moveTo>
                    <a:pt x="117" y="92"/>
                  </a:moveTo>
                  <a:cubicBezTo>
                    <a:pt x="117" y="92"/>
                    <a:pt x="117" y="92"/>
                    <a:pt x="117" y="9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19" name="Freeform 23"/>
            <p:cNvSpPr>
              <a:spLocks noEditPoints="1"/>
            </p:cNvSpPr>
            <p:nvPr/>
          </p:nvSpPr>
          <p:spPr bwMode="auto">
            <a:xfrm>
              <a:off x="4381500" y="2501900"/>
              <a:ext cx="882650" cy="347663"/>
            </a:xfrm>
            <a:custGeom>
              <a:avLst/>
              <a:gdLst/>
              <a:ahLst/>
              <a:cxnLst>
                <a:cxn ang="0">
                  <a:pos x="117" y="92"/>
                </a:cxn>
                <a:cxn ang="0">
                  <a:pos x="150" y="90"/>
                </a:cxn>
                <a:cxn ang="0">
                  <a:pos x="159" y="81"/>
                </a:cxn>
                <a:cxn ang="0">
                  <a:pos x="174" y="75"/>
                </a:cxn>
                <a:cxn ang="0">
                  <a:pos x="185" y="78"/>
                </a:cxn>
                <a:cxn ang="0">
                  <a:pos x="206" y="62"/>
                </a:cxn>
                <a:cxn ang="0">
                  <a:pos x="222" y="62"/>
                </a:cxn>
                <a:cxn ang="0">
                  <a:pos x="223" y="62"/>
                </a:cxn>
                <a:cxn ang="0">
                  <a:pos x="233" y="40"/>
                </a:cxn>
                <a:cxn ang="0">
                  <a:pos x="233" y="0"/>
                </a:cxn>
                <a:cxn ang="0">
                  <a:pos x="117" y="52"/>
                </a:cxn>
                <a:cxn ang="0">
                  <a:pos x="0" y="0"/>
                </a:cxn>
                <a:cxn ang="0">
                  <a:pos x="0" y="40"/>
                </a:cxn>
                <a:cxn ang="0">
                  <a:pos x="117" y="92"/>
                </a:cxn>
                <a:cxn ang="0">
                  <a:pos x="117" y="92"/>
                </a:cxn>
                <a:cxn ang="0">
                  <a:pos x="117" y="92"/>
                </a:cxn>
              </a:cxnLst>
              <a:rect l="0" t="0" r="r" b="b"/>
              <a:pathLst>
                <a:path w="233" h="92">
                  <a:moveTo>
                    <a:pt x="117" y="92"/>
                  </a:moveTo>
                  <a:cubicBezTo>
                    <a:pt x="128" y="92"/>
                    <a:pt x="139" y="91"/>
                    <a:pt x="150" y="90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63" y="77"/>
                    <a:pt x="168" y="75"/>
                    <a:pt x="174" y="75"/>
                  </a:cubicBezTo>
                  <a:cubicBezTo>
                    <a:pt x="178" y="75"/>
                    <a:pt x="181" y="76"/>
                    <a:pt x="185" y="78"/>
                  </a:cubicBezTo>
                  <a:cubicBezTo>
                    <a:pt x="187" y="68"/>
                    <a:pt x="196" y="62"/>
                    <a:pt x="206" y="62"/>
                  </a:cubicBezTo>
                  <a:cubicBezTo>
                    <a:pt x="222" y="62"/>
                    <a:pt x="222" y="62"/>
                    <a:pt x="222" y="62"/>
                  </a:cubicBezTo>
                  <a:cubicBezTo>
                    <a:pt x="222" y="62"/>
                    <a:pt x="222" y="62"/>
                    <a:pt x="223" y="62"/>
                  </a:cubicBezTo>
                  <a:cubicBezTo>
                    <a:pt x="229" y="55"/>
                    <a:pt x="233" y="48"/>
                    <a:pt x="233" y="40"/>
                  </a:cubicBezTo>
                  <a:cubicBezTo>
                    <a:pt x="233" y="0"/>
                    <a:pt x="233" y="0"/>
                    <a:pt x="233" y="0"/>
                  </a:cubicBezTo>
                  <a:cubicBezTo>
                    <a:pt x="233" y="29"/>
                    <a:pt x="181" y="52"/>
                    <a:pt x="117" y="52"/>
                  </a:cubicBezTo>
                  <a:cubicBezTo>
                    <a:pt x="52" y="52"/>
                    <a:pt x="0" y="29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69"/>
                    <a:pt x="52" y="92"/>
                    <a:pt x="117" y="92"/>
                  </a:cubicBezTo>
                  <a:close/>
                  <a:moveTo>
                    <a:pt x="117" y="92"/>
                  </a:moveTo>
                  <a:cubicBezTo>
                    <a:pt x="117" y="92"/>
                    <a:pt x="117" y="92"/>
                    <a:pt x="117" y="9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20" name="Freeform 24"/>
            <p:cNvSpPr>
              <a:spLocks noEditPoints="1"/>
            </p:cNvSpPr>
            <p:nvPr/>
          </p:nvSpPr>
          <p:spPr bwMode="auto">
            <a:xfrm>
              <a:off x="4946650" y="2816225"/>
              <a:ext cx="492125" cy="492125"/>
            </a:xfrm>
            <a:custGeom>
              <a:avLst/>
              <a:gdLst/>
              <a:ahLst/>
              <a:cxnLst>
                <a:cxn ang="0">
                  <a:pos x="130" y="73"/>
                </a:cxn>
                <a:cxn ang="0">
                  <a:pos x="130" y="57"/>
                </a:cxn>
                <a:cxn ang="0">
                  <a:pos x="110" y="53"/>
                </a:cxn>
                <a:cxn ang="0">
                  <a:pos x="105" y="41"/>
                </a:cxn>
                <a:cxn ang="0">
                  <a:pos x="116" y="25"/>
                </a:cxn>
                <a:cxn ang="0">
                  <a:pos x="105" y="13"/>
                </a:cxn>
                <a:cxn ang="0">
                  <a:pos x="89" y="25"/>
                </a:cxn>
                <a:cxn ang="0">
                  <a:pos x="76" y="19"/>
                </a:cxn>
                <a:cxn ang="0">
                  <a:pos x="73" y="0"/>
                </a:cxn>
                <a:cxn ang="0">
                  <a:pos x="57" y="0"/>
                </a:cxn>
                <a:cxn ang="0">
                  <a:pos x="54" y="19"/>
                </a:cxn>
                <a:cxn ang="0">
                  <a:pos x="41" y="24"/>
                </a:cxn>
                <a:cxn ang="0">
                  <a:pos x="25" y="13"/>
                </a:cxn>
                <a:cxn ang="0">
                  <a:pos x="13" y="25"/>
                </a:cxn>
                <a:cxn ang="0">
                  <a:pos x="24" y="41"/>
                </a:cxn>
                <a:cxn ang="0">
                  <a:pos x="19" y="53"/>
                </a:cxn>
                <a:cxn ang="0">
                  <a:pos x="0" y="57"/>
                </a:cxn>
                <a:cxn ang="0">
                  <a:pos x="0" y="73"/>
                </a:cxn>
                <a:cxn ang="0">
                  <a:pos x="19" y="76"/>
                </a:cxn>
                <a:cxn ang="0">
                  <a:pos x="24" y="89"/>
                </a:cxn>
                <a:cxn ang="0">
                  <a:pos x="13" y="105"/>
                </a:cxn>
                <a:cxn ang="0">
                  <a:pos x="25" y="116"/>
                </a:cxn>
                <a:cxn ang="0">
                  <a:pos x="41" y="105"/>
                </a:cxn>
                <a:cxn ang="0">
                  <a:pos x="53" y="110"/>
                </a:cxn>
                <a:cxn ang="0">
                  <a:pos x="57" y="130"/>
                </a:cxn>
                <a:cxn ang="0">
                  <a:pos x="73" y="130"/>
                </a:cxn>
                <a:cxn ang="0">
                  <a:pos x="76" y="110"/>
                </a:cxn>
                <a:cxn ang="0">
                  <a:pos x="89" y="105"/>
                </a:cxn>
                <a:cxn ang="0">
                  <a:pos x="105" y="116"/>
                </a:cxn>
                <a:cxn ang="0">
                  <a:pos x="116" y="105"/>
                </a:cxn>
                <a:cxn ang="0">
                  <a:pos x="105" y="89"/>
                </a:cxn>
                <a:cxn ang="0">
                  <a:pos x="110" y="76"/>
                </a:cxn>
                <a:cxn ang="0">
                  <a:pos x="130" y="73"/>
                </a:cxn>
                <a:cxn ang="0">
                  <a:pos x="65" y="87"/>
                </a:cxn>
                <a:cxn ang="0">
                  <a:pos x="42" y="65"/>
                </a:cxn>
                <a:cxn ang="0">
                  <a:pos x="65" y="42"/>
                </a:cxn>
                <a:cxn ang="0">
                  <a:pos x="87" y="65"/>
                </a:cxn>
                <a:cxn ang="0">
                  <a:pos x="65" y="87"/>
                </a:cxn>
                <a:cxn ang="0">
                  <a:pos x="65" y="87"/>
                </a:cxn>
                <a:cxn ang="0">
                  <a:pos x="65" y="87"/>
                </a:cxn>
              </a:cxnLst>
              <a:rect l="0" t="0" r="r" b="b"/>
              <a:pathLst>
                <a:path w="130" h="130">
                  <a:moveTo>
                    <a:pt x="130" y="73"/>
                  </a:moveTo>
                  <a:cubicBezTo>
                    <a:pt x="130" y="57"/>
                    <a:pt x="130" y="57"/>
                    <a:pt x="130" y="57"/>
                  </a:cubicBezTo>
                  <a:cubicBezTo>
                    <a:pt x="110" y="53"/>
                    <a:pt x="110" y="53"/>
                    <a:pt x="110" y="53"/>
                  </a:cubicBezTo>
                  <a:cubicBezTo>
                    <a:pt x="109" y="49"/>
                    <a:pt x="107" y="45"/>
                    <a:pt x="105" y="41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05" y="13"/>
                    <a:pt x="105" y="13"/>
                    <a:pt x="105" y="1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5" y="22"/>
                    <a:pt x="81" y="20"/>
                    <a:pt x="76" y="19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49" y="20"/>
                    <a:pt x="45" y="22"/>
                    <a:pt x="41" y="24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2" y="45"/>
                    <a:pt x="20" y="49"/>
                    <a:pt x="19" y="53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19" y="76"/>
                    <a:pt x="19" y="76"/>
                    <a:pt x="19" y="76"/>
                  </a:cubicBezTo>
                  <a:cubicBezTo>
                    <a:pt x="20" y="81"/>
                    <a:pt x="22" y="85"/>
                    <a:pt x="24" y="89"/>
                  </a:cubicBezTo>
                  <a:cubicBezTo>
                    <a:pt x="13" y="105"/>
                    <a:pt x="13" y="105"/>
                    <a:pt x="13" y="105"/>
                  </a:cubicBezTo>
                  <a:cubicBezTo>
                    <a:pt x="25" y="116"/>
                    <a:pt x="25" y="116"/>
                    <a:pt x="25" y="116"/>
                  </a:cubicBezTo>
                  <a:cubicBezTo>
                    <a:pt x="41" y="105"/>
                    <a:pt x="41" y="105"/>
                    <a:pt x="41" y="105"/>
                  </a:cubicBezTo>
                  <a:cubicBezTo>
                    <a:pt x="45" y="108"/>
                    <a:pt x="49" y="109"/>
                    <a:pt x="53" y="110"/>
                  </a:cubicBezTo>
                  <a:cubicBezTo>
                    <a:pt x="57" y="130"/>
                    <a:pt x="57" y="130"/>
                    <a:pt x="57" y="130"/>
                  </a:cubicBezTo>
                  <a:cubicBezTo>
                    <a:pt x="73" y="130"/>
                    <a:pt x="73" y="130"/>
                    <a:pt x="73" y="130"/>
                  </a:cubicBezTo>
                  <a:cubicBezTo>
                    <a:pt x="76" y="110"/>
                    <a:pt x="76" y="110"/>
                    <a:pt x="76" y="110"/>
                  </a:cubicBezTo>
                  <a:cubicBezTo>
                    <a:pt x="81" y="109"/>
                    <a:pt x="85" y="107"/>
                    <a:pt x="89" y="105"/>
                  </a:cubicBezTo>
                  <a:cubicBezTo>
                    <a:pt x="105" y="116"/>
                    <a:pt x="105" y="116"/>
                    <a:pt x="105" y="116"/>
                  </a:cubicBezTo>
                  <a:cubicBezTo>
                    <a:pt x="116" y="105"/>
                    <a:pt x="116" y="105"/>
                    <a:pt x="116" y="105"/>
                  </a:cubicBezTo>
                  <a:cubicBezTo>
                    <a:pt x="105" y="89"/>
                    <a:pt x="105" y="89"/>
                    <a:pt x="105" y="89"/>
                  </a:cubicBezTo>
                  <a:cubicBezTo>
                    <a:pt x="107" y="85"/>
                    <a:pt x="109" y="81"/>
                    <a:pt x="110" y="76"/>
                  </a:cubicBezTo>
                  <a:lnTo>
                    <a:pt x="130" y="73"/>
                  </a:lnTo>
                  <a:close/>
                  <a:moveTo>
                    <a:pt x="65" y="87"/>
                  </a:moveTo>
                  <a:cubicBezTo>
                    <a:pt x="52" y="87"/>
                    <a:pt x="42" y="77"/>
                    <a:pt x="42" y="65"/>
                  </a:cubicBezTo>
                  <a:cubicBezTo>
                    <a:pt x="42" y="52"/>
                    <a:pt x="52" y="42"/>
                    <a:pt x="65" y="42"/>
                  </a:cubicBezTo>
                  <a:cubicBezTo>
                    <a:pt x="77" y="42"/>
                    <a:pt x="87" y="52"/>
                    <a:pt x="87" y="65"/>
                  </a:cubicBezTo>
                  <a:cubicBezTo>
                    <a:pt x="87" y="77"/>
                    <a:pt x="77" y="87"/>
                    <a:pt x="65" y="87"/>
                  </a:cubicBezTo>
                  <a:close/>
                  <a:moveTo>
                    <a:pt x="65" y="87"/>
                  </a:moveTo>
                  <a:cubicBezTo>
                    <a:pt x="65" y="87"/>
                    <a:pt x="65" y="87"/>
                    <a:pt x="65" y="8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8" name="Up Arrow 97"/>
          <p:cNvSpPr/>
          <p:nvPr/>
        </p:nvSpPr>
        <p:spPr>
          <a:xfrm rot="5400000">
            <a:off x="4048563" y="2582669"/>
            <a:ext cx="357562" cy="808471"/>
          </a:xfrm>
          <a:prstGeom prst="upArrow">
            <a:avLst>
              <a:gd name="adj1" fmla="val 35790"/>
              <a:gd name="adj2" fmla="val 81354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9" name="Group 98"/>
          <p:cNvGrpSpPr/>
          <p:nvPr/>
        </p:nvGrpSpPr>
        <p:grpSpPr>
          <a:xfrm>
            <a:off x="2440541" y="2309530"/>
            <a:ext cx="1211262" cy="858838"/>
            <a:chOff x="773113" y="2241550"/>
            <a:chExt cx="1211262" cy="858838"/>
          </a:xfrm>
          <a:solidFill>
            <a:schemeClr val="accent5"/>
          </a:solidFill>
        </p:grpSpPr>
        <p:sp>
          <p:nvSpPr>
            <p:cNvPr id="100" name="Freeform 5"/>
            <p:cNvSpPr>
              <a:spLocks noEditPoints="1"/>
            </p:cNvSpPr>
            <p:nvPr/>
          </p:nvSpPr>
          <p:spPr bwMode="auto">
            <a:xfrm>
              <a:off x="773113" y="2409825"/>
              <a:ext cx="1211262" cy="690563"/>
            </a:xfrm>
            <a:custGeom>
              <a:avLst/>
              <a:gdLst/>
              <a:ahLst/>
              <a:cxnLst>
                <a:cxn ang="0">
                  <a:pos x="314" y="109"/>
                </a:cxn>
                <a:cxn ang="0">
                  <a:pos x="254" y="109"/>
                </a:cxn>
                <a:cxn ang="0">
                  <a:pos x="254" y="24"/>
                </a:cxn>
                <a:cxn ang="0">
                  <a:pos x="262" y="13"/>
                </a:cxn>
                <a:cxn ang="0">
                  <a:pos x="250" y="0"/>
                </a:cxn>
                <a:cxn ang="0">
                  <a:pos x="237" y="13"/>
                </a:cxn>
                <a:cxn ang="0">
                  <a:pos x="245" y="24"/>
                </a:cxn>
                <a:cxn ang="0">
                  <a:pos x="245" y="109"/>
                </a:cxn>
                <a:cxn ang="0">
                  <a:pos x="75" y="109"/>
                </a:cxn>
                <a:cxn ang="0">
                  <a:pos x="75" y="24"/>
                </a:cxn>
                <a:cxn ang="0">
                  <a:pos x="83" y="13"/>
                </a:cxn>
                <a:cxn ang="0">
                  <a:pos x="70" y="0"/>
                </a:cxn>
                <a:cxn ang="0">
                  <a:pos x="58" y="13"/>
                </a:cxn>
                <a:cxn ang="0">
                  <a:pos x="66" y="24"/>
                </a:cxn>
                <a:cxn ang="0">
                  <a:pos x="66" y="109"/>
                </a:cxn>
                <a:cxn ang="0">
                  <a:pos x="6" y="109"/>
                </a:cxn>
                <a:cxn ang="0">
                  <a:pos x="0" y="115"/>
                </a:cxn>
                <a:cxn ang="0">
                  <a:pos x="0" y="166"/>
                </a:cxn>
                <a:cxn ang="0">
                  <a:pos x="6" y="173"/>
                </a:cxn>
                <a:cxn ang="0">
                  <a:pos x="26" y="173"/>
                </a:cxn>
                <a:cxn ang="0">
                  <a:pos x="26" y="182"/>
                </a:cxn>
                <a:cxn ang="0">
                  <a:pos x="64" y="182"/>
                </a:cxn>
                <a:cxn ang="0">
                  <a:pos x="64" y="173"/>
                </a:cxn>
                <a:cxn ang="0">
                  <a:pos x="256" y="173"/>
                </a:cxn>
                <a:cxn ang="0">
                  <a:pos x="256" y="182"/>
                </a:cxn>
                <a:cxn ang="0">
                  <a:pos x="295" y="182"/>
                </a:cxn>
                <a:cxn ang="0">
                  <a:pos x="295" y="173"/>
                </a:cxn>
                <a:cxn ang="0">
                  <a:pos x="314" y="173"/>
                </a:cxn>
                <a:cxn ang="0">
                  <a:pos x="320" y="166"/>
                </a:cxn>
                <a:cxn ang="0">
                  <a:pos x="320" y="115"/>
                </a:cxn>
                <a:cxn ang="0">
                  <a:pos x="314" y="109"/>
                </a:cxn>
                <a:cxn ang="0">
                  <a:pos x="275" y="159"/>
                </a:cxn>
                <a:cxn ang="0">
                  <a:pos x="270" y="164"/>
                </a:cxn>
                <a:cxn ang="0">
                  <a:pos x="50" y="164"/>
                </a:cxn>
                <a:cxn ang="0">
                  <a:pos x="45" y="159"/>
                </a:cxn>
                <a:cxn ang="0">
                  <a:pos x="45" y="122"/>
                </a:cxn>
                <a:cxn ang="0">
                  <a:pos x="50" y="118"/>
                </a:cxn>
                <a:cxn ang="0">
                  <a:pos x="270" y="118"/>
                </a:cxn>
                <a:cxn ang="0">
                  <a:pos x="275" y="122"/>
                </a:cxn>
                <a:cxn ang="0">
                  <a:pos x="275" y="159"/>
                </a:cxn>
                <a:cxn ang="0">
                  <a:pos x="275" y="159"/>
                </a:cxn>
                <a:cxn ang="0">
                  <a:pos x="275" y="159"/>
                </a:cxn>
              </a:cxnLst>
              <a:rect l="0" t="0" r="r" b="b"/>
              <a:pathLst>
                <a:path w="320" h="182">
                  <a:moveTo>
                    <a:pt x="314" y="109"/>
                  </a:moveTo>
                  <a:cubicBezTo>
                    <a:pt x="254" y="109"/>
                    <a:pt x="254" y="109"/>
                    <a:pt x="254" y="109"/>
                  </a:cubicBezTo>
                  <a:cubicBezTo>
                    <a:pt x="254" y="24"/>
                    <a:pt x="254" y="24"/>
                    <a:pt x="254" y="24"/>
                  </a:cubicBezTo>
                  <a:cubicBezTo>
                    <a:pt x="259" y="22"/>
                    <a:pt x="262" y="18"/>
                    <a:pt x="262" y="13"/>
                  </a:cubicBezTo>
                  <a:cubicBezTo>
                    <a:pt x="262" y="5"/>
                    <a:pt x="257" y="0"/>
                    <a:pt x="250" y="0"/>
                  </a:cubicBezTo>
                  <a:cubicBezTo>
                    <a:pt x="243" y="0"/>
                    <a:pt x="237" y="5"/>
                    <a:pt x="237" y="13"/>
                  </a:cubicBezTo>
                  <a:cubicBezTo>
                    <a:pt x="237" y="18"/>
                    <a:pt x="240" y="22"/>
                    <a:pt x="245" y="24"/>
                  </a:cubicBezTo>
                  <a:cubicBezTo>
                    <a:pt x="245" y="109"/>
                    <a:pt x="245" y="109"/>
                    <a:pt x="245" y="109"/>
                  </a:cubicBezTo>
                  <a:cubicBezTo>
                    <a:pt x="75" y="109"/>
                    <a:pt x="75" y="109"/>
                    <a:pt x="75" y="109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80" y="22"/>
                    <a:pt x="83" y="18"/>
                    <a:pt x="83" y="13"/>
                  </a:cubicBezTo>
                  <a:cubicBezTo>
                    <a:pt x="83" y="5"/>
                    <a:pt x="77" y="0"/>
                    <a:pt x="70" y="0"/>
                  </a:cubicBezTo>
                  <a:cubicBezTo>
                    <a:pt x="63" y="0"/>
                    <a:pt x="58" y="5"/>
                    <a:pt x="58" y="13"/>
                  </a:cubicBezTo>
                  <a:cubicBezTo>
                    <a:pt x="58" y="18"/>
                    <a:pt x="61" y="22"/>
                    <a:pt x="66" y="24"/>
                  </a:cubicBezTo>
                  <a:cubicBezTo>
                    <a:pt x="66" y="109"/>
                    <a:pt x="66" y="109"/>
                    <a:pt x="66" y="109"/>
                  </a:cubicBez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11"/>
                    <a:pt x="0" y="115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0" y="170"/>
                    <a:pt x="3" y="173"/>
                    <a:pt x="6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64" y="182"/>
                    <a:pt x="64" y="182"/>
                    <a:pt x="64" y="182"/>
                  </a:cubicBezTo>
                  <a:cubicBezTo>
                    <a:pt x="64" y="173"/>
                    <a:pt x="64" y="173"/>
                    <a:pt x="64" y="173"/>
                  </a:cubicBezTo>
                  <a:cubicBezTo>
                    <a:pt x="256" y="173"/>
                    <a:pt x="256" y="173"/>
                    <a:pt x="256" y="173"/>
                  </a:cubicBezTo>
                  <a:cubicBezTo>
                    <a:pt x="256" y="182"/>
                    <a:pt x="256" y="182"/>
                    <a:pt x="256" y="182"/>
                  </a:cubicBezTo>
                  <a:cubicBezTo>
                    <a:pt x="295" y="182"/>
                    <a:pt x="295" y="182"/>
                    <a:pt x="295" y="182"/>
                  </a:cubicBezTo>
                  <a:cubicBezTo>
                    <a:pt x="295" y="173"/>
                    <a:pt x="295" y="173"/>
                    <a:pt x="295" y="173"/>
                  </a:cubicBezTo>
                  <a:cubicBezTo>
                    <a:pt x="314" y="173"/>
                    <a:pt x="314" y="173"/>
                    <a:pt x="314" y="173"/>
                  </a:cubicBezTo>
                  <a:cubicBezTo>
                    <a:pt x="317" y="173"/>
                    <a:pt x="320" y="170"/>
                    <a:pt x="320" y="166"/>
                  </a:cubicBezTo>
                  <a:cubicBezTo>
                    <a:pt x="320" y="115"/>
                    <a:pt x="320" y="115"/>
                    <a:pt x="320" y="115"/>
                  </a:cubicBezTo>
                  <a:cubicBezTo>
                    <a:pt x="320" y="111"/>
                    <a:pt x="317" y="109"/>
                    <a:pt x="314" y="109"/>
                  </a:cubicBezTo>
                  <a:close/>
                  <a:moveTo>
                    <a:pt x="275" y="159"/>
                  </a:moveTo>
                  <a:cubicBezTo>
                    <a:pt x="275" y="161"/>
                    <a:pt x="273" y="164"/>
                    <a:pt x="270" y="164"/>
                  </a:cubicBezTo>
                  <a:cubicBezTo>
                    <a:pt x="50" y="164"/>
                    <a:pt x="50" y="164"/>
                    <a:pt x="50" y="164"/>
                  </a:cubicBezTo>
                  <a:cubicBezTo>
                    <a:pt x="47" y="164"/>
                    <a:pt x="45" y="161"/>
                    <a:pt x="45" y="159"/>
                  </a:cubicBezTo>
                  <a:cubicBezTo>
                    <a:pt x="45" y="122"/>
                    <a:pt x="45" y="122"/>
                    <a:pt x="45" y="122"/>
                  </a:cubicBezTo>
                  <a:cubicBezTo>
                    <a:pt x="45" y="120"/>
                    <a:pt x="47" y="118"/>
                    <a:pt x="50" y="118"/>
                  </a:cubicBezTo>
                  <a:cubicBezTo>
                    <a:pt x="270" y="118"/>
                    <a:pt x="270" y="118"/>
                    <a:pt x="270" y="118"/>
                  </a:cubicBezTo>
                  <a:cubicBezTo>
                    <a:pt x="273" y="118"/>
                    <a:pt x="275" y="120"/>
                    <a:pt x="275" y="122"/>
                  </a:cubicBezTo>
                  <a:lnTo>
                    <a:pt x="275" y="159"/>
                  </a:lnTo>
                  <a:close/>
                  <a:moveTo>
                    <a:pt x="275" y="159"/>
                  </a:moveTo>
                  <a:cubicBezTo>
                    <a:pt x="275" y="159"/>
                    <a:pt x="275" y="159"/>
                    <a:pt x="275" y="15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6"/>
            <p:cNvSpPr>
              <a:spLocks noEditPoints="1"/>
            </p:cNvSpPr>
            <p:nvPr/>
          </p:nvSpPr>
          <p:spPr bwMode="auto">
            <a:xfrm>
              <a:off x="1019175" y="2922588"/>
              <a:ext cx="42862" cy="41275"/>
            </a:xfrm>
            <a:custGeom>
              <a:avLst/>
              <a:gdLst/>
              <a:ahLst/>
              <a:cxnLst>
                <a:cxn ang="0">
                  <a:pos x="11" y="6"/>
                </a:cxn>
                <a:cxn ang="0">
                  <a:pos x="5" y="11"/>
                </a:cxn>
                <a:cxn ang="0">
                  <a:pos x="0" y="6"/>
                </a:cxn>
                <a:cxn ang="0">
                  <a:pos x="5" y="0"/>
                </a:cxn>
                <a:cxn ang="0">
                  <a:pos x="11" y="6"/>
                </a:cxn>
                <a:cxn ang="0">
                  <a:pos x="11" y="6"/>
                </a:cxn>
                <a:cxn ang="0">
                  <a:pos x="11" y="6"/>
                </a:cxn>
              </a:cxnLst>
              <a:rect l="0" t="0" r="r" b="b"/>
              <a:pathLst>
                <a:path w="11" h="11">
                  <a:moveTo>
                    <a:pt x="11" y="6"/>
                  </a:moveTo>
                  <a:cubicBezTo>
                    <a:pt x="11" y="9"/>
                    <a:pt x="9" y="11"/>
                    <a:pt x="5" y="11"/>
                  </a:cubicBezTo>
                  <a:cubicBezTo>
                    <a:pt x="2" y="11"/>
                    <a:pt x="0" y="9"/>
                    <a:pt x="0" y="6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9" y="0"/>
                    <a:pt x="11" y="2"/>
                    <a:pt x="11" y="6"/>
                  </a:cubicBezTo>
                  <a:close/>
                  <a:moveTo>
                    <a:pt x="11" y="6"/>
                  </a:moveTo>
                  <a:cubicBezTo>
                    <a:pt x="11" y="6"/>
                    <a:pt x="11" y="6"/>
                    <a:pt x="11" y="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7"/>
            <p:cNvSpPr>
              <a:spLocks noEditPoints="1"/>
            </p:cNvSpPr>
            <p:nvPr/>
          </p:nvSpPr>
          <p:spPr bwMode="auto">
            <a:xfrm>
              <a:off x="1114425" y="2922588"/>
              <a:ext cx="46037" cy="41275"/>
            </a:xfrm>
            <a:custGeom>
              <a:avLst/>
              <a:gdLst/>
              <a:ahLst/>
              <a:cxnLst>
                <a:cxn ang="0">
                  <a:pos x="12" y="6"/>
                </a:cxn>
                <a:cxn ang="0">
                  <a:pos x="6" y="11"/>
                </a:cxn>
                <a:cxn ang="0">
                  <a:pos x="0" y="6"/>
                </a:cxn>
                <a:cxn ang="0">
                  <a:pos x="6" y="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12" y="6"/>
                </a:cxn>
              </a:cxnLst>
              <a:rect l="0" t="0" r="r" b="b"/>
              <a:pathLst>
                <a:path w="12" h="11">
                  <a:moveTo>
                    <a:pt x="12" y="6"/>
                  </a:moveTo>
                  <a:cubicBezTo>
                    <a:pt x="12" y="9"/>
                    <a:pt x="9" y="11"/>
                    <a:pt x="6" y="11"/>
                  </a:cubicBezTo>
                  <a:cubicBezTo>
                    <a:pt x="3" y="11"/>
                    <a:pt x="0" y="9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9" y="0"/>
                    <a:pt x="12" y="2"/>
                    <a:pt x="12" y="6"/>
                  </a:cubicBezTo>
                  <a:close/>
                  <a:moveTo>
                    <a:pt x="12" y="6"/>
                  </a:moveTo>
                  <a:cubicBezTo>
                    <a:pt x="12" y="6"/>
                    <a:pt x="12" y="6"/>
                    <a:pt x="12" y="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8"/>
            <p:cNvSpPr>
              <a:spLocks noEditPoints="1"/>
            </p:cNvSpPr>
            <p:nvPr/>
          </p:nvSpPr>
          <p:spPr bwMode="auto">
            <a:xfrm>
              <a:off x="1212850" y="2922588"/>
              <a:ext cx="41275" cy="41275"/>
            </a:xfrm>
            <a:custGeom>
              <a:avLst/>
              <a:gdLst/>
              <a:ahLst/>
              <a:cxnLst>
                <a:cxn ang="0">
                  <a:pos x="11" y="6"/>
                </a:cxn>
                <a:cxn ang="0">
                  <a:pos x="6" y="11"/>
                </a:cxn>
                <a:cxn ang="0">
                  <a:pos x="0" y="6"/>
                </a:cxn>
                <a:cxn ang="0">
                  <a:pos x="6" y="0"/>
                </a:cxn>
                <a:cxn ang="0">
                  <a:pos x="11" y="6"/>
                </a:cxn>
                <a:cxn ang="0">
                  <a:pos x="11" y="6"/>
                </a:cxn>
                <a:cxn ang="0">
                  <a:pos x="11" y="6"/>
                </a:cxn>
              </a:cxnLst>
              <a:rect l="0" t="0" r="r" b="b"/>
              <a:pathLst>
                <a:path w="11" h="11">
                  <a:moveTo>
                    <a:pt x="11" y="6"/>
                  </a:moveTo>
                  <a:cubicBezTo>
                    <a:pt x="11" y="9"/>
                    <a:pt x="9" y="11"/>
                    <a:pt x="6" y="11"/>
                  </a:cubicBezTo>
                  <a:cubicBezTo>
                    <a:pt x="2" y="11"/>
                    <a:pt x="0" y="9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9" y="0"/>
                    <a:pt x="11" y="2"/>
                    <a:pt x="11" y="6"/>
                  </a:cubicBezTo>
                  <a:close/>
                  <a:moveTo>
                    <a:pt x="11" y="6"/>
                  </a:moveTo>
                  <a:cubicBezTo>
                    <a:pt x="11" y="6"/>
                    <a:pt x="11" y="6"/>
                    <a:pt x="11" y="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9"/>
            <p:cNvSpPr>
              <a:spLocks noEditPoints="1"/>
            </p:cNvSpPr>
            <p:nvPr/>
          </p:nvSpPr>
          <p:spPr bwMode="auto">
            <a:xfrm>
              <a:off x="1306513" y="2922588"/>
              <a:ext cx="46037" cy="41275"/>
            </a:xfrm>
            <a:custGeom>
              <a:avLst/>
              <a:gdLst/>
              <a:ahLst/>
              <a:cxnLst>
                <a:cxn ang="0">
                  <a:pos x="12" y="6"/>
                </a:cxn>
                <a:cxn ang="0">
                  <a:pos x="6" y="11"/>
                </a:cxn>
                <a:cxn ang="0">
                  <a:pos x="0" y="6"/>
                </a:cxn>
                <a:cxn ang="0">
                  <a:pos x="6" y="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12" y="6"/>
                </a:cxn>
              </a:cxnLst>
              <a:rect l="0" t="0" r="r" b="b"/>
              <a:pathLst>
                <a:path w="12" h="11">
                  <a:moveTo>
                    <a:pt x="12" y="6"/>
                  </a:moveTo>
                  <a:cubicBezTo>
                    <a:pt x="12" y="9"/>
                    <a:pt x="9" y="11"/>
                    <a:pt x="6" y="11"/>
                  </a:cubicBezTo>
                  <a:cubicBezTo>
                    <a:pt x="3" y="11"/>
                    <a:pt x="0" y="9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9" y="0"/>
                    <a:pt x="12" y="2"/>
                    <a:pt x="12" y="6"/>
                  </a:cubicBezTo>
                  <a:close/>
                  <a:moveTo>
                    <a:pt x="12" y="6"/>
                  </a:moveTo>
                  <a:cubicBezTo>
                    <a:pt x="12" y="6"/>
                    <a:pt x="12" y="6"/>
                    <a:pt x="12" y="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0"/>
            <p:cNvSpPr>
              <a:spLocks noEditPoints="1"/>
            </p:cNvSpPr>
            <p:nvPr/>
          </p:nvSpPr>
          <p:spPr bwMode="auto">
            <a:xfrm>
              <a:off x="1404938" y="2922588"/>
              <a:ext cx="46037" cy="41275"/>
            </a:xfrm>
            <a:custGeom>
              <a:avLst/>
              <a:gdLst/>
              <a:ahLst/>
              <a:cxnLst>
                <a:cxn ang="0">
                  <a:pos x="12" y="6"/>
                </a:cxn>
                <a:cxn ang="0">
                  <a:pos x="6" y="11"/>
                </a:cxn>
                <a:cxn ang="0">
                  <a:pos x="0" y="6"/>
                </a:cxn>
                <a:cxn ang="0">
                  <a:pos x="6" y="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12" y="6"/>
                </a:cxn>
              </a:cxnLst>
              <a:rect l="0" t="0" r="r" b="b"/>
              <a:pathLst>
                <a:path w="12" h="11">
                  <a:moveTo>
                    <a:pt x="12" y="6"/>
                  </a:moveTo>
                  <a:cubicBezTo>
                    <a:pt x="12" y="9"/>
                    <a:pt x="9" y="11"/>
                    <a:pt x="6" y="11"/>
                  </a:cubicBezTo>
                  <a:cubicBezTo>
                    <a:pt x="3" y="11"/>
                    <a:pt x="0" y="9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9" y="0"/>
                    <a:pt x="12" y="2"/>
                    <a:pt x="12" y="6"/>
                  </a:cubicBezTo>
                  <a:close/>
                  <a:moveTo>
                    <a:pt x="12" y="6"/>
                  </a:moveTo>
                  <a:cubicBezTo>
                    <a:pt x="12" y="6"/>
                    <a:pt x="12" y="6"/>
                    <a:pt x="12" y="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1"/>
            <p:cNvSpPr>
              <a:spLocks noEditPoints="1"/>
            </p:cNvSpPr>
            <p:nvPr/>
          </p:nvSpPr>
          <p:spPr bwMode="auto">
            <a:xfrm>
              <a:off x="1503363" y="2922588"/>
              <a:ext cx="42862" cy="41275"/>
            </a:xfrm>
            <a:custGeom>
              <a:avLst/>
              <a:gdLst/>
              <a:ahLst/>
              <a:cxnLst>
                <a:cxn ang="0">
                  <a:pos x="11" y="6"/>
                </a:cxn>
                <a:cxn ang="0">
                  <a:pos x="5" y="11"/>
                </a:cxn>
                <a:cxn ang="0">
                  <a:pos x="0" y="6"/>
                </a:cxn>
                <a:cxn ang="0">
                  <a:pos x="5" y="0"/>
                </a:cxn>
                <a:cxn ang="0">
                  <a:pos x="11" y="6"/>
                </a:cxn>
                <a:cxn ang="0">
                  <a:pos x="11" y="6"/>
                </a:cxn>
                <a:cxn ang="0">
                  <a:pos x="11" y="6"/>
                </a:cxn>
              </a:cxnLst>
              <a:rect l="0" t="0" r="r" b="b"/>
              <a:pathLst>
                <a:path w="11" h="11">
                  <a:moveTo>
                    <a:pt x="11" y="6"/>
                  </a:moveTo>
                  <a:cubicBezTo>
                    <a:pt x="11" y="9"/>
                    <a:pt x="9" y="11"/>
                    <a:pt x="5" y="11"/>
                  </a:cubicBezTo>
                  <a:cubicBezTo>
                    <a:pt x="2" y="11"/>
                    <a:pt x="0" y="9"/>
                    <a:pt x="0" y="6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9" y="0"/>
                    <a:pt x="11" y="2"/>
                    <a:pt x="11" y="6"/>
                  </a:cubicBezTo>
                  <a:close/>
                  <a:moveTo>
                    <a:pt x="11" y="6"/>
                  </a:moveTo>
                  <a:cubicBezTo>
                    <a:pt x="11" y="6"/>
                    <a:pt x="11" y="6"/>
                    <a:pt x="11" y="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2"/>
            <p:cNvSpPr>
              <a:spLocks noEditPoints="1"/>
            </p:cNvSpPr>
            <p:nvPr/>
          </p:nvSpPr>
          <p:spPr bwMode="auto">
            <a:xfrm>
              <a:off x="1598613" y="2922588"/>
              <a:ext cx="46037" cy="41275"/>
            </a:xfrm>
            <a:custGeom>
              <a:avLst/>
              <a:gdLst/>
              <a:ahLst/>
              <a:cxnLst>
                <a:cxn ang="0">
                  <a:pos x="12" y="6"/>
                </a:cxn>
                <a:cxn ang="0">
                  <a:pos x="6" y="11"/>
                </a:cxn>
                <a:cxn ang="0">
                  <a:pos x="0" y="6"/>
                </a:cxn>
                <a:cxn ang="0">
                  <a:pos x="6" y="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12" y="6"/>
                </a:cxn>
              </a:cxnLst>
              <a:rect l="0" t="0" r="r" b="b"/>
              <a:pathLst>
                <a:path w="12" h="11">
                  <a:moveTo>
                    <a:pt x="12" y="6"/>
                  </a:moveTo>
                  <a:cubicBezTo>
                    <a:pt x="12" y="9"/>
                    <a:pt x="9" y="11"/>
                    <a:pt x="6" y="11"/>
                  </a:cubicBezTo>
                  <a:cubicBezTo>
                    <a:pt x="3" y="11"/>
                    <a:pt x="0" y="9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9" y="0"/>
                    <a:pt x="12" y="2"/>
                    <a:pt x="12" y="6"/>
                  </a:cubicBezTo>
                  <a:close/>
                  <a:moveTo>
                    <a:pt x="12" y="6"/>
                  </a:moveTo>
                  <a:cubicBezTo>
                    <a:pt x="12" y="6"/>
                    <a:pt x="12" y="6"/>
                    <a:pt x="12" y="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3"/>
            <p:cNvSpPr>
              <a:spLocks noEditPoints="1"/>
            </p:cNvSpPr>
            <p:nvPr/>
          </p:nvSpPr>
          <p:spPr bwMode="auto">
            <a:xfrm>
              <a:off x="1697038" y="2922588"/>
              <a:ext cx="41275" cy="41275"/>
            </a:xfrm>
            <a:custGeom>
              <a:avLst/>
              <a:gdLst/>
              <a:ahLst/>
              <a:cxnLst>
                <a:cxn ang="0">
                  <a:pos x="11" y="6"/>
                </a:cxn>
                <a:cxn ang="0">
                  <a:pos x="6" y="11"/>
                </a:cxn>
                <a:cxn ang="0">
                  <a:pos x="0" y="6"/>
                </a:cxn>
                <a:cxn ang="0">
                  <a:pos x="6" y="0"/>
                </a:cxn>
                <a:cxn ang="0">
                  <a:pos x="11" y="6"/>
                </a:cxn>
                <a:cxn ang="0">
                  <a:pos x="11" y="6"/>
                </a:cxn>
                <a:cxn ang="0">
                  <a:pos x="11" y="6"/>
                </a:cxn>
              </a:cxnLst>
              <a:rect l="0" t="0" r="r" b="b"/>
              <a:pathLst>
                <a:path w="11" h="11">
                  <a:moveTo>
                    <a:pt x="11" y="6"/>
                  </a:moveTo>
                  <a:cubicBezTo>
                    <a:pt x="11" y="9"/>
                    <a:pt x="9" y="11"/>
                    <a:pt x="6" y="11"/>
                  </a:cubicBezTo>
                  <a:cubicBezTo>
                    <a:pt x="2" y="11"/>
                    <a:pt x="0" y="9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9" y="0"/>
                    <a:pt x="11" y="2"/>
                    <a:pt x="11" y="6"/>
                  </a:cubicBezTo>
                  <a:close/>
                  <a:moveTo>
                    <a:pt x="11" y="6"/>
                  </a:moveTo>
                  <a:cubicBezTo>
                    <a:pt x="11" y="6"/>
                    <a:pt x="11" y="6"/>
                    <a:pt x="11" y="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4"/>
            <p:cNvSpPr>
              <a:spLocks noEditPoints="1"/>
            </p:cNvSpPr>
            <p:nvPr/>
          </p:nvSpPr>
          <p:spPr bwMode="auto">
            <a:xfrm>
              <a:off x="819150" y="2241550"/>
              <a:ext cx="442912" cy="125413"/>
            </a:xfrm>
            <a:custGeom>
              <a:avLst/>
              <a:gdLst/>
              <a:ahLst/>
              <a:cxnLst>
                <a:cxn ang="0">
                  <a:pos x="58" y="11"/>
                </a:cxn>
                <a:cxn ang="0">
                  <a:pos x="109" y="33"/>
                </a:cxn>
                <a:cxn ang="0">
                  <a:pos x="117" y="26"/>
                </a:cxn>
                <a:cxn ang="0">
                  <a:pos x="58" y="0"/>
                </a:cxn>
                <a:cxn ang="0">
                  <a:pos x="0" y="26"/>
                </a:cxn>
                <a:cxn ang="0">
                  <a:pos x="8" y="33"/>
                </a:cxn>
                <a:cxn ang="0">
                  <a:pos x="58" y="11"/>
                </a:cxn>
                <a:cxn ang="0">
                  <a:pos x="58" y="11"/>
                </a:cxn>
                <a:cxn ang="0">
                  <a:pos x="58" y="11"/>
                </a:cxn>
              </a:cxnLst>
              <a:rect l="0" t="0" r="r" b="b"/>
              <a:pathLst>
                <a:path w="117" h="33">
                  <a:moveTo>
                    <a:pt x="58" y="11"/>
                  </a:moveTo>
                  <a:cubicBezTo>
                    <a:pt x="78" y="11"/>
                    <a:pt x="96" y="19"/>
                    <a:pt x="109" y="33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02" y="9"/>
                    <a:pt x="81" y="0"/>
                    <a:pt x="58" y="0"/>
                  </a:cubicBezTo>
                  <a:cubicBezTo>
                    <a:pt x="36" y="0"/>
                    <a:pt x="15" y="9"/>
                    <a:pt x="0" y="26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21" y="19"/>
                    <a:pt x="39" y="11"/>
                    <a:pt x="58" y="11"/>
                  </a:cubicBezTo>
                  <a:close/>
                  <a:moveTo>
                    <a:pt x="58" y="11"/>
                  </a:moveTo>
                  <a:cubicBezTo>
                    <a:pt x="58" y="11"/>
                    <a:pt x="58" y="11"/>
                    <a:pt x="58" y="1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5"/>
            <p:cNvSpPr>
              <a:spLocks noEditPoints="1"/>
            </p:cNvSpPr>
            <p:nvPr/>
          </p:nvSpPr>
          <p:spPr bwMode="auto">
            <a:xfrm>
              <a:off x="876300" y="2317750"/>
              <a:ext cx="328612" cy="103188"/>
            </a:xfrm>
            <a:custGeom>
              <a:avLst/>
              <a:gdLst/>
              <a:ahLst/>
              <a:cxnLst>
                <a:cxn ang="0">
                  <a:pos x="0" y="20"/>
                </a:cxn>
                <a:cxn ang="0">
                  <a:pos x="8" y="27"/>
                </a:cxn>
                <a:cxn ang="0">
                  <a:pos x="43" y="11"/>
                </a:cxn>
                <a:cxn ang="0">
                  <a:pos x="79" y="27"/>
                </a:cxn>
                <a:cxn ang="0">
                  <a:pos x="87" y="20"/>
                </a:cxn>
                <a:cxn ang="0">
                  <a:pos x="43" y="0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0" y="20"/>
                </a:cxn>
              </a:cxnLst>
              <a:rect l="0" t="0" r="r" b="b"/>
              <a:pathLst>
                <a:path w="87" h="27">
                  <a:moveTo>
                    <a:pt x="0" y="20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17" y="17"/>
                    <a:pt x="30" y="11"/>
                    <a:pt x="43" y="11"/>
                  </a:cubicBezTo>
                  <a:cubicBezTo>
                    <a:pt x="57" y="11"/>
                    <a:pt x="70" y="17"/>
                    <a:pt x="79" y="27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76" y="7"/>
                    <a:pt x="60" y="0"/>
                    <a:pt x="43" y="0"/>
                  </a:cubicBezTo>
                  <a:cubicBezTo>
                    <a:pt x="27" y="0"/>
                    <a:pt x="11" y="7"/>
                    <a:pt x="0" y="20"/>
                  </a:cubicBezTo>
                  <a:close/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6"/>
            <p:cNvSpPr>
              <a:spLocks noEditPoints="1"/>
            </p:cNvSpPr>
            <p:nvPr/>
          </p:nvSpPr>
          <p:spPr bwMode="auto">
            <a:xfrm>
              <a:off x="1497013" y="2241550"/>
              <a:ext cx="441325" cy="125413"/>
            </a:xfrm>
            <a:custGeom>
              <a:avLst/>
              <a:gdLst/>
              <a:ahLst/>
              <a:cxnLst>
                <a:cxn ang="0">
                  <a:pos x="59" y="11"/>
                </a:cxn>
                <a:cxn ang="0">
                  <a:pos x="109" y="33"/>
                </a:cxn>
                <a:cxn ang="0">
                  <a:pos x="117" y="26"/>
                </a:cxn>
                <a:cxn ang="0">
                  <a:pos x="59" y="0"/>
                </a:cxn>
                <a:cxn ang="0">
                  <a:pos x="0" y="26"/>
                </a:cxn>
                <a:cxn ang="0">
                  <a:pos x="8" y="33"/>
                </a:cxn>
                <a:cxn ang="0">
                  <a:pos x="59" y="11"/>
                </a:cxn>
                <a:cxn ang="0">
                  <a:pos x="59" y="11"/>
                </a:cxn>
                <a:cxn ang="0">
                  <a:pos x="59" y="11"/>
                </a:cxn>
              </a:cxnLst>
              <a:rect l="0" t="0" r="r" b="b"/>
              <a:pathLst>
                <a:path w="117" h="33">
                  <a:moveTo>
                    <a:pt x="59" y="11"/>
                  </a:moveTo>
                  <a:cubicBezTo>
                    <a:pt x="78" y="11"/>
                    <a:pt x="96" y="19"/>
                    <a:pt x="109" y="33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02" y="9"/>
                    <a:pt x="81" y="0"/>
                    <a:pt x="59" y="0"/>
                  </a:cubicBezTo>
                  <a:cubicBezTo>
                    <a:pt x="36" y="0"/>
                    <a:pt x="15" y="9"/>
                    <a:pt x="0" y="26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21" y="19"/>
                    <a:pt x="39" y="11"/>
                    <a:pt x="59" y="11"/>
                  </a:cubicBezTo>
                  <a:close/>
                  <a:moveTo>
                    <a:pt x="59" y="11"/>
                  </a:moveTo>
                  <a:cubicBezTo>
                    <a:pt x="59" y="11"/>
                    <a:pt x="59" y="11"/>
                    <a:pt x="59" y="1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7"/>
            <p:cNvSpPr>
              <a:spLocks noEditPoints="1"/>
            </p:cNvSpPr>
            <p:nvPr/>
          </p:nvSpPr>
          <p:spPr bwMode="auto">
            <a:xfrm>
              <a:off x="1552575" y="2317750"/>
              <a:ext cx="330200" cy="103188"/>
            </a:xfrm>
            <a:custGeom>
              <a:avLst/>
              <a:gdLst/>
              <a:ahLst/>
              <a:cxnLst>
                <a:cxn ang="0">
                  <a:pos x="0" y="20"/>
                </a:cxn>
                <a:cxn ang="0">
                  <a:pos x="8" y="27"/>
                </a:cxn>
                <a:cxn ang="0">
                  <a:pos x="44" y="11"/>
                </a:cxn>
                <a:cxn ang="0">
                  <a:pos x="79" y="27"/>
                </a:cxn>
                <a:cxn ang="0">
                  <a:pos x="87" y="20"/>
                </a:cxn>
                <a:cxn ang="0">
                  <a:pos x="44" y="0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0" y="20"/>
                </a:cxn>
              </a:cxnLst>
              <a:rect l="0" t="0" r="r" b="b"/>
              <a:pathLst>
                <a:path w="87" h="27">
                  <a:moveTo>
                    <a:pt x="0" y="20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17" y="17"/>
                    <a:pt x="30" y="11"/>
                    <a:pt x="44" y="11"/>
                  </a:cubicBezTo>
                  <a:cubicBezTo>
                    <a:pt x="57" y="11"/>
                    <a:pt x="70" y="17"/>
                    <a:pt x="79" y="27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76" y="7"/>
                    <a:pt x="60" y="0"/>
                    <a:pt x="44" y="0"/>
                  </a:cubicBezTo>
                  <a:cubicBezTo>
                    <a:pt x="27" y="0"/>
                    <a:pt x="11" y="7"/>
                    <a:pt x="0" y="20"/>
                  </a:cubicBezTo>
                  <a:close/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3" name="Up Arrow 112"/>
          <p:cNvSpPr/>
          <p:nvPr/>
        </p:nvSpPr>
        <p:spPr>
          <a:xfrm rot="5400000">
            <a:off x="6338729" y="2455315"/>
            <a:ext cx="357562" cy="1063182"/>
          </a:xfrm>
          <a:prstGeom prst="upArrow">
            <a:avLst>
              <a:gd name="adj1" fmla="val 35790"/>
              <a:gd name="adj2" fmla="val 8135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4" name="Freeform 101"/>
          <p:cNvSpPr>
            <a:spLocks noEditPoints="1"/>
          </p:cNvSpPr>
          <p:nvPr/>
        </p:nvSpPr>
        <p:spPr bwMode="auto">
          <a:xfrm>
            <a:off x="7288506" y="3888089"/>
            <a:ext cx="682307" cy="532373"/>
          </a:xfrm>
          <a:custGeom>
            <a:avLst/>
            <a:gdLst/>
            <a:ahLst/>
            <a:cxnLst>
              <a:cxn ang="0">
                <a:pos x="77" y="43"/>
              </a:cxn>
              <a:cxn ang="0">
                <a:pos x="77" y="47"/>
              </a:cxn>
              <a:cxn ang="0">
                <a:pos x="70" y="51"/>
              </a:cxn>
              <a:cxn ang="0">
                <a:pos x="6" y="51"/>
              </a:cxn>
              <a:cxn ang="0">
                <a:pos x="0" y="47"/>
              </a:cxn>
              <a:cxn ang="0">
                <a:pos x="0" y="43"/>
              </a:cxn>
              <a:cxn ang="0">
                <a:pos x="6" y="43"/>
              </a:cxn>
              <a:cxn ang="0">
                <a:pos x="70" y="43"/>
              </a:cxn>
              <a:cxn ang="0">
                <a:pos x="77" y="43"/>
              </a:cxn>
              <a:cxn ang="0">
                <a:pos x="10" y="34"/>
              </a:cxn>
              <a:cxn ang="0">
                <a:pos x="10" y="6"/>
              </a:cxn>
              <a:cxn ang="0">
                <a:pos x="16" y="0"/>
              </a:cxn>
              <a:cxn ang="0">
                <a:pos x="60" y="0"/>
              </a:cxn>
              <a:cxn ang="0">
                <a:pos x="67" y="6"/>
              </a:cxn>
              <a:cxn ang="0">
                <a:pos x="67" y="34"/>
              </a:cxn>
              <a:cxn ang="0">
                <a:pos x="60" y="41"/>
              </a:cxn>
              <a:cxn ang="0">
                <a:pos x="16" y="41"/>
              </a:cxn>
              <a:cxn ang="0">
                <a:pos x="10" y="34"/>
              </a:cxn>
              <a:cxn ang="0">
                <a:pos x="15" y="34"/>
              </a:cxn>
              <a:cxn ang="0">
                <a:pos x="16" y="36"/>
              </a:cxn>
              <a:cxn ang="0">
                <a:pos x="60" y="36"/>
              </a:cxn>
              <a:cxn ang="0">
                <a:pos x="61" y="34"/>
              </a:cxn>
              <a:cxn ang="0">
                <a:pos x="61" y="6"/>
              </a:cxn>
              <a:cxn ang="0">
                <a:pos x="60" y="5"/>
              </a:cxn>
              <a:cxn ang="0">
                <a:pos x="16" y="5"/>
              </a:cxn>
              <a:cxn ang="0">
                <a:pos x="15" y="6"/>
              </a:cxn>
              <a:cxn ang="0">
                <a:pos x="15" y="34"/>
              </a:cxn>
              <a:cxn ang="0">
                <a:pos x="42" y="47"/>
              </a:cxn>
              <a:cxn ang="0">
                <a:pos x="42" y="46"/>
              </a:cxn>
              <a:cxn ang="0">
                <a:pos x="35" y="46"/>
              </a:cxn>
              <a:cxn ang="0">
                <a:pos x="34" y="47"/>
              </a:cxn>
              <a:cxn ang="0">
                <a:pos x="35" y="47"/>
              </a:cxn>
              <a:cxn ang="0">
                <a:pos x="42" y="47"/>
              </a:cxn>
              <a:cxn ang="0">
                <a:pos x="42" y="47"/>
              </a:cxn>
            </a:cxnLst>
            <a:rect l="0" t="0" r="r" b="b"/>
            <a:pathLst>
              <a:path w="77" h="51">
                <a:moveTo>
                  <a:pt x="77" y="43"/>
                </a:moveTo>
                <a:cubicBezTo>
                  <a:pt x="77" y="47"/>
                  <a:pt x="77" y="47"/>
                  <a:pt x="77" y="47"/>
                </a:cubicBezTo>
                <a:cubicBezTo>
                  <a:pt x="77" y="49"/>
                  <a:pt x="74" y="51"/>
                  <a:pt x="70" y="51"/>
                </a:cubicBezTo>
                <a:cubicBezTo>
                  <a:pt x="6" y="51"/>
                  <a:pt x="6" y="51"/>
                  <a:pt x="6" y="51"/>
                </a:cubicBezTo>
                <a:cubicBezTo>
                  <a:pt x="3" y="51"/>
                  <a:pt x="0" y="49"/>
                  <a:pt x="0" y="47"/>
                </a:cubicBezTo>
                <a:cubicBezTo>
                  <a:pt x="0" y="43"/>
                  <a:pt x="0" y="43"/>
                  <a:pt x="0" y="43"/>
                </a:cubicBezTo>
                <a:cubicBezTo>
                  <a:pt x="6" y="43"/>
                  <a:pt x="6" y="43"/>
                  <a:pt x="6" y="43"/>
                </a:cubicBezTo>
                <a:cubicBezTo>
                  <a:pt x="70" y="43"/>
                  <a:pt x="70" y="43"/>
                  <a:pt x="70" y="43"/>
                </a:cubicBezTo>
                <a:lnTo>
                  <a:pt x="77" y="43"/>
                </a:lnTo>
                <a:close/>
                <a:moveTo>
                  <a:pt x="10" y="34"/>
                </a:moveTo>
                <a:cubicBezTo>
                  <a:pt x="10" y="6"/>
                  <a:pt x="10" y="6"/>
                  <a:pt x="10" y="6"/>
                </a:cubicBezTo>
                <a:cubicBezTo>
                  <a:pt x="10" y="2"/>
                  <a:pt x="13" y="0"/>
                  <a:pt x="16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4" y="0"/>
                  <a:pt x="67" y="2"/>
                  <a:pt x="67" y="6"/>
                </a:cubicBezTo>
                <a:cubicBezTo>
                  <a:pt x="67" y="34"/>
                  <a:pt x="67" y="34"/>
                  <a:pt x="67" y="34"/>
                </a:cubicBezTo>
                <a:cubicBezTo>
                  <a:pt x="67" y="38"/>
                  <a:pt x="64" y="41"/>
                  <a:pt x="60" y="41"/>
                </a:cubicBezTo>
                <a:cubicBezTo>
                  <a:pt x="16" y="41"/>
                  <a:pt x="16" y="41"/>
                  <a:pt x="16" y="41"/>
                </a:cubicBezTo>
                <a:cubicBezTo>
                  <a:pt x="13" y="41"/>
                  <a:pt x="10" y="38"/>
                  <a:pt x="10" y="34"/>
                </a:cubicBezTo>
                <a:close/>
                <a:moveTo>
                  <a:pt x="15" y="34"/>
                </a:moveTo>
                <a:cubicBezTo>
                  <a:pt x="15" y="35"/>
                  <a:pt x="16" y="36"/>
                  <a:pt x="16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1" y="36"/>
                  <a:pt x="61" y="35"/>
                  <a:pt x="61" y="34"/>
                </a:cubicBezTo>
                <a:cubicBezTo>
                  <a:pt x="61" y="6"/>
                  <a:pt x="61" y="6"/>
                  <a:pt x="61" y="6"/>
                </a:cubicBezTo>
                <a:cubicBezTo>
                  <a:pt x="61" y="5"/>
                  <a:pt x="61" y="5"/>
                  <a:pt x="60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5"/>
                  <a:pt x="15" y="6"/>
                </a:cubicBezTo>
                <a:lnTo>
                  <a:pt x="15" y="34"/>
                </a:lnTo>
                <a:close/>
                <a:moveTo>
                  <a:pt x="42" y="47"/>
                </a:moveTo>
                <a:cubicBezTo>
                  <a:pt x="42" y="46"/>
                  <a:pt x="42" y="46"/>
                  <a:pt x="42" y="46"/>
                </a:cubicBezTo>
                <a:cubicBezTo>
                  <a:pt x="35" y="46"/>
                  <a:pt x="35" y="46"/>
                  <a:pt x="35" y="46"/>
                </a:cubicBezTo>
                <a:cubicBezTo>
                  <a:pt x="35" y="46"/>
                  <a:pt x="34" y="46"/>
                  <a:pt x="34" y="47"/>
                </a:cubicBezTo>
                <a:cubicBezTo>
                  <a:pt x="34" y="47"/>
                  <a:pt x="35" y="47"/>
                  <a:pt x="35" y="47"/>
                </a:cubicBezTo>
                <a:cubicBezTo>
                  <a:pt x="42" y="47"/>
                  <a:pt x="42" y="47"/>
                  <a:pt x="42" y="47"/>
                </a:cubicBezTo>
                <a:cubicBezTo>
                  <a:pt x="42" y="47"/>
                  <a:pt x="42" y="47"/>
                  <a:pt x="42" y="47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42"/>
          <p:cNvSpPr>
            <a:spLocks noEditPoints="1"/>
          </p:cNvSpPr>
          <p:nvPr/>
        </p:nvSpPr>
        <p:spPr bwMode="auto">
          <a:xfrm>
            <a:off x="7304127" y="1592431"/>
            <a:ext cx="649425" cy="658206"/>
          </a:xfrm>
          <a:custGeom>
            <a:avLst/>
            <a:gdLst/>
            <a:ahLst/>
            <a:cxnLst>
              <a:cxn ang="0">
                <a:pos x="73" y="47"/>
              </a:cxn>
              <a:cxn ang="0">
                <a:pos x="67" y="53"/>
              </a:cxn>
              <a:cxn ang="0">
                <a:pos x="46" y="53"/>
              </a:cxn>
              <a:cxn ang="0">
                <a:pos x="48" y="60"/>
              </a:cxn>
              <a:cxn ang="0">
                <a:pos x="46" y="63"/>
              </a:cxn>
              <a:cxn ang="0">
                <a:pos x="26" y="63"/>
              </a:cxn>
              <a:cxn ang="0">
                <a:pos x="24" y="60"/>
              </a:cxn>
              <a:cxn ang="0">
                <a:pos x="26" y="53"/>
              </a:cxn>
              <a:cxn ang="0">
                <a:pos x="6" y="53"/>
              </a:cxn>
              <a:cxn ang="0">
                <a:pos x="0" y="47"/>
              </a:cxn>
              <a:cxn ang="0">
                <a:pos x="0" y="6"/>
              </a:cxn>
              <a:cxn ang="0">
                <a:pos x="6" y="0"/>
              </a:cxn>
              <a:cxn ang="0">
                <a:pos x="67" y="0"/>
              </a:cxn>
              <a:cxn ang="0">
                <a:pos x="73" y="6"/>
              </a:cxn>
              <a:cxn ang="0">
                <a:pos x="73" y="47"/>
              </a:cxn>
              <a:cxn ang="0">
                <a:pos x="68" y="6"/>
              </a:cxn>
              <a:cxn ang="0">
                <a:pos x="67" y="5"/>
              </a:cxn>
              <a:cxn ang="0">
                <a:pos x="6" y="5"/>
              </a:cxn>
              <a:cxn ang="0">
                <a:pos x="5" y="6"/>
              </a:cxn>
              <a:cxn ang="0">
                <a:pos x="5" y="37"/>
              </a:cxn>
              <a:cxn ang="0">
                <a:pos x="6" y="39"/>
              </a:cxn>
              <a:cxn ang="0">
                <a:pos x="67" y="39"/>
              </a:cxn>
              <a:cxn ang="0">
                <a:pos x="68" y="37"/>
              </a:cxn>
              <a:cxn ang="0">
                <a:pos x="68" y="6"/>
              </a:cxn>
            </a:cxnLst>
            <a:rect l="0" t="0" r="r" b="b"/>
            <a:pathLst>
              <a:path w="73" h="63">
                <a:moveTo>
                  <a:pt x="73" y="47"/>
                </a:moveTo>
                <a:cubicBezTo>
                  <a:pt x="73" y="50"/>
                  <a:pt x="70" y="53"/>
                  <a:pt x="67" y="53"/>
                </a:cubicBezTo>
                <a:cubicBezTo>
                  <a:pt x="46" y="53"/>
                  <a:pt x="46" y="53"/>
                  <a:pt x="46" y="53"/>
                </a:cubicBezTo>
                <a:cubicBezTo>
                  <a:pt x="46" y="56"/>
                  <a:pt x="48" y="59"/>
                  <a:pt x="48" y="60"/>
                </a:cubicBezTo>
                <a:cubicBezTo>
                  <a:pt x="48" y="62"/>
                  <a:pt x="47" y="63"/>
                  <a:pt x="46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5" y="63"/>
                  <a:pt x="24" y="62"/>
                  <a:pt x="24" y="60"/>
                </a:cubicBezTo>
                <a:cubicBezTo>
                  <a:pt x="24" y="59"/>
                  <a:pt x="26" y="56"/>
                  <a:pt x="26" y="53"/>
                </a:cubicBezTo>
                <a:cubicBezTo>
                  <a:pt x="6" y="53"/>
                  <a:pt x="6" y="53"/>
                  <a:pt x="6" y="53"/>
                </a:cubicBezTo>
                <a:cubicBezTo>
                  <a:pt x="2" y="53"/>
                  <a:pt x="0" y="50"/>
                  <a:pt x="0" y="47"/>
                </a:cubicBezTo>
                <a:cubicBezTo>
                  <a:pt x="0" y="6"/>
                  <a:pt x="0" y="6"/>
                  <a:pt x="0" y="6"/>
                </a:cubicBezTo>
                <a:cubicBezTo>
                  <a:pt x="0" y="2"/>
                  <a:pt x="2" y="0"/>
                  <a:pt x="6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70" y="0"/>
                  <a:pt x="73" y="2"/>
                  <a:pt x="73" y="6"/>
                </a:cubicBezTo>
                <a:lnTo>
                  <a:pt x="73" y="47"/>
                </a:lnTo>
                <a:close/>
                <a:moveTo>
                  <a:pt x="68" y="6"/>
                </a:moveTo>
                <a:cubicBezTo>
                  <a:pt x="68" y="5"/>
                  <a:pt x="67" y="5"/>
                  <a:pt x="67" y="5"/>
                </a:cubicBezTo>
                <a:cubicBezTo>
                  <a:pt x="6" y="5"/>
                  <a:pt x="6" y="5"/>
                  <a:pt x="6" y="5"/>
                </a:cubicBezTo>
                <a:cubicBezTo>
                  <a:pt x="5" y="5"/>
                  <a:pt x="5" y="5"/>
                  <a:pt x="5" y="6"/>
                </a:cubicBezTo>
                <a:cubicBezTo>
                  <a:pt x="5" y="37"/>
                  <a:pt x="5" y="37"/>
                  <a:pt x="5" y="37"/>
                </a:cubicBezTo>
                <a:cubicBezTo>
                  <a:pt x="5" y="38"/>
                  <a:pt x="5" y="39"/>
                  <a:pt x="6" y="39"/>
                </a:cubicBezTo>
                <a:cubicBezTo>
                  <a:pt x="67" y="39"/>
                  <a:pt x="67" y="39"/>
                  <a:pt x="67" y="39"/>
                </a:cubicBezTo>
                <a:cubicBezTo>
                  <a:pt x="67" y="39"/>
                  <a:pt x="68" y="38"/>
                  <a:pt x="68" y="37"/>
                </a:cubicBezTo>
                <a:lnTo>
                  <a:pt x="68" y="6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86"/>
          <p:cNvSpPr>
            <a:spLocks noEditPoints="1"/>
          </p:cNvSpPr>
          <p:nvPr/>
        </p:nvSpPr>
        <p:spPr bwMode="auto">
          <a:xfrm>
            <a:off x="7475364" y="2695575"/>
            <a:ext cx="314846" cy="623752"/>
          </a:xfrm>
          <a:custGeom>
            <a:avLst/>
            <a:gdLst/>
            <a:ahLst/>
            <a:cxnLst>
              <a:cxn ang="0">
                <a:pos x="29" y="44"/>
              </a:cxn>
              <a:cxn ang="0">
                <a:pos x="24" y="49"/>
              </a:cxn>
              <a:cxn ang="0">
                <a:pos x="5" y="49"/>
              </a:cxn>
              <a:cxn ang="0">
                <a:pos x="0" y="44"/>
              </a:cxn>
              <a:cxn ang="0">
                <a:pos x="0" y="5"/>
              </a:cxn>
              <a:cxn ang="0">
                <a:pos x="5" y="0"/>
              </a:cxn>
              <a:cxn ang="0">
                <a:pos x="24" y="0"/>
              </a:cxn>
              <a:cxn ang="0">
                <a:pos x="29" y="5"/>
              </a:cxn>
              <a:cxn ang="0">
                <a:pos x="29" y="44"/>
              </a:cxn>
              <a:cxn ang="0">
                <a:pos x="25" y="11"/>
              </a:cxn>
              <a:cxn ang="0">
                <a:pos x="24" y="10"/>
              </a:cxn>
              <a:cxn ang="0">
                <a:pos x="5" y="10"/>
              </a:cxn>
              <a:cxn ang="0">
                <a:pos x="3" y="11"/>
              </a:cxn>
              <a:cxn ang="0">
                <a:pos x="3" y="38"/>
              </a:cxn>
              <a:cxn ang="0">
                <a:pos x="5" y="39"/>
              </a:cxn>
              <a:cxn ang="0">
                <a:pos x="24" y="39"/>
              </a:cxn>
              <a:cxn ang="0">
                <a:pos x="25" y="38"/>
              </a:cxn>
              <a:cxn ang="0">
                <a:pos x="25" y="11"/>
              </a:cxn>
              <a:cxn ang="0">
                <a:pos x="17" y="5"/>
              </a:cxn>
              <a:cxn ang="0">
                <a:pos x="11" y="5"/>
              </a:cxn>
              <a:cxn ang="0">
                <a:pos x="11" y="6"/>
              </a:cxn>
              <a:cxn ang="0">
                <a:pos x="11" y="6"/>
              </a:cxn>
              <a:cxn ang="0">
                <a:pos x="17" y="6"/>
              </a:cxn>
              <a:cxn ang="0">
                <a:pos x="18" y="6"/>
              </a:cxn>
              <a:cxn ang="0">
                <a:pos x="17" y="5"/>
              </a:cxn>
              <a:cxn ang="0">
                <a:pos x="14" y="41"/>
              </a:cxn>
              <a:cxn ang="0">
                <a:pos x="11" y="44"/>
              </a:cxn>
              <a:cxn ang="0">
                <a:pos x="14" y="47"/>
              </a:cxn>
              <a:cxn ang="0">
                <a:pos x="17" y="44"/>
              </a:cxn>
              <a:cxn ang="0">
                <a:pos x="14" y="41"/>
              </a:cxn>
            </a:cxnLst>
            <a:rect l="0" t="0" r="r" b="b"/>
            <a:pathLst>
              <a:path w="29" h="49">
                <a:moveTo>
                  <a:pt x="29" y="44"/>
                </a:moveTo>
                <a:cubicBezTo>
                  <a:pt x="29" y="47"/>
                  <a:pt x="27" y="49"/>
                  <a:pt x="24" y="49"/>
                </a:cubicBezTo>
                <a:cubicBezTo>
                  <a:pt x="5" y="49"/>
                  <a:pt x="5" y="49"/>
                  <a:pt x="5" y="49"/>
                </a:cubicBezTo>
                <a:cubicBezTo>
                  <a:pt x="2" y="49"/>
                  <a:pt x="0" y="47"/>
                  <a:pt x="0" y="44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7" y="0"/>
                  <a:pt x="29" y="3"/>
                  <a:pt x="29" y="5"/>
                </a:cubicBezTo>
                <a:lnTo>
                  <a:pt x="29" y="44"/>
                </a:lnTo>
                <a:close/>
                <a:moveTo>
                  <a:pt x="25" y="11"/>
                </a:moveTo>
                <a:cubicBezTo>
                  <a:pt x="25" y="11"/>
                  <a:pt x="25" y="10"/>
                  <a:pt x="24" y="10"/>
                </a:cubicBezTo>
                <a:cubicBezTo>
                  <a:pt x="5" y="10"/>
                  <a:pt x="5" y="10"/>
                  <a:pt x="5" y="10"/>
                </a:cubicBezTo>
                <a:cubicBezTo>
                  <a:pt x="4" y="10"/>
                  <a:pt x="3" y="11"/>
                  <a:pt x="3" y="11"/>
                </a:cubicBezTo>
                <a:cubicBezTo>
                  <a:pt x="3" y="38"/>
                  <a:pt x="3" y="38"/>
                  <a:pt x="3" y="38"/>
                </a:cubicBezTo>
                <a:cubicBezTo>
                  <a:pt x="3" y="39"/>
                  <a:pt x="4" y="39"/>
                  <a:pt x="5" y="39"/>
                </a:cubicBezTo>
                <a:cubicBezTo>
                  <a:pt x="24" y="39"/>
                  <a:pt x="24" y="39"/>
                  <a:pt x="24" y="39"/>
                </a:cubicBezTo>
                <a:cubicBezTo>
                  <a:pt x="25" y="39"/>
                  <a:pt x="25" y="39"/>
                  <a:pt x="25" y="38"/>
                </a:cubicBezTo>
                <a:lnTo>
                  <a:pt x="25" y="11"/>
                </a:lnTo>
                <a:close/>
                <a:moveTo>
                  <a:pt x="17" y="5"/>
                </a:moveTo>
                <a:cubicBezTo>
                  <a:pt x="11" y="5"/>
                  <a:pt x="11" y="5"/>
                  <a:pt x="11" y="5"/>
                </a:cubicBezTo>
                <a:cubicBezTo>
                  <a:pt x="11" y="5"/>
                  <a:pt x="11" y="6"/>
                  <a:pt x="11" y="6"/>
                </a:cubicBezTo>
                <a:cubicBezTo>
                  <a:pt x="11" y="6"/>
                  <a:pt x="11" y="6"/>
                  <a:pt x="11" y="6"/>
                </a:cubicBezTo>
                <a:cubicBezTo>
                  <a:pt x="17" y="6"/>
                  <a:pt x="17" y="6"/>
                  <a:pt x="17" y="6"/>
                </a:cubicBezTo>
                <a:cubicBezTo>
                  <a:pt x="18" y="6"/>
                  <a:pt x="18" y="6"/>
                  <a:pt x="18" y="6"/>
                </a:cubicBezTo>
                <a:cubicBezTo>
                  <a:pt x="18" y="6"/>
                  <a:pt x="18" y="5"/>
                  <a:pt x="17" y="5"/>
                </a:cubicBezTo>
                <a:close/>
                <a:moveTo>
                  <a:pt x="14" y="41"/>
                </a:moveTo>
                <a:cubicBezTo>
                  <a:pt x="13" y="41"/>
                  <a:pt x="11" y="42"/>
                  <a:pt x="11" y="44"/>
                </a:cubicBezTo>
                <a:cubicBezTo>
                  <a:pt x="11" y="46"/>
                  <a:pt x="13" y="47"/>
                  <a:pt x="14" y="47"/>
                </a:cubicBezTo>
                <a:cubicBezTo>
                  <a:pt x="16" y="47"/>
                  <a:pt x="17" y="46"/>
                  <a:pt x="17" y="44"/>
                </a:cubicBezTo>
                <a:cubicBezTo>
                  <a:pt x="17" y="42"/>
                  <a:pt x="16" y="41"/>
                  <a:pt x="14" y="41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18" name="Bent Arrow 117"/>
          <p:cNvSpPr/>
          <p:nvPr/>
        </p:nvSpPr>
        <p:spPr>
          <a:xfrm rot="10800000" flipH="1" flipV="1">
            <a:off x="5985919" y="1677917"/>
            <a:ext cx="1120789" cy="941266"/>
          </a:xfrm>
          <a:prstGeom prst="bentArrow">
            <a:avLst>
              <a:gd name="adj1" fmla="val 14300"/>
              <a:gd name="adj2" fmla="val 16460"/>
              <a:gd name="adj3" fmla="val 31601"/>
              <a:gd name="adj4" fmla="val 29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9" name="Bent Arrow 118"/>
          <p:cNvSpPr/>
          <p:nvPr/>
        </p:nvSpPr>
        <p:spPr>
          <a:xfrm rot="10800000" flipH="1">
            <a:off x="5985919" y="3413366"/>
            <a:ext cx="1120789" cy="941266"/>
          </a:xfrm>
          <a:prstGeom prst="bentArrow">
            <a:avLst>
              <a:gd name="adj1" fmla="val 14300"/>
              <a:gd name="adj2" fmla="val 16460"/>
              <a:gd name="adj3" fmla="val 31601"/>
              <a:gd name="adj4" fmla="val 2949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21" name="Group 120"/>
          <p:cNvGrpSpPr/>
          <p:nvPr/>
        </p:nvGrpSpPr>
        <p:grpSpPr>
          <a:xfrm>
            <a:off x="813719" y="1765709"/>
            <a:ext cx="1857250" cy="312096"/>
            <a:chOff x="2786183" y="1446680"/>
            <a:chExt cx="1857250" cy="312096"/>
          </a:xfrm>
        </p:grpSpPr>
        <p:sp>
          <p:nvSpPr>
            <p:cNvPr id="122" name="Text Placeholder 3"/>
            <p:cNvSpPr txBox="1">
              <a:spLocks/>
            </p:cNvSpPr>
            <p:nvPr/>
          </p:nvSpPr>
          <p:spPr>
            <a:xfrm>
              <a:off x="2786183" y="1604888"/>
              <a:ext cx="1857250" cy="153888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bg1">
                      <a:lumMod val="50000"/>
                    </a:schemeClr>
                  </a:solidFill>
                </a:rPr>
                <a:t>There are many variations</a:t>
              </a:r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2995191" y="1446680"/>
              <a:ext cx="143923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200" b="1" dirty="0" smtClean="0">
                  <a:solidFill>
                    <a:schemeClr val="accent4"/>
                  </a:solidFill>
                </a:rPr>
                <a:t>点击输入标题</a:t>
              </a:r>
              <a:endParaRPr lang="en-US" sz="1200" dirty="0" smtClean="0">
                <a:solidFill>
                  <a:schemeClr val="accent4"/>
                </a:solidFill>
              </a:endParaRPr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813719" y="3378248"/>
            <a:ext cx="1857250" cy="312096"/>
            <a:chOff x="2786183" y="1446680"/>
            <a:chExt cx="1857250" cy="312096"/>
          </a:xfrm>
        </p:grpSpPr>
        <p:sp>
          <p:nvSpPr>
            <p:cNvPr id="125" name="Text Placeholder 3"/>
            <p:cNvSpPr txBox="1">
              <a:spLocks/>
            </p:cNvSpPr>
            <p:nvPr/>
          </p:nvSpPr>
          <p:spPr>
            <a:xfrm>
              <a:off x="2786183" y="1604888"/>
              <a:ext cx="1857250" cy="153888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bg1">
                      <a:lumMod val="50000"/>
                    </a:schemeClr>
                  </a:solidFill>
                </a:rPr>
                <a:t>There are many variations</a:t>
              </a: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2995191" y="1446680"/>
              <a:ext cx="1439234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200" b="1" dirty="0" smtClean="0">
                  <a:solidFill>
                    <a:schemeClr val="accent6"/>
                  </a:solidFill>
                </a:rPr>
                <a:t>点击输入标题</a:t>
              </a:r>
              <a:endParaRPr lang="en-US" sz="1200" dirty="0" smtClean="0">
                <a:solidFill>
                  <a:schemeClr val="accent6"/>
                </a:solidFill>
              </a:endParaRPr>
            </a:p>
          </p:txBody>
        </p:sp>
      </p:grpSp>
      <p:sp>
        <p:nvSpPr>
          <p:cNvPr id="129" name="TextBox 128"/>
          <p:cNvSpPr txBox="1"/>
          <p:nvPr/>
        </p:nvSpPr>
        <p:spPr>
          <a:xfrm>
            <a:off x="2329668" y="3238973"/>
            <a:ext cx="1439234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accent5"/>
                </a:solidFill>
              </a:rPr>
              <a:t>点击输入标题</a:t>
            </a:r>
            <a:endParaRPr lang="en-US" sz="1200" dirty="0" smtClean="0">
              <a:solidFill>
                <a:schemeClr val="accent5"/>
              </a:solidFill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7011001" y="2309530"/>
            <a:ext cx="1267354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accent1"/>
                </a:solidFill>
              </a:rPr>
              <a:t>点击输入标题</a:t>
            </a:r>
            <a:endParaRPr lang="en-US" sz="1200" dirty="0" smtClean="0">
              <a:solidFill>
                <a:schemeClr val="accent1"/>
              </a:solidFill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7011001" y="3359150"/>
            <a:ext cx="1267354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accent2"/>
                </a:solidFill>
              </a:rPr>
              <a:t>点击输入标题</a:t>
            </a:r>
            <a:endParaRPr lang="en-US" sz="1200" dirty="0" smtClean="0">
              <a:solidFill>
                <a:schemeClr val="accent2"/>
              </a:solidFill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7011001" y="4476154"/>
            <a:ext cx="1267354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accent3"/>
                </a:solidFill>
              </a:rPr>
              <a:t>点击输入标题</a:t>
            </a:r>
            <a:endParaRPr lang="en-US" sz="1200" dirty="0" smtClean="0">
              <a:solidFill>
                <a:schemeClr val="accent3"/>
              </a:solidFill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628650" y="94649"/>
            <a:ext cx="7886700" cy="644842"/>
          </a:xfrm>
        </p:spPr>
        <p:txBody>
          <a:bodyPr/>
          <a:lstStyle/>
          <a:p>
            <a:r>
              <a:rPr lang="zh-CN" altLang="en-US" sz="3000" dirty="0" smtClean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点击此处输入标题</a:t>
            </a:r>
            <a:endParaRPr lang="en-US" sz="300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21555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55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9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3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500"/>
                            </p:stCondLst>
                            <p:childTnLst>
                              <p:par>
                                <p:cTn id="7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0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500"/>
                            </p:stCondLst>
                            <p:childTnLst>
                              <p:par>
                                <p:cTn id="8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90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90" grpId="0" animBg="1"/>
      <p:bldP spid="98" grpId="0" animBg="1"/>
      <p:bldP spid="113" grpId="0" animBg="1"/>
      <p:bldP spid="114" grpId="0" animBg="1"/>
      <p:bldP spid="116" grpId="0" animBg="1"/>
      <p:bldP spid="117" grpId="0" animBg="1"/>
      <p:bldP spid="118" grpId="0" animBg="1"/>
      <p:bldP spid="119" grpId="0" animBg="1"/>
      <p:bldP spid="129" grpId="0"/>
      <p:bldP spid="130" grpId="0"/>
      <p:bldP spid="131" grpId="0"/>
      <p:bldP spid="13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  <a:pPr/>
              <a:t>8</a:t>
            </a:fld>
            <a:endParaRPr lang="en-US" dirty="0"/>
          </a:p>
        </p:txBody>
      </p:sp>
      <p:cxnSp>
        <p:nvCxnSpPr>
          <p:cNvPr id="16" name="Elbow Connector 15"/>
          <p:cNvCxnSpPr/>
          <p:nvPr/>
        </p:nvCxnSpPr>
        <p:spPr>
          <a:xfrm rot="16200000" flipV="1">
            <a:off x="2845855" y="3456970"/>
            <a:ext cx="720089" cy="543140"/>
          </a:xfrm>
          <a:prstGeom prst="bentConnector3">
            <a:avLst>
              <a:gd name="adj1" fmla="val 63"/>
            </a:avLst>
          </a:prstGeom>
          <a:ln w="19050">
            <a:solidFill>
              <a:schemeClr val="accent3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/>
          <p:cNvCxnSpPr/>
          <p:nvPr/>
        </p:nvCxnSpPr>
        <p:spPr>
          <a:xfrm rot="10800000">
            <a:off x="1296658" y="3368495"/>
            <a:ext cx="2180815" cy="1036928"/>
          </a:xfrm>
          <a:prstGeom prst="bentConnector2">
            <a:avLst/>
          </a:prstGeom>
          <a:ln w="19050">
            <a:solidFill>
              <a:schemeClr val="accent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/>
          <p:nvPr/>
        </p:nvCxnSpPr>
        <p:spPr>
          <a:xfrm rot="5400000" flipH="1" flipV="1">
            <a:off x="5578058" y="3456971"/>
            <a:ext cx="720089" cy="543140"/>
          </a:xfrm>
          <a:prstGeom prst="bentConnector3">
            <a:avLst>
              <a:gd name="adj1" fmla="val 63"/>
            </a:avLst>
          </a:prstGeom>
          <a:ln w="19050">
            <a:solidFill>
              <a:schemeClr val="accent5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25"/>
          <p:cNvCxnSpPr/>
          <p:nvPr/>
        </p:nvCxnSpPr>
        <p:spPr>
          <a:xfrm rot="10800000" flipH="1">
            <a:off x="5666534" y="3368496"/>
            <a:ext cx="2180815" cy="1036928"/>
          </a:xfrm>
          <a:prstGeom prst="bentConnector2">
            <a:avLst/>
          </a:prstGeom>
          <a:ln w="19050">
            <a:solidFill>
              <a:schemeClr val="accent6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/>
          <p:nvPr/>
        </p:nvCxnSpPr>
        <p:spPr>
          <a:xfrm rot="5400000">
            <a:off x="2845855" y="1929242"/>
            <a:ext cx="720089" cy="543140"/>
          </a:xfrm>
          <a:prstGeom prst="bentConnector3">
            <a:avLst>
              <a:gd name="adj1" fmla="val 63"/>
            </a:avLst>
          </a:prstGeom>
          <a:ln w="1905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25"/>
          <p:cNvCxnSpPr/>
          <p:nvPr/>
        </p:nvCxnSpPr>
        <p:spPr>
          <a:xfrm rot="10800000" flipV="1">
            <a:off x="1296658" y="1523929"/>
            <a:ext cx="2180815" cy="1036928"/>
          </a:xfrm>
          <a:prstGeom prst="bentConnector2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/>
          <p:nvPr/>
        </p:nvCxnSpPr>
        <p:spPr>
          <a:xfrm rot="16200000" flipH="1">
            <a:off x="5578058" y="1929241"/>
            <a:ext cx="720089" cy="543140"/>
          </a:xfrm>
          <a:prstGeom prst="bentConnector3">
            <a:avLst>
              <a:gd name="adj1" fmla="val 63"/>
            </a:avLst>
          </a:prstGeom>
          <a:ln w="190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25"/>
          <p:cNvCxnSpPr/>
          <p:nvPr/>
        </p:nvCxnSpPr>
        <p:spPr>
          <a:xfrm rot="10800000" flipH="1" flipV="1">
            <a:off x="5666534" y="1523928"/>
            <a:ext cx="2180815" cy="1036928"/>
          </a:xfrm>
          <a:prstGeom prst="bentConnector2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4572000" y="2091387"/>
            <a:ext cx="1" cy="470610"/>
          </a:xfrm>
          <a:prstGeom prst="straightConnector1">
            <a:avLst/>
          </a:prstGeom>
          <a:ln w="190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58"/>
          <p:cNvGrpSpPr/>
          <p:nvPr/>
        </p:nvGrpSpPr>
        <p:grpSpPr>
          <a:xfrm>
            <a:off x="662980" y="2561997"/>
            <a:ext cx="1267354" cy="806498"/>
            <a:chOff x="662980" y="2561997"/>
            <a:chExt cx="1267354" cy="806498"/>
          </a:xfrm>
        </p:grpSpPr>
        <p:sp>
          <p:nvSpPr>
            <p:cNvPr id="11" name="Rounded Rectangle 10"/>
            <p:cNvSpPr/>
            <p:nvPr/>
          </p:nvSpPr>
          <p:spPr>
            <a:xfrm>
              <a:off x="662980" y="2561997"/>
              <a:ext cx="1267354" cy="806498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988881" y="3081602"/>
              <a:ext cx="615553" cy="184666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bg1"/>
                  </a:solidFill>
                </a:rPr>
                <a:t>输入标题</a:t>
              </a:r>
              <a:endParaRPr lang="en-US" altLang="zh-CN" sz="12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57"/>
          <p:cNvGrpSpPr/>
          <p:nvPr/>
        </p:nvGrpSpPr>
        <p:grpSpPr>
          <a:xfrm>
            <a:off x="2300652" y="2561997"/>
            <a:ext cx="1267354" cy="806498"/>
            <a:chOff x="2300652" y="2561997"/>
            <a:chExt cx="1267354" cy="806498"/>
          </a:xfrm>
        </p:grpSpPr>
        <p:sp>
          <p:nvSpPr>
            <p:cNvPr id="10" name="Rounded Rectangle 9"/>
            <p:cNvSpPr/>
            <p:nvPr/>
          </p:nvSpPr>
          <p:spPr>
            <a:xfrm>
              <a:off x="2300652" y="2561997"/>
              <a:ext cx="1267354" cy="806498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2626681" y="3081602"/>
              <a:ext cx="615553" cy="184666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bg1"/>
                  </a:solidFill>
                </a:rPr>
                <a:t>输入标题</a:t>
              </a:r>
              <a:endParaRPr lang="en-US" altLang="zh-CN" sz="12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59"/>
          <p:cNvGrpSpPr/>
          <p:nvPr/>
        </p:nvGrpSpPr>
        <p:grpSpPr>
          <a:xfrm>
            <a:off x="3938324" y="2561997"/>
            <a:ext cx="1267354" cy="806498"/>
            <a:chOff x="3938324" y="2561997"/>
            <a:chExt cx="1267354" cy="806498"/>
          </a:xfrm>
        </p:grpSpPr>
        <p:sp>
          <p:nvSpPr>
            <p:cNvPr id="9" name="Rounded Rectangle 8"/>
            <p:cNvSpPr/>
            <p:nvPr/>
          </p:nvSpPr>
          <p:spPr>
            <a:xfrm>
              <a:off x="3938324" y="2561997"/>
              <a:ext cx="1267354" cy="806498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4292798" y="3081602"/>
              <a:ext cx="615553" cy="184666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bg1"/>
                  </a:solidFill>
                </a:rPr>
                <a:t>输入标题</a:t>
              </a:r>
              <a:endParaRPr lang="en-US" altLang="zh-CN" sz="12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60"/>
          <p:cNvGrpSpPr/>
          <p:nvPr/>
        </p:nvGrpSpPr>
        <p:grpSpPr>
          <a:xfrm>
            <a:off x="5575996" y="2561997"/>
            <a:ext cx="1267354" cy="806498"/>
            <a:chOff x="5575996" y="2561997"/>
            <a:chExt cx="1267354" cy="806498"/>
          </a:xfrm>
        </p:grpSpPr>
        <p:sp>
          <p:nvSpPr>
            <p:cNvPr id="13" name="Rounded Rectangle 12"/>
            <p:cNvSpPr/>
            <p:nvPr/>
          </p:nvSpPr>
          <p:spPr>
            <a:xfrm>
              <a:off x="5575996" y="2561997"/>
              <a:ext cx="1267354" cy="806498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5901896" y="3081602"/>
              <a:ext cx="615553" cy="184666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bg1"/>
                  </a:solidFill>
                </a:rPr>
                <a:t>输入标题</a:t>
              </a:r>
              <a:endParaRPr lang="en-US" altLang="zh-CN" sz="12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Group 61"/>
          <p:cNvGrpSpPr/>
          <p:nvPr/>
        </p:nvGrpSpPr>
        <p:grpSpPr>
          <a:xfrm>
            <a:off x="7213667" y="2561997"/>
            <a:ext cx="1267354" cy="806498"/>
            <a:chOff x="7213667" y="2561997"/>
            <a:chExt cx="1267354" cy="806498"/>
          </a:xfrm>
        </p:grpSpPr>
        <p:sp>
          <p:nvSpPr>
            <p:cNvPr id="12" name="Rounded Rectangle 11"/>
            <p:cNvSpPr/>
            <p:nvPr/>
          </p:nvSpPr>
          <p:spPr>
            <a:xfrm>
              <a:off x="7213667" y="2561997"/>
              <a:ext cx="1267354" cy="806498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7539572" y="3081602"/>
              <a:ext cx="615553" cy="184666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bg1"/>
                  </a:solidFill>
                </a:rPr>
                <a:t>输入标题</a:t>
              </a:r>
              <a:endParaRPr lang="en-US" altLang="zh-CN" sz="12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Group 62"/>
          <p:cNvGrpSpPr/>
          <p:nvPr/>
        </p:nvGrpSpPr>
        <p:grpSpPr>
          <a:xfrm>
            <a:off x="3477467" y="3839104"/>
            <a:ext cx="2189066" cy="806498"/>
            <a:chOff x="3477467" y="3839104"/>
            <a:chExt cx="2189066" cy="806498"/>
          </a:xfrm>
        </p:grpSpPr>
        <p:sp>
          <p:nvSpPr>
            <p:cNvPr id="6" name="Rounded Rectangle 5"/>
            <p:cNvSpPr/>
            <p:nvPr/>
          </p:nvSpPr>
          <p:spPr>
            <a:xfrm>
              <a:off x="3477467" y="3839104"/>
              <a:ext cx="2189066" cy="80649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4264223" y="4328943"/>
              <a:ext cx="615553" cy="184666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bg1"/>
                  </a:solidFill>
                </a:rPr>
                <a:t>输入标题</a:t>
              </a:r>
              <a:endParaRPr lang="en-US" altLang="zh-CN" sz="12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56"/>
          <p:cNvGrpSpPr/>
          <p:nvPr/>
        </p:nvGrpSpPr>
        <p:grpSpPr>
          <a:xfrm>
            <a:off x="3477467" y="1284889"/>
            <a:ext cx="2189066" cy="806498"/>
            <a:chOff x="3477467" y="1284889"/>
            <a:chExt cx="2189066" cy="806498"/>
          </a:xfrm>
        </p:grpSpPr>
        <p:sp>
          <p:nvSpPr>
            <p:cNvPr id="5" name="Rounded Rectangle 4"/>
            <p:cNvSpPr/>
            <p:nvPr/>
          </p:nvSpPr>
          <p:spPr>
            <a:xfrm>
              <a:off x="3477467" y="1284889"/>
              <a:ext cx="2189066" cy="80649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4264223" y="1754759"/>
              <a:ext cx="615554" cy="184666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zh-CN" altLang="en-US" sz="1200" b="1" dirty="0" smtClean="0">
                  <a:solidFill>
                    <a:schemeClr val="bg1"/>
                  </a:solidFill>
                </a:rPr>
                <a:t>输入标题</a:t>
              </a:r>
              <a:endParaRPr lang="en-US" sz="1200" b="1" dirty="0" smtClean="0">
                <a:solidFill>
                  <a:schemeClr val="bg1"/>
                </a:solidFill>
              </a:endParaRPr>
            </a:p>
          </p:txBody>
        </p:sp>
      </p:grpSp>
      <p:cxnSp>
        <p:nvCxnSpPr>
          <p:cNvPr id="64" name="Straight Arrow Connector 63"/>
          <p:cNvCxnSpPr/>
          <p:nvPr/>
        </p:nvCxnSpPr>
        <p:spPr>
          <a:xfrm>
            <a:off x="4572000" y="3358969"/>
            <a:ext cx="1" cy="470610"/>
          </a:xfrm>
          <a:prstGeom prst="straightConnector1">
            <a:avLst/>
          </a:prstGeom>
          <a:ln w="190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Freeform 52"/>
          <p:cNvSpPr>
            <a:spLocks noEditPoints="1"/>
          </p:cNvSpPr>
          <p:nvPr/>
        </p:nvSpPr>
        <p:spPr bwMode="auto">
          <a:xfrm>
            <a:off x="1164100" y="2728895"/>
            <a:ext cx="259022" cy="259022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27" y="8"/>
              </a:cxn>
              <a:cxn ang="0">
                <a:pos x="8" y="27"/>
              </a:cxn>
              <a:cxn ang="0">
                <a:pos x="27" y="47"/>
              </a:cxn>
              <a:cxn ang="0">
                <a:pos x="47" y="27"/>
              </a:cxn>
              <a:cxn ang="0">
                <a:pos x="27" y="8"/>
              </a:cxn>
              <a:cxn ang="0">
                <a:pos x="32" y="31"/>
              </a:cxn>
              <a:cxn ang="0">
                <a:pos x="31" y="32"/>
              </a:cxn>
              <a:cxn ang="0">
                <a:pos x="19" y="32"/>
              </a:cxn>
              <a:cxn ang="0">
                <a:pos x="18" y="31"/>
              </a:cxn>
              <a:cxn ang="0">
                <a:pos x="18" y="28"/>
              </a:cxn>
              <a:cxn ang="0">
                <a:pos x="19" y="27"/>
              </a:cxn>
              <a:cxn ang="0">
                <a:pos x="27" y="27"/>
              </a:cxn>
              <a:cxn ang="0">
                <a:pos x="27" y="15"/>
              </a:cxn>
              <a:cxn ang="0">
                <a:pos x="28" y="14"/>
              </a:cxn>
              <a:cxn ang="0">
                <a:pos x="31" y="14"/>
              </a:cxn>
              <a:cxn ang="0">
                <a:pos x="32" y="15"/>
              </a:cxn>
              <a:cxn ang="0">
                <a:pos x="32" y="31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27" y="8"/>
                </a:moveTo>
                <a:cubicBezTo>
                  <a:pt x="16" y="8"/>
                  <a:pt x="8" y="17"/>
                  <a:pt x="8" y="27"/>
                </a:cubicBezTo>
                <a:cubicBezTo>
                  <a:pt x="8" y="38"/>
                  <a:pt x="16" y="47"/>
                  <a:pt x="27" y="47"/>
                </a:cubicBezTo>
                <a:cubicBezTo>
                  <a:pt x="38" y="47"/>
                  <a:pt x="47" y="38"/>
                  <a:pt x="47" y="27"/>
                </a:cubicBezTo>
                <a:cubicBezTo>
                  <a:pt x="47" y="17"/>
                  <a:pt x="38" y="8"/>
                  <a:pt x="27" y="8"/>
                </a:cubicBezTo>
                <a:close/>
                <a:moveTo>
                  <a:pt x="32" y="31"/>
                </a:moveTo>
                <a:cubicBezTo>
                  <a:pt x="32" y="31"/>
                  <a:pt x="31" y="32"/>
                  <a:pt x="31" y="32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2"/>
                  <a:pt x="18" y="31"/>
                  <a:pt x="18" y="31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8"/>
                  <a:pt x="19" y="27"/>
                  <a:pt x="19" y="27"/>
                </a:cubicBezTo>
                <a:cubicBezTo>
                  <a:pt x="27" y="27"/>
                  <a:pt x="27" y="27"/>
                  <a:pt x="27" y="27"/>
                </a:cubicBezTo>
                <a:cubicBezTo>
                  <a:pt x="27" y="15"/>
                  <a:pt x="27" y="15"/>
                  <a:pt x="27" y="15"/>
                </a:cubicBezTo>
                <a:cubicBezTo>
                  <a:pt x="27" y="14"/>
                  <a:pt x="28" y="14"/>
                  <a:pt x="28" y="14"/>
                </a:cubicBezTo>
                <a:cubicBezTo>
                  <a:pt x="31" y="14"/>
                  <a:pt x="31" y="14"/>
                  <a:pt x="31" y="14"/>
                </a:cubicBezTo>
                <a:cubicBezTo>
                  <a:pt x="31" y="14"/>
                  <a:pt x="32" y="14"/>
                  <a:pt x="32" y="15"/>
                </a:cubicBezTo>
                <a:lnTo>
                  <a:pt x="32" y="31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7" name="Freeform 55"/>
          <p:cNvSpPr>
            <a:spLocks noEditPoints="1"/>
          </p:cNvSpPr>
          <p:nvPr/>
        </p:nvSpPr>
        <p:spPr bwMode="auto">
          <a:xfrm>
            <a:off x="2767131" y="2720202"/>
            <a:ext cx="338683" cy="252819"/>
          </a:xfrm>
          <a:custGeom>
            <a:avLst/>
            <a:gdLst/>
            <a:ahLst/>
            <a:cxnLst>
              <a:cxn ang="0">
                <a:pos x="19" y="42"/>
              </a:cxn>
              <a:cxn ang="0">
                <a:pos x="17" y="42"/>
              </a:cxn>
              <a:cxn ang="0">
                <a:pos x="1" y="25"/>
              </a:cxn>
              <a:cxn ang="0">
                <a:pos x="1" y="24"/>
              </a:cxn>
              <a:cxn ang="0">
                <a:pos x="17" y="7"/>
              </a:cxn>
              <a:cxn ang="0">
                <a:pos x="19" y="7"/>
              </a:cxn>
              <a:cxn ang="0">
                <a:pos x="21" y="9"/>
              </a:cxn>
              <a:cxn ang="0">
                <a:pos x="21" y="11"/>
              </a:cxn>
              <a:cxn ang="0">
                <a:pos x="7" y="25"/>
              </a:cxn>
              <a:cxn ang="0">
                <a:pos x="21" y="39"/>
              </a:cxn>
              <a:cxn ang="0">
                <a:pos x="21" y="40"/>
              </a:cxn>
              <a:cxn ang="0">
                <a:pos x="19" y="42"/>
              </a:cxn>
              <a:cxn ang="0">
                <a:pos x="29" y="48"/>
              </a:cxn>
              <a:cxn ang="0">
                <a:pos x="27" y="49"/>
              </a:cxn>
              <a:cxn ang="0">
                <a:pos x="25" y="48"/>
              </a:cxn>
              <a:cxn ang="0">
                <a:pos x="24" y="47"/>
              </a:cxn>
              <a:cxn ang="0">
                <a:pos x="38" y="1"/>
              </a:cxn>
              <a:cxn ang="0">
                <a:pos x="39" y="0"/>
              </a:cxn>
              <a:cxn ang="0">
                <a:pos x="41" y="1"/>
              </a:cxn>
              <a:cxn ang="0">
                <a:pos x="42" y="2"/>
              </a:cxn>
              <a:cxn ang="0">
                <a:pos x="29" y="48"/>
              </a:cxn>
              <a:cxn ang="0">
                <a:pos x="49" y="42"/>
              </a:cxn>
              <a:cxn ang="0">
                <a:pos x="47" y="42"/>
              </a:cxn>
              <a:cxn ang="0">
                <a:pos x="45" y="40"/>
              </a:cxn>
              <a:cxn ang="0">
                <a:pos x="45" y="39"/>
              </a:cxn>
              <a:cxn ang="0">
                <a:pos x="59" y="25"/>
              </a:cxn>
              <a:cxn ang="0">
                <a:pos x="45" y="11"/>
              </a:cxn>
              <a:cxn ang="0">
                <a:pos x="45" y="9"/>
              </a:cxn>
              <a:cxn ang="0">
                <a:pos x="47" y="7"/>
              </a:cxn>
              <a:cxn ang="0">
                <a:pos x="49" y="7"/>
              </a:cxn>
              <a:cxn ang="0">
                <a:pos x="65" y="24"/>
              </a:cxn>
              <a:cxn ang="0">
                <a:pos x="65" y="25"/>
              </a:cxn>
              <a:cxn ang="0">
                <a:pos x="49" y="42"/>
              </a:cxn>
            </a:cxnLst>
            <a:rect l="0" t="0" r="r" b="b"/>
            <a:pathLst>
              <a:path w="66" h="49">
                <a:moveTo>
                  <a:pt x="19" y="42"/>
                </a:moveTo>
                <a:cubicBezTo>
                  <a:pt x="19" y="43"/>
                  <a:pt x="18" y="43"/>
                  <a:pt x="17" y="42"/>
                </a:cubicBezTo>
                <a:cubicBezTo>
                  <a:pt x="1" y="25"/>
                  <a:pt x="1" y="25"/>
                  <a:pt x="1" y="25"/>
                </a:cubicBezTo>
                <a:cubicBezTo>
                  <a:pt x="0" y="25"/>
                  <a:pt x="0" y="24"/>
                  <a:pt x="1" y="24"/>
                </a:cubicBezTo>
                <a:cubicBezTo>
                  <a:pt x="17" y="7"/>
                  <a:pt x="17" y="7"/>
                  <a:pt x="17" y="7"/>
                </a:cubicBezTo>
                <a:cubicBezTo>
                  <a:pt x="18" y="7"/>
                  <a:pt x="19" y="7"/>
                  <a:pt x="19" y="7"/>
                </a:cubicBezTo>
                <a:cubicBezTo>
                  <a:pt x="21" y="9"/>
                  <a:pt x="21" y="9"/>
                  <a:pt x="21" y="9"/>
                </a:cubicBezTo>
                <a:cubicBezTo>
                  <a:pt x="21" y="9"/>
                  <a:pt x="21" y="10"/>
                  <a:pt x="21" y="11"/>
                </a:cubicBezTo>
                <a:cubicBezTo>
                  <a:pt x="7" y="25"/>
                  <a:pt x="7" y="25"/>
                  <a:pt x="7" y="25"/>
                </a:cubicBezTo>
                <a:cubicBezTo>
                  <a:pt x="21" y="39"/>
                  <a:pt x="21" y="39"/>
                  <a:pt x="21" y="39"/>
                </a:cubicBezTo>
                <a:cubicBezTo>
                  <a:pt x="21" y="39"/>
                  <a:pt x="21" y="40"/>
                  <a:pt x="21" y="40"/>
                </a:cubicBezTo>
                <a:lnTo>
                  <a:pt x="19" y="42"/>
                </a:lnTo>
                <a:close/>
                <a:moveTo>
                  <a:pt x="29" y="48"/>
                </a:moveTo>
                <a:cubicBezTo>
                  <a:pt x="28" y="49"/>
                  <a:pt x="28" y="49"/>
                  <a:pt x="27" y="49"/>
                </a:cubicBezTo>
                <a:cubicBezTo>
                  <a:pt x="25" y="48"/>
                  <a:pt x="25" y="48"/>
                  <a:pt x="25" y="48"/>
                </a:cubicBezTo>
                <a:cubicBezTo>
                  <a:pt x="24" y="48"/>
                  <a:pt x="24" y="48"/>
                  <a:pt x="24" y="47"/>
                </a:cubicBezTo>
                <a:cubicBezTo>
                  <a:pt x="38" y="1"/>
                  <a:pt x="38" y="1"/>
                  <a:pt x="38" y="1"/>
                </a:cubicBezTo>
                <a:cubicBezTo>
                  <a:pt x="38" y="0"/>
                  <a:pt x="38" y="0"/>
                  <a:pt x="39" y="0"/>
                </a:cubicBezTo>
                <a:cubicBezTo>
                  <a:pt x="41" y="1"/>
                  <a:pt x="41" y="1"/>
                  <a:pt x="41" y="1"/>
                </a:cubicBezTo>
                <a:cubicBezTo>
                  <a:pt x="42" y="1"/>
                  <a:pt x="42" y="2"/>
                  <a:pt x="42" y="2"/>
                </a:cubicBezTo>
                <a:lnTo>
                  <a:pt x="29" y="48"/>
                </a:lnTo>
                <a:close/>
                <a:moveTo>
                  <a:pt x="49" y="42"/>
                </a:moveTo>
                <a:cubicBezTo>
                  <a:pt x="48" y="43"/>
                  <a:pt x="48" y="43"/>
                  <a:pt x="47" y="42"/>
                </a:cubicBezTo>
                <a:cubicBezTo>
                  <a:pt x="45" y="40"/>
                  <a:pt x="45" y="40"/>
                  <a:pt x="45" y="40"/>
                </a:cubicBezTo>
                <a:cubicBezTo>
                  <a:pt x="45" y="40"/>
                  <a:pt x="45" y="39"/>
                  <a:pt x="45" y="39"/>
                </a:cubicBezTo>
                <a:cubicBezTo>
                  <a:pt x="59" y="25"/>
                  <a:pt x="59" y="25"/>
                  <a:pt x="59" y="25"/>
                </a:cubicBezTo>
                <a:cubicBezTo>
                  <a:pt x="45" y="11"/>
                  <a:pt x="45" y="11"/>
                  <a:pt x="45" y="11"/>
                </a:cubicBezTo>
                <a:cubicBezTo>
                  <a:pt x="45" y="10"/>
                  <a:pt x="45" y="9"/>
                  <a:pt x="45" y="9"/>
                </a:cubicBezTo>
                <a:cubicBezTo>
                  <a:pt x="47" y="7"/>
                  <a:pt x="47" y="7"/>
                  <a:pt x="47" y="7"/>
                </a:cubicBezTo>
                <a:cubicBezTo>
                  <a:pt x="48" y="7"/>
                  <a:pt x="48" y="7"/>
                  <a:pt x="49" y="7"/>
                </a:cubicBezTo>
                <a:cubicBezTo>
                  <a:pt x="65" y="24"/>
                  <a:pt x="65" y="24"/>
                  <a:pt x="65" y="24"/>
                </a:cubicBezTo>
                <a:cubicBezTo>
                  <a:pt x="66" y="24"/>
                  <a:pt x="66" y="25"/>
                  <a:pt x="65" y="25"/>
                </a:cubicBezTo>
                <a:lnTo>
                  <a:pt x="49" y="4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" name="Freeform 172"/>
          <p:cNvSpPr>
            <a:spLocks noEditPoints="1"/>
          </p:cNvSpPr>
          <p:nvPr/>
        </p:nvSpPr>
        <p:spPr bwMode="auto">
          <a:xfrm>
            <a:off x="4399179" y="2728895"/>
            <a:ext cx="335407" cy="244126"/>
          </a:xfrm>
          <a:custGeom>
            <a:avLst/>
            <a:gdLst/>
            <a:ahLst/>
            <a:cxnLst>
              <a:cxn ang="0">
                <a:pos x="59" y="53"/>
              </a:cxn>
              <a:cxn ang="0">
                <a:pos x="17" y="53"/>
              </a:cxn>
              <a:cxn ang="0">
                <a:pos x="0" y="36"/>
              </a:cxn>
              <a:cxn ang="0">
                <a:pos x="10" y="21"/>
              </a:cxn>
              <a:cxn ang="0">
                <a:pos x="10" y="19"/>
              </a:cxn>
              <a:cxn ang="0">
                <a:pos x="30" y="0"/>
              </a:cxn>
              <a:cxn ang="0">
                <a:pos x="48" y="12"/>
              </a:cxn>
              <a:cxn ang="0">
                <a:pos x="54" y="9"/>
              </a:cxn>
              <a:cxn ang="0">
                <a:pos x="64" y="19"/>
              </a:cxn>
              <a:cxn ang="0">
                <a:pos x="62" y="24"/>
              </a:cxn>
              <a:cxn ang="0">
                <a:pos x="73" y="38"/>
              </a:cxn>
              <a:cxn ang="0">
                <a:pos x="59" y="53"/>
              </a:cxn>
              <a:cxn ang="0">
                <a:pos x="49" y="27"/>
              </a:cxn>
              <a:cxn ang="0">
                <a:pos x="35" y="13"/>
              </a:cxn>
              <a:cxn ang="0">
                <a:pos x="34" y="13"/>
              </a:cxn>
              <a:cxn ang="0">
                <a:pos x="34" y="13"/>
              </a:cxn>
              <a:cxn ang="0">
                <a:pos x="20" y="27"/>
              </a:cxn>
              <a:cxn ang="0">
                <a:pos x="20" y="27"/>
              </a:cxn>
              <a:cxn ang="0">
                <a:pos x="21" y="29"/>
              </a:cxn>
              <a:cxn ang="0">
                <a:pos x="30" y="29"/>
              </a:cxn>
              <a:cxn ang="0">
                <a:pos x="30" y="42"/>
              </a:cxn>
              <a:cxn ang="0">
                <a:pos x="31" y="43"/>
              </a:cxn>
              <a:cxn ang="0">
                <a:pos x="38" y="43"/>
              </a:cxn>
              <a:cxn ang="0">
                <a:pos x="39" y="42"/>
              </a:cxn>
              <a:cxn ang="0">
                <a:pos x="39" y="29"/>
              </a:cxn>
              <a:cxn ang="0">
                <a:pos x="48" y="29"/>
              </a:cxn>
              <a:cxn ang="0">
                <a:pos x="49" y="27"/>
              </a:cxn>
              <a:cxn ang="0">
                <a:pos x="49" y="27"/>
              </a:cxn>
            </a:cxnLst>
            <a:rect l="0" t="0" r="r" b="b"/>
            <a:pathLst>
              <a:path w="73" h="53">
                <a:moveTo>
                  <a:pt x="59" y="53"/>
                </a:moveTo>
                <a:cubicBezTo>
                  <a:pt x="17" y="53"/>
                  <a:pt x="17" y="53"/>
                  <a:pt x="17" y="53"/>
                </a:cubicBezTo>
                <a:cubicBezTo>
                  <a:pt x="8" y="53"/>
                  <a:pt x="0" y="45"/>
                  <a:pt x="0" y="36"/>
                </a:cubicBezTo>
                <a:cubicBezTo>
                  <a:pt x="0" y="29"/>
                  <a:pt x="4" y="23"/>
                  <a:pt x="10" y="21"/>
                </a:cubicBezTo>
                <a:cubicBezTo>
                  <a:pt x="10" y="20"/>
                  <a:pt x="10" y="20"/>
                  <a:pt x="10" y="19"/>
                </a:cubicBezTo>
                <a:cubicBezTo>
                  <a:pt x="10" y="8"/>
                  <a:pt x="19" y="0"/>
                  <a:pt x="30" y="0"/>
                </a:cubicBezTo>
                <a:cubicBezTo>
                  <a:pt x="37" y="0"/>
                  <a:pt x="45" y="4"/>
                  <a:pt x="48" y="12"/>
                </a:cubicBezTo>
                <a:cubicBezTo>
                  <a:pt x="49" y="10"/>
                  <a:pt x="52" y="9"/>
                  <a:pt x="54" y="9"/>
                </a:cubicBezTo>
                <a:cubicBezTo>
                  <a:pt x="59" y="9"/>
                  <a:pt x="64" y="14"/>
                  <a:pt x="64" y="19"/>
                </a:cubicBezTo>
                <a:cubicBezTo>
                  <a:pt x="64" y="21"/>
                  <a:pt x="63" y="23"/>
                  <a:pt x="62" y="24"/>
                </a:cubicBezTo>
                <a:cubicBezTo>
                  <a:pt x="69" y="26"/>
                  <a:pt x="73" y="32"/>
                  <a:pt x="73" y="38"/>
                </a:cubicBezTo>
                <a:cubicBezTo>
                  <a:pt x="73" y="46"/>
                  <a:pt x="67" y="53"/>
                  <a:pt x="59" y="53"/>
                </a:cubicBezTo>
                <a:close/>
                <a:moveTo>
                  <a:pt x="49" y="27"/>
                </a:moveTo>
                <a:cubicBezTo>
                  <a:pt x="35" y="13"/>
                  <a:pt x="35" y="13"/>
                  <a:pt x="35" y="13"/>
                </a:cubicBezTo>
                <a:cubicBezTo>
                  <a:pt x="35" y="13"/>
                  <a:pt x="35" y="13"/>
                  <a:pt x="34" y="13"/>
                </a:cubicBezTo>
                <a:cubicBezTo>
                  <a:pt x="34" y="13"/>
                  <a:pt x="34" y="13"/>
                  <a:pt x="34" y="13"/>
                </a:cubicBezTo>
                <a:cubicBezTo>
                  <a:pt x="20" y="27"/>
                  <a:pt x="20" y="27"/>
                  <a:pt x="20" y="27"/>
                </a:cubicBezTo>
                <a:cubicBezTo>
                  <a:pt x="20" y="27"/>
                  <a:pt x="20" y="27"/>
                  <a:pt x="20" y="27"/>
                </a:cubicBezTo>
                <a:cubicBezTo>
                  <a:pt x="20" y="28"/>
                  <a:pt x="20" y="29"/>
                  <a:pt x="21" y="29"/>
                </a:cubicBezTo>
                <a:cubicBezTo>
                  <a:pt x="30" y="29"/>
                  <a:pt x="30" y="29"/>
                  <a:pt x="30" y="29"/>
                </a:cubicBezTo>
                <a:cubicBezTo>
                  <a:pt x="30" y="42"/>
                  <a:pt x="30" y="42"/>
                  <a:pt x="30" y="42"/>
                </a:cubicBezTo>
                <a:cubicBezTo>
                  <a:pt x="30" y="43"/>
                  <a:pt x="30" y="43"/>
                  <a:pt x="31" y="43"/>
                </a:cubicBezTo>
                <a:cubicBezTo>
                  <a:pt x="38" y="43"/>
                  <a:pt x="38" y="43"/>
                  <a:pt x="38" y="43"/>
                </a:cubicBezTo>
                <a:cubicBezTo>
                  <a:pt x="39" y="43"/>
                  <a:pt x="39" y="43"/>
                  <a:pt x="39" y="42"/>
                </a:cubicBezTo>
                <a:cubicBezTo>
                  <a:pt x="39" y="29"/>
                  <a:pt x="39" y="29"/>
                  <a:pt x="39" y="29"/>
                </a:cubicBezTo>
                <a:cubicBezTo>
                  <a:pt x="48" y="29"/>
                  <a:pt x="48" y="29"/>
                  <a:pt x="48" y="29"/>
                </a:cubicBezTo>
                <a:cubicBezTo>
                  <a:pt x="49" y="29"/>
                  <a:pt x="49" y="28"/>
                  <a:pt x="49" y="27"/>
                </a:cubicBezTo>
                <a:cubicBezTo>
                  <a:pt x="49" y="27"/>
                  <a:pt x="49" y="27"/>
                  <a:pt x="49" y="27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0" name="Freeform 245"/>
          <p:cNvSpPr>
            <a:spLocks/>
          </p:cNvSpPr>
          <p:nvPr/>
        </p:nvSpPr>
        <p:spPr bwMode="auto">
          <a:xfrm>
            <a:off x="4408963" y="3954318"/>
            <a:ext cx="335407" cy="335407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" name="Freeform 100"/>
          <p:cNvSpPr>
            <a:spLocks noEditPoints="1"/>
          </p:cNvSpPr>
          <p:nvPr/>
        </p:nvSpPr>
        <p:spPr bwMode="auto">
          <a:xfrm>
            <a:off x="6045714" y="2718258"/>
            <a:ext cx="327917" cy="314348"/>
          </a:xfrm>
          <a:custGeom>
            <a:avLst/>
            <a:gdLst/>
            <a:ahLst/>
            <a:cxnLst>
              <a:cxn ang="0">
                <a:pos x="63" y="49"/>
              </a:cxn>
              <a:cxn ang="0">
                <a:pos x="58" y="44"/>
              </a:cxn>
              <a:cxn ang="0">
                <a:pos x="54" y="48"/>
              </a:cxn>
              <a:cxn ang="0">
                <a:pos x="63" y="57"/>
              </a:cxn>
              <a:cxn ang="0">
                <a:pos x="64" y="60"/>
              </a:cxn>
              <a:cxn ang="0">
                <a:pos x="59" y="64"/>
              </a:cxn>
              <a:cxn ang="0">
                <a:pos x="56" y="63"/>
              </a:cxn>
              <a:cxn ang="0">
                <a:pos x="29" y="36"/>
              </a:cxn>
              <a:cxn ang="0">
                <a:pos x="15" y="42"/>
              </a:cxn>
              <a:cxn ang="0">
                <a:pos x="0" y="27"/>
              </a:cxn>
              <a:cxn ang="0">
                <a:pos x="26" y="0"/>
              </a:cxn>
              <a:cxn ang="0">
                <a:pos x="41" y="15"/>
              </a:cxn>
              <a:cxn ang="0">
                <a:pos x="36" y="30"/>
              </a:cxn>
              <a:cxn ang="0">
                <a:pos x="50" y="44"/>
              </a:cxn>
              <a:cxn ang="0">
                <a:pos x="54" y="40"/>
              </a:cxn>
              <a:cxn ang="0">
                <a:pos x="49" y="35"/>
              </a:cxn>
              <a:cxn ang="0">
                <a:pos x="54" y="31"/>
              </a:cxn>
              <a:cxn ang="0">
                <a:pos x="55" y="31"/>
              </a:cxn>
              <a:cxn ang="0">
                <a:pos x="67" y="44"/>
              </a:cxn>
              <a:cxn ang="0">
                <a:pos x="63" y="49"/>
              </a:cxn>
              <a:cxn ang="0">
                <a:pos x="25" y="8"/>
              </a:cxn>
              <a:cxn ang="0">
                <a:pos x="18" y="16"/>
              </a:cxn>
              <a:cxn ang="0">
                <a:pos x="19" y="19"/>
              </a:cxn>
              <a:cxn ang="0">
                <a:pos x="15" y="18"/>
              </a:cxn>
              <a:cxn ang="0">
                <a:pos x="7" y="26"/>
              </a:cxn>
              <a:cxn ang="0">
                <a:pos x="15" y="34"/>
              </a:cxn>
              <a:cxn ang="0">
                <a:pos x="23" y="26"/>
              </a:cxn>
              <a:cxn ang="0">
                <a:pos x="22" y="23"/>
              </a:cxn>
              <a:cxn ang="0">
                <a:pos x="25" y="24"/>
              </a:cxn>
              <a:cxn ang="0">
                <a:pos x="33" y="16"/>
              </a:cxn>
              <a:cxn ang="0">
                <a:pos x="25" y="8"/>
              </a:cxn>
            </a:cxnLst>
            <a:rect l="0" t="0" r="r" b="b"/>
            <a:pathLst>
              <a:path w="67" h="64">
                <a:moveTo>
                  <a:pt x="63" y="49"/>
                </a:moveTo>
                <a:cubicBezTo>
                  <a:pt x="62" y="49"/>
                  <a:pt x="58" y="45"/>
                  <a:pt x="58" y="44"/>
                </a:cubicBezTo>
                <a:cubicBezTo>
                  <a:pt x="54" y="48"/>
                  <a:pt x="54" y="48"/>
                  <a:pt x="54" y="48"/>
                </a:cubicBezTo>
                <a:cubicBezTo>
                  <a:pt x="63" y="57"/>
                  <a:pt x="63" y="57"/>
                  <a:pt x="63" y="57"/>
                </a:cubicBezTo>
                <a:cubicBezTo>
                  <a:pt x="63" y="58"/>
                  <a:pt x="64" y="59"/>
                  <a:pt x="64" y="60"/>
                </a:cubicBezTo>
                <a:cubicBezTo>
                  <a:pt x="64" y="62"/>
                  <a:pt x="61" y="64"/>
                  <a:pt x="59" y="64"/>
                </a:cubicBezTo>
                <a:cubicBezTo>
                  <a:pt x="58" y="64"/>
                  <a:pt x="57" y="64"/>
                  <a:pt x="56" y="63"/>
                </a:cubicBezTo>
                <a:cubicBezTo>
                  <a:pt x="29" y="36"/>
                  <a:pt x="29" y="36"/>
                  <a:pt x="29" y="36"/>
                </a:cubicBezTo>
                <a:cubicBezTo>
                  <a:pt x="25" y="39"/>
                  <a:pt x="20" y="42"/>
                  <a:pt x="15" y="42"/>
                </a:cubicBezTo>
                <a:cubicBezTo>
                  <a:pt x="6" y="42"/>
                  <a:pt x="0" y="36"/>
                  <a:pt x="0" y="27"/>
                </a:cubicBezTo>
                <a:cubicBezTo>
                  <a:pt x="0" y="14"/>
                  <a:pt x="13" y="0"/>
                  <a:pt x="26" y="0"/>
                </a:cubicBezTo>
                <a:cubicBezTo>
                  <a:pt x="35" y="0"/>
                  <a:pt x="41" y="6"/>
                  <a:pt x="41" y="15"/>
                </a:cubicBezTo>
                <a:cubicBezTo>
                  <a:pt x="41" y="21"/>
                  <a:pt x="39" y="26"/>
                  <a:pt x="36" y="30"/>
                </a:cubicBezTo>
                <a:cubicBezTo>
                  <a:pt x="50" y="44"/>
                  <a:pt x="50" y="44"/>
                  <a:pt x="50" y="44"/>
                </a:cubicBezTo>
                <a:cubicBezTo>
                  <a:pt x="54" y="40"/>
                  <a:pt x="54" y="40"/>
                  <a:pt x="54" y="40"/>
                </a:cubicBezTo>
                <a:cubicBezTo>
                  <a:pt x="53" y="39"/>
                  <a:pt x="49" y="36"/>
                  <a:pt x="49" y="35"/>
                </a:cubicBezTo>
                <a:cubicBezTo>
                  <a:pt x="49" y="34"/>
                  <a:pt x="53" y="31"/>
                  <a:pt x="54" y="31"/>
                </a:cubicBezTo>
                <a:cubicBezTo>
                  <a:pt x="54" y="31"/>
                  <a:pt x="54" y="31"/>
                  <a:pt x="55" y="31"/>
                </a:cubicBezTo>
                <a:cubicBezTo>
                  <a:pt x="56" y="32"/>
                  <a:pt x="67" y="43"/>
                  <a:pt x="67" y="44"/>
                </a:cubicBezTo>
                <a:cubicBezTo>
                  <a:pt x="67" y="45"/>
                  <a:pt x="64" y="49"/>
                  <a:pt x="63" y="49"/>
                </a:cubicBezTo>
                <a:close/>
                <a:moveTo>
                  <a:pt x="25" y="8"/>
                </a:moveTo>
                <a:cubicBezTo>
                  <a:pt x="21" y="8"/>
                  <a:pt x="18" y="12"/>
                  <a:pt x="18" y="16"/>
                </a:cubicBezTo>
                <a:cubicBezTo>
                  <a:pt x="18" y="17"/>
                  <a:pt x="18" y="18"/>
                  <a:pt x="19" y="19"/>
                </a:cubicBezTo>
                <a:cubicBezTo>
                  <a:pt x="17" y="19"/>
                  <a:pt x="16" y="18"/>
                  <a:pt x="15" y="18"/>
                </a:cubicBezTo>
                <a:cubicBezTo>
                  <a:pt x="11" y="18"/>
                  <a:pt x="7" y="22"/>
                  <a:pt x="7" y="26"/>
                </a:cubicBezTo>
                <a:cubicBezTo>
                  <a:pt x="7" y="30"/>
                  <a:pt x="11" y="34"/>
                  <a:pt x="15" y="34"/>
                </a:cubicBezTo>
                <a:cubicBezTo>
                  <a:pt x="19" y="34"/>
                  <a:pt x="23" y="30"/>
                  <a:pt x="23" y="26"/>
                </a:cubicBezTo>
                <a:cubicBezTo>
                  <a:pt x="23" y="25"/>
                  <a:pt x="23" y="24"/>
                  <a:pt x="22" y="23"/>
                </a:cubicBezTo>
                <a:cubicBezTo>
                  <a:pt x="23" y="23"/>
                  <a:pt x="24" y="24"/>
                  <a:pt x="25" y="24"/>
                </a:cubicBezTo>
                <a:cubicBezTo>
                  <a:pt x="30" y="24"/>
                  <a:pt x="33" y="20"/>
                  <a:pt x="33" y="16"/>
                </a:cubicBezTo>
                <a:cubicBezTo>
                  <a:pt x="33" y="12"/>
                  <a:pt x="30" y="8"/>
                  <a:pt x="25" y="8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2" name="Freeform 131"/>
          <p:cNvSpPr>
            <a:spLocks/>
          </p:cNvSpPr>
          <p:nvPr/>
        </p:nvSpPr>
        <p:spPr bwMode="auto">
          <a:xfrm>
            <a:off x="7704426" y="2742429"/>
            <a:ext cx="285846" cy="290177"/>
          </a:xfrm>
          <a:custGeom>
            <a:avLst/>
            <a:gdLst/>
            <a:ahLst/>
            <a:cxnLst>
              <a:cxn ang="0">
                <a:pos x="61" y="49"/>
              </a:cxn>
              <a:cxn ang="0">
                <a:pos x="49" y="62"/>
              </a:cxn>
              <a:cxn ang="0">
                <a:pos x="36" y="49"/>
              </a:cxn>
              <a:cxn ang="0">
                <a:pos x="36" y="48"/>
              </a:cxn>
              <a:cxn ang="0">
                <a:pos x="21" y="41"/>
              </a:cxn>
              <a:cxn ang="0">
                <a:pos x="13" y="44"/>
              </a:cxn>
              <a:cxn ang="0">
                <a:pos x="0" y="31"/>
              </a:cxn>
              <a:cxn ang="0">
                <a:pos x="13" y="18"/>
              </a:cxn>
              <a:cxn ang="0">
                <a:pos x="21" y="22"/>
              </a:cxn>
              <a:cxn ang="0">
                <a:pos x="36" y="15"/>
              </a:cxn>
              <a:cxn ang="0">
                <a:pos x="36" y="13"/>
              </a:cxn>
              <a:cxn ang="0">
                <a:pos x="49" y="0"/>
              </a:cxn>
              <a:cxn ang="0">
                <a:pos x="61" y="13"/>
              </a:cxn>
              <a:cxn ang="0">
                <a:pos x="49" y="26"/>
              </a:cxn>
              <a:cxn ang="0">
                <a:pos x="40" y="23"/>
              </a:cxn>
              <a:cxn ang="0">
                <a:pos x="25" y="30"/>
              </a:cxn>
              <a:cxn ang="0">
                <a:pos x="25" y="31"/>
              </a:cxn>
              <a:cxn ang="0">
                <a:pos x="25" y="33"/>
              </a:cxn>
              <a:cxn ang="0">
                <a:pos x="40" y="40"/>
              </a:cxn>
              <a:cxn ang="0">
                <a:pos x="49" y="36"/>
              </a:cxn>
              <a:cxn ang="0">
                <a:pos x="61" y="49"/>
              </a:cxn>
            </a:cxnLst>
            <a:rect l="0" t="0" r="r" b="b"/>
            <a:pathLst>
              <a:path w="61" h="62">
                <a:moveTo>
                  <a:pt x="61" y="49"/>
                </a:moveTo>
                <a:cubicBezTo>
                  <a:pt x="61" y="56"/>
                  <a:pt x="56" y="62"/>
                  <a:pt x="49" y="62"/>
                </a:cubicBezTo>
                <a:cubicBezTo>
                  <a:pt x="41" y="62"/>
                  <a:pt x="36" y="56"/>
                  <a:pt x="36" y="49"/>
                </a:cubicBezTo>
                <a:cubicBezTo>
                  <a:pt x="36" y="49"/>
                  <a:pt x="36" y="48"/>
                  <a:pt x="36" y="48"/>
                </a:cubicBezTo>
                <a:cubicBezTo>
                  <a:pt x="21" y="41"/>
                  <a:pt x="21" y="41"/>
                  <a:pt x="21" y="41"/>
                </a:cubicBezTo>
                <a:cubicBezTo>
                  <a:pt x="19" y="43"/>
                  <a:pt x="16" y="44"/>
                  <a:pt x="13" y="44"/>
                </a:cubicBezTo>
                <a:cubicBezTo>
                  <a:pt x="6" y="44"/>
                  <a:pt x="0" y="38"/>
                  <a:pt x="0" y="31"/>
                </a:cubicBezTo>
                <a:cubicBezTo>
                  <a:pt x="0" y="24"/>
                  <a:pt x="6" y="18"/>
                  <a:pt x="13" y="18"/>
                </a:cubicBezTo>
                <a:cubicBezTo>
                  <a:pt x="16" y="18"/>
                  <a:pt x="19" y="20"/>
                  <a:pt x="21" y="22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4"/>
                  <a:pt x="36" y="14"/>
                  <a:pt x="36" y="13"/>
                </a:cubicBezTo>
                <a:cubicBezTo>
                  <a:pt x="36" y="6"/>
                  <a:pt x="41" y="0"/>
                  <a:pt x="49" y="0"/>
                </a:cubicBezTo>
                <a:cubicBezTo>
                  <a:pt x="56" y="0"/>
                  <a:pt x="61" y="6"/>
                  <a:pt x="61" y="13"/>
                </a:cubicBezTo>
                <a:cubicBezTo>
                  <a:pt x="61" y="20"/>
                  <a:pt x="56" y="26"/>
                  <a:pt x="49" y="26"/>
                </a:cubicBezTo>
                <a:cubicBezTo>
                  <a:pt x="45" y="26"/>
                  <a:pt x="42" y="25"/>
                  <a:pt x="40" y="23"/>
                </a:cubicBezTo>
                <a:cubicBezTo>
                  <a:pt x="25" y="30"/>
                  <a:pt x="25" y="30"/>
                  <a:pt x="25" y="30"/>
                </a:cubicBezTo>
                <a:cubicBezTo>
                  <a:pt x="25" y="30"/>
                  <a:pt x="25" y="31"/>
                  <a:pt x="25" y="31"/>
                </a:cubicBezTo>
                <a:cubicBezTo>
                  <a:pt x="25" y="32"/>
                  <a:pt x="25" y="32"/>
                  <a:pt x="25" y="33"/>
                </a:cubicBezTo>
                <a:cubicBezTo>
                  <a:pt x="40" y="40"/>
                  <a:pt x="40" y="40"/>
                  <a:pt x="40" y="40"/>
                </a:cubicBezTo>
                <a:cubicBezTo>
                  <a:pt x="42" y="38"/>
                  <a:pt x="45" y="36"/>
                  <a:pt x="49" y="36"/>
                </a:cubicBezTo>
                <a:cubicBezTo>
                  <a:pt x="56" y="36"/>
                  <a:pt x="61" y="42"/>
                  <a:pt x="61" y="4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" name="Freeform 81"/>
          <p:cNvSpPr>
            <a:spLocks noEditPoints="1"/>
          </p:cNvSpPr>
          <p:nvPr/>
        </p:nvSpPr>
        <p:spPr bwMode="auto">
          <a:xfrm>
            <a:off x="4391746" y="1457710"/>
            <a:ext cx="360509" cy="230830"/>
          </a:xfrm>
          <a:custGeom>
            <a:avLst/>
            <a:gdLst/>
            <a:ahLst/>
            <a:cxnLst>
              <a:cxn ang="0">
                <a:pos x="63" y="23"/>
              </a:cxn>
              <a:cxn ang="0">
                <a:pos x="32" y="41"/>
              </a:cxn>
              <a:cxn ang="0">
                <a:pos x="0" y="23"/>
              </a:cxn>
              <a:cxn ang="0">
                <a:pos x="0" y="21"/>
              </a:cxn>
              <a:cxn ang="0">
                <a:pos x="0" y="18"/>
              </a:cxn>
              <a:cxn ang="0">
                <a:pos x="32" y="0"/>
              </a:cxn>
              <a:cxn ang="0">
                <a:pos x="63" y="18"/>
              </a:cxn>
              <a:cxn ang="0">
                <a:pos x="64" y="21"/>
              </a:cxn>
              <a:cxn ang="0">
                <a:pos x="63" y="23"/>
              </a:cxn>
              <a:cxn ang="0">
                <a:pos x="46" y="8"/>
              </a:cxn>
              <a:cxn ang="0">
                <a:pos x="48" y="16"/>
              </a:cxn>
              <a:cxn ang="0">
                <a:pos x="32" y="32"/>
              </a:cxn>
              <a:cxn ang="0">
                <a:pos x="16" y="16"/>
              </a:cxn>
              <a:cxn ang="0">
                <a:pos x="18" y="8"/>
              </a:cxn>
              <a:cxn ang="0">
                <a:pos x="4" y="21"/>
              </a:cxn>
              <a:cxn ang="0">
                <a:pos x="32" y="37"/>
              </a:cxn>
              <a:cxn ang="0">
                <a:pos x="59" y="21"/>
              </a:cxn>
              <a:cxn ang="0">
                <a:pos x="46" y="8"/>
              </a:cxn>
              <a:cxn ang="0">
                <a:pos x="32" y="5"/>
              </a:cxn>
              <a:cxn ang="0">
                <a:pos x="21" y="16"/>
              </a:cxn>
              <a:cxn ang="0">
                <a:pos x="23" y="18"/>
              </a:cxn>
              <a:cxn ang="0">
                <a:pos x="24" y="16"/>
              </a:cxn>
              <a:cxn ang="0">
                <a:pos x="32" y="9"/>
              </a:cxn>
              <a:cxn ang="0">
                <a:pos x="33" y="7"/>
              </a:cxn>
              <a:cxn ang="0">
                <a:pos x="32" y="5"/>
              </a:cxn>
            </a:cxnLst>
            <a:rect l="0" t="0" r="r" b="b"/>
            <a:pathLst>
              <a:path w="64" h="41">
                <a:moveTo>
                  <a:pt x="63" y="23"/>
                </a:moveTo>
                <a:cubicBezTo>
                  <a:pt x="56" y="34"/>
                  <a:pt x="44" y="41"/>
                  <a:pt x="32" y="41"/>
                </a:cubicBezTo>
                <a:cubicBezTo>
                  <a:pt x="19" y="41"/>
                  <a:pt x="7" y="34"/>
                  <a:pt x="0" y="23"/>
                </a:cubicBezTo>
                <a:cubicBezTo>
                  <a:pt x="0" y="23"/>
                  <a:pt x="0" y="22"/>
                  <a:pt x="0" y="21"/>
                </a:cubicBezTo>
                <a:cubicBezTo>
                  <a:pt x="0" y="20"/>
                  <a:pt x="0" y="19"/>
                  <a:pt x="0" y="18"/>
                </a:cubicBezTo>
                <a:cubicBezTo>
                  <a:pt x="7" y="8"/>
                  <a:pt x="19" y="0"/>
                  <a:pt x="32" y="0"/>
                </a:cubicBezTo>
                <a:cubicBezTo>
                  <a:pt x="44" y="0"/>
                  <a:pt x="56" y="8"/>
                  <a:pt x="63" y="18"/>
                </a:cubicBezTo>
                <a:cubicBezTo>
                  <a:pt x="63" y="19"/>
                  <a:pt x="64" y="20"/>
                  <a:pt x="64" y="21"/>
                </a:cubicBezTo>
                <a:cubicBezTo>
                  <a:pt x="64" y="22"/>
                  <a:pt x="63" y="23"/>
                  <a:pt x="63" y="23"/>
                </a:cubicBezTo>
                <a:close/>
                <a:moveTo>
                  <a:pt x="46" y="8"/>
                </a:moveTo>
                <a:cubicBezTo>
                  <a:pt x="47" y="11"/>
                  <a:pt x="48" y="13"/>
                  <a:pt x="48" y="16"/>
                </a:cubicBezTo>
                <a:cubicBezTo>
                  <a:pt x="48" y="25"/>
                  <a:pt x="41" y="32"/>
                  <a:pt x="32" y="32"/>
                </a:cubicBezTo>
                <a:cubicBezTo>
                  <a:pt x="23" y="32"/>
                  <a:pt x="16" y="25"/>
                  <a:pt x="16" y="16"/>
                </a:cubicBezTo>
                <a:cubicBezTo>
                  <a:pt x="16" y="13"/>
                  <a:pt x="17" y="11"/>
                  <a:pt x="18" y="8"/>
                </a:cubicBezTo>
                <a:cubicBezTo>
                  <a:pt x="12" y="11"/>
                  <a:pt x="8" y="16"/>
                  <a:pt x="4" y="21"/>
                </a:cubicBezTo>
                <a:cubicBezTo>
                  <a:pt x="10" y="30"/>
                  <a:pt x="20" y="37"/>
                  <a:pt x="32" y="37"/>
                </a:cubicBezTo>
                <a:cubicBezTo>
                  <a:pt x="43" y="37"/>
                  <a:pt x="53" y="30"/>
                  <a:pt x="59" y="21"/>
                </a:cubicBezTo>
                <a:cubicBezTo>
                  <a:pt x="56" y="16"/>
                  <a:pt x="51" y="11"/>
                  <a:pt x="46" y="8"/>
                </a:cubicBezTo>
                <a:close/>
                <a:moveTo>
                  <a:pt x="32" y="5"/>
                </a:moveTo>
                <a:cubicBezTo>
                  <a:pt x="26" y="5"/>
                  <a:pt x="21" y="10"/>
                  <a:pt x="21" y="16"/>
                </a:cubicBezTo>
                <a:cubicBezTo>
                  <a:pt x="21" y="17"/>
                  <a:pt x="22" y="18"/>
                  <a:pt x="23" y="18"/>
                </a:cubicBezTo>
                <a:cubicBezTo>
                  <a:pt x="24" y="18"/>
                  <a:pt x="24" y="17"/>
                  <a:pt x="24" y="16"/>
                </a:cubicBezTo>
                <a:cubicBezTo>
                  <a:pt x="24" y="12"/>
                  <a:pt x="28" y="9"/>
                  <a:pt x="32" y="9"/>
                </a:cubicBezTo>
                <a:cubicBezTo>
                  <a:pt x="33" y="9"/>
                  <a:pt x="33" y="8"/>
                  <a:pt x="33" y="7"/>
                </a:cubicBezTo>
                <a:cubicBezTo>
                  <a:pt x="33" y="6"/>
                  <a:pt x="33" y="5"/>
                  <a:pt x="32" y="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Title 1"/>
          <p:cNvSpPr>
            <a:spLocks noGrp="1"/>
          </p:cNvSpPr>
          <p:nvPr>
            <p:ph type="title"/>
          </p:nvPr>
        </p:nvSpPr>
        <p:spPr>
          <a:xfrm>
            <a:off x="628650" y="94649"/>
            <a:ext cx="7886700" cy="644842"/>
          </a:xfrm>
        </p:spPr>
        <p:txBody>
          <a:bodyPr/>
          <a:lstStyle/>
          <a:p>
            <a:r>
              <a:rPr lang="zh-CN" altLang="en-US" sz="3000" dirty="0" smtClean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点击此处输入标题</a:t>
            </a:r>
            <a:endParaRPr lang="en-US" sz="300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55552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500"/>
                            </p:stCondLst>
                            <p:childTnLst>
                              <p:par>
                                <p:cTn id="56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500"/>
                            </p:stCondLst>
                            <p:childTnLst>
                              <p:par>
                                <p:cTn id="7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0"/>
                            </p:stCondLst>
                            <p:childTnLst>
                              <p:par>
                                <p:cTn id="77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500"/>
                            </p:stCondLst>
                            <p:childTnLst>
                              <p:par>
                                <p:cTn id="86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6000"/>
                            </p:stCondLst>
                            <p:childTnLst>
                              <p:par>
                                <p:cTn id="92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9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6500"/>
                            </p:stCondLst>
                            <p:childTnLst>
                              <p:par>
                                <p:cTn id="96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7000"/>
                            </p:stCondLst>
                            <p:childTnLst>
                              <p:par>
                                <p:cTn id="10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7500"/>
                            </p:stCondLst>
                            <p:childTnLst>
                              <p:par>
                                <p:cTn id="104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0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8000"/>
                            </p:stCondLst>
                            <p:childTnLst>
                              <p:par>
                                <p:cTn id="108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5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8500"/>
                            </p:stCondLst>
                            <p:childTnLst>
                              <p:par>
                                <p:cTn id="11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67" grpId="0" animBg="1"/>
      <p:bldP spid="69" grpId="0" animBg="1"/>
      <p:bldP spid="70" grpId="0" animBg="1"/>
      <p:bldP spid="71" grpId="0" animBg="1"/>
      <p:bldP spid="72" grpId="0" animBg="1"/>
      <p:bldP spid="7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Straight Line buttom"/>
          <p:cNvCxnSpPr/>
          <p:nvPr/>
        </p:nvCxnSpPr>
        <p:spPr>
          <a:xfrm>
            <a:off x="685800" y="2179011"/>
            <a:ext cx="77724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Slide Number Placeholder 34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  <a:pPr/>
              <a:t>9</a:t>
            </a:fld>
            <a:endParaRPr lang="en-US" dirty="0"/>
          </a:p>
        </p:txBody>
      </p:sp>
      <p:grpSp>
        <p:nvGrpSpPr>
          <p:cNvPr id="3" name="Group 25"/>
          <p:cNvGrpSpPr/>
          <p:nvPr/>
        </p:nvGrpSpPr>
        <p:grpSpPr>
          <a:xfrm>
            <a:off x="501402" y="3089728"/>
            <a:ext cx="1479103" cy="709660"/>
            <a:chOff x="764014" y="1586047"/>
            <a:chExt cx="1544637" cy="709660"/>
          </a:xfrm>
        </p:grpSpPr>
        <p:sp>
          <p:nvSpPr>
            <p:cNvPr id="27" name="Text Placeholder 3"/>
            <p:cNvSpPr txBox="1">
              <a:spLocks/>
            </p:cNvSpPr>
            <p:nvPr/>
          </p:nvSpPr>
          <p:spPr>
            <a:xfrm>
              <a:off x="1189809" y="1586047"/>
              <a:ext cx="693047" cy="184666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459,769K</a:t>
              </a:r>
              <a:endParaRPr kumimoji="0" lang="en-US" sz="1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Text Placeholder 3"/>
            <p:cNvSpPr txBox="1">
              <a:spLocks/>
            </p:cNvSpPr>
            <p:nvPr/>
          </p:nvSpPr>
          <p:spPr>
            <a:xfrm>
              <a:off x="764014" y="1772487"/>
              <a:ext cx="1544637" cy="523220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There are many variations</a:t>
              </a:r>
            </a:p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of passages of lorem</a:t>
              </a:r>
            </a:p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ipsum available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75" name="Oval 74"/>
          <p:cNvSpPr/>
          <p:nvPr/>
        </p:nvSpPr>
        <p:spPr>
          <a:xfrm>
            <a:off x="1104555" y="3911949"/>
            <a:ext cx="272797" cy="27279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25"/>
          <p:cNvGrpSpPr/>
          <p:nvPr/>
        </p:nvGrpSpPr>
        <p:grpSpPr>
          <a:xfrm>
            <a:off x="2126465" y="3089728"/>
            <a:ext cx="1479103" cy="709660"/>
            <a:chOff x="764014" y="1586047"/>
            <a:chExt cx="1544637" cy="709660"/>
          </a:xfrm>
        </p:grpSpPr>
        <p:sp>
          <p:nvSpPr>
            <p:cNvPr id="53" name="Text Placeholder 3"/>
            <p:cNvSpPr txBox="1">
              <a:spLocks/>
            </p:cNvSpPr>
            <p:nvPr/>
          </p:nvSpPr>
          <p:spPr>
            <a:xfrm>
              <a:off x="1189809" y="1586047"/>
              <a:ext cx="693047" cy="184666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459,769K</a:t>
              </a:r>
            </a:p>
          </p:txBody>
        </p:sp>
        <p:sp>
          <p:nvSpPr>
            <p:cNvPr id="54" name="Text Placeholder 3"/>
            <p:cNvSpPr txBox="1">
              <a:spLocks/>
            </p:cNvSpPr>
            <p:nvPr/>
          </p:nvSpPr>
          <p:spPr>
            <a:xfrm>
              <a:off x="764014" y="1772487"/>
              <a:ext cx="1544637" cy="523220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There are many variations</a:t>
              </a:r>
            </a:p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of passages of lorem</a:t>
              </a:r>
            </a:p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ipsum available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76" name="Oval 75"/>
          <p:cNvSpPr/>
          <p:nvPr/>
        </p:nvSpPr>
        <p:spPr>
          <a:xfrm>
            <a:off x="2729618" y="3911949"/>
            <a:ext cx="272797" cy="27279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25"/>
          <p:cNvGrpSpPr/>
          <p:nvPr/>
        </p:nvGrpSpPr>
        <p:grpSpPr>
          <a:xfrm>
            <a:off x="3751528" y="3089728"/>
            <a:ext cx="1479103" cy="709660"/>
            <a:chOff x="764014" y="1586047"/>
            <a:chExt cx="1544637" cy="709660"/>
          </a:xfrm>
        </p:grpSpPr>
        <p:sp>
          <p:nvSpPr>
            <p:cNvPr id="56" name="Text Placeholder 3"/>
            <p:cNvSpPr txBox="1">
              <a:spLocks/>
            </p:cNvSpPr>
            <p:nvPr/>
          </p:nvSpPr>
          <p:spPr>
            <a:xfrm>
              <a:off x="1189809" y="1586047"/>
              <a:ext cx="693047" cy="184666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459,769K</a:t>
              </a:r>
            </a:p>
          </p:txBody>
        </p:sp>
        <p:sp>
          <p:nvSpPr>
            <p:cNvPr id="68" name="Text Placeholder 3"/>
            <p:cNvSpPr txBox="1">
              <a:spLocks/>
            </p:cNvSpPr>
            <p:nvPr/>
          </p:nvSpPr>
          <p:spPr>
            <a:xfrm>
              <a:off x="764014" y="1772487"/>
              <a:ext cx="1544637" cy="523220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There are many variations</a:t>
              </a:r>
            </a:p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of passages of lorem</a:t>
              </a:r>
            </a:p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ipsum available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77" name="Oval 76"/>
          <p:cNvSpPr/>
          <p:nvPr/>
        </p:nvSpPr>
        <p:spPr>
          <a:xfrm>
            <a:off x="4354681" y="3911949"/>
            <a:ext cx="272797" cy="27279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25"/>
          <p:cNvGrpSpPr/>
          <p:nvPr/>
        </p:nvGrpSpPr>
        <p:grpSpPr>
          <a:xfrm>
            <a:off x="5376591" y="3089728"/>
            <a:ext cx="1479103" cy="709660"/>
            <a:chOff x="764014" y="1586047"/>
            <a:chExt cx="1544637" cy="709660"/>
          </a:xfrm>
        </p:grpSpPr>
        <p:sp>
          <p:nvSpPr>
            <p:cNvPr id="70" name="Text Placeholder 3"/>
            <p:cNvSpPr txBox="1">
              <a:spLocks/>
            </p:cNvSpPr>
            <p:nvPr/>
          </p:nvSpPr>
          <p:spPr>
            <a:xfrm>
              <a:off x="1189809" y="1586047"/>
              <a:ext cx="693047" cy="184666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459,769K</a:t>
              </a:r>
            </a:p>
          </p:txBody>
        </p:sp>
        <p:sp>
          <p:nvSpPr>
            <p:cNvPr id="71" name="Text Placeholder 3"/>
            <p:cNvSpPr txBox="1">
              <a:spLocks/>
            </p:cNvSpPr>
            <p:nvPr/>
          </p:nvSpPr>
          <p:spPr>
            <a:xfrm>
              <a:off x="764014" y="1772487"/>
              <a:ext cx="1544637" cy="523220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There are many variations</a:t>
              </a:r>
            </a:p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of passages of lorem</a:t>
              </a:r>
            </a:p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ipsum available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78" name="Oval 77"/>
          <p:cNvSpPr/>
          <p:nvPr/>
        </p:nvSpPr>
        <p:spPr>
          <a:xfrm>
            <a:off x="5979744" y="3911949"/>
            <a:ext cx="272797" cy="27279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25"/>
          <p:cNvGrpSpPr/>
          <p:nvPr/>
        </p:nvGrpSpPr>
        <p:grpSpPr>
          <a:xfrm>
            <a:off x="7001654" y="3089728"/>
            <a:ext cx="1479103" cy="709660"/>
            <a:chOff x="764014" y="1586047"/>
            <a:chExt cx="1544637" cy="709660"/>
          </a:xfrm>
        </p:grpSpPr>
        <p:sp>
          <p:nvSpPr>
            <p:cNvPr id="73" name="Text Placeholder 3"/>
            <p:cNvSpPr txBox="1">
              <a:spLocks/>
            </p:cNvSpPr>
            <p:nvPr/>
          </p:nvSpPr>
          <p:spPr>
            <a:xfrm>
              <a:off x="1189809" y="1586047"/>
              <a:ext cx="693047" cy="184666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459,769K</a:t>
              </a:r>
            </a:p>
          </p:txBody>
        </p:sp>
        <p:sp>
          <p:nvSpPr>
            <p:cNvPr id="74" name="Text Placeholder 3"/>
            <p:cNvSpPr txBox="1">
              <a:spLocks/>
            </p:cNvSpPr>
            <p:nvPr/>
          </p:nvSpPr>
          <p:spPr>
            <a:xfrm>
              <a:off x="764014" y="1772487"/>
              <a:ext cx="1544637" cy="523220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There are many variations</a:t>
              </a:r>
            </a:p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of passages of lorem</a:t>
              </a:r>
            </a:p>
            <a:p>
              <a:pPr lvl="0" defTabSz="914400">
                <a:spcBef>
                  <a:spcPct val="20000"/>
                </a:spcBef>
                <a:defRPr/>
              </a:pPr>
              <a:r>
                <a:rPr lang="en-US" sz="1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ipsum available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79" name="Oval 78"/>
          <p:cNvSpPr/>
          <p:nvPr/>
        </p:nvSpPr>
        <p:spPr>
          <a:xfrm>
            <a:off x="7604807" y="3911949"/>
            <a:ext cx="272797" cy="27279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1" name="Group 40"/>
          <p:cNvGrpSpPr/>
          <p:nvPr/>
        </p:nvGrpSpPr>
        <p:grpSpPr>
          <a:xfrm>
            <a:off x="1662668" y="1745550"/>
            <a:ext cx="835480" cy="878038"/>
            <a:chOff x="1662668" y="1672705"/>
            <a:chExt cx="835480" cy="878038"/>
          </a:xfrm>
        </p:grpSpPr>
        <p:sp>
          <p:nvSpPr>
            <p:cNvPr id="36" name="Oval 35"/>
            <p:cNvSpPr/>
            <p:nvPr/>
          </p:nvSpPr>
          <p:spPr>
            <a:xfrm>
              <a:off x="1662668" y="1715265"/>
              <a:ext cx="835480" cy="835478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accent1">
                    <a:lumMod val="50000"/>
                  </a:schemeClr>
                </a:solidFill>
                <a:latin typeface="FontAwesome" pitchFamily="2" charset="0"/>
              </a:endParaRPr>
            </a:p>
          </p:txBody>
        </p:sp>
        <p:sp>
          <p:nvSpPr>
            <p:cNvPr id="5" name="Oval 4"/>
            <p:cNvSpPr/>
            <p:nvPr/>
          </p:nvSpPr>
          <p:spPr>
            <a:xfrm>
              <a:off x="1662668" y="1672705"/>
              <a:ext cx="835480" cy="83547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accent1">
                    <a:lumMod val="50000"/>
                  </a:schemeClr>
                </a:solidFill>
                <a:latin typeface="FontAwesome" pitchFamily="2" charset="0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2652290" y="1615923"/>
            <a:ext cx="1094733" cy="1137205"/>
            <a:chOff x="2652290" y="1543078"/>
            <a:chExt cx="1094733" cy="1137205"/>
          </a:xfrm>
        </p:grpSpPr>
        <p:sp>
          <p:nvSpPr>
            <p:cNvPr id="37" name="Oval 36"/>
            <p:cNvSpPr/>
            <p:nvPr/>
          </p:nvSpPr>
          <p:spPr>
            <a:xfrm>
              <a:off x="2652290" y="1585550"/>
              <a:ext cx="1094733" cy="1094733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accent2">
                    <a:lumMod val="50000"/>
                  </a:schemeClr>
                </a:solidFill>
                <a:latin typeface="FontAwesome" pitchFamily="2" charset="0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2652290" y="1543078"/>
              <a:ext cx="1094733" cy="109473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accent2">
                    <a:lumMod val="50000"/>
                  </a:schemeClr>
                </a:solidFill>
                <a:latin typeface="FontAwesome" pitchFamily="2" charset="0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3901165" y="1492455"/>
            <a:ext cx="1346879" cy="1388936"/>
            <a:chOff x="3901165" y="1419610"/>
            <a:chExt cx="1346879" cy="1388936"/>
          </a:xfrm>
        </p:grpSpPr>
        <p:sp>
          <p:nvSpPr>
            <p:cNvPr id="38" name="Oval 37"/>
            <p:cNvSpPr/>
            <p:nvPr/>
          </p:nvSpPr>
          <p:spPr>
            <a:xfrm>
              <a:off x="3906374" y="1466878"/>
              <a:ext cx="1341670" cy="1341668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accent3">
                    <a:lumMod val="50000"/>
                  </a:schemeClr>
                </a:solidFill>
                <a:latin typeface="FontAwesome" pitchFamily="2" charset="0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3901165" y="1419610"/>
              <a:ext cx="1341670" cy="134166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accent3">
                    <a:lumMod val="50000"/>
                  </a:schemeClr>
                </a:solidFill>
                <a:latin typeface="FontAwesome" pitchFamily="2" charset="0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5396977" y="1615923"/>
            <a:ext cx="1095761" cy="1147439"/>
            <a:chOff x="5396977" y="1543078"/>
            <a:chExt cx="1095761" cy="1147439"/>
          </a:xfrm>
        </p:grpSpPr>
        <p:sp>
          <p:nvSpPr>
            <p:cNvPr id="39" name="Oval 38"/>
            <p:cNvSpPr/>
            <p:nvPr/>
          </p:nvSpPr>
          <p:spPr>
            <a:xfrm>
              <a:off x="5398005" y="1595784"/>
              <a:ext cx="1094733" cy="1094733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accent4">
                    <a:lumMod val="50000"/>
                  </a:schemeClr>
                </a:solidFill>
                <a:latin typeface="FontAwesome" pitchFamily="2" charset="0"/>
              </a:endParaRPr>
            </a:p>
          </p:txBody>
        </p:sp>
        <p:sp>
          <p:nvSpPr>
            <p:cNvPr id="17" name="Oval 16"/>
            <p:cNvSpPr/>
            <p:nvPr/>
          </p:nvSpPr>
          <p:spPr>
            <a:xfrm>
              <a:off x="5396977" y="1543078"/>
              <a:ext cx="1094733" cy="109473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dirty="0">
                <a:solidFill>
                  <a:schemeClr val="accent4">
                    <a:lumMod val="50000"/>
                  </a:schemeClr>
                </a:solidFill>
                <a:latin typeface="FontAwesome" pitchFamily="2" charset="0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6641585" y="1745550"/>
            <a:ext cx="839747" cy="881198"/>
            <a:chOff x="6641585" y="1672705"/>
            <a:chExt cx="839747" cy="881198"/>
          </a:xfrm>
        </p:grpSpPr>
        <p:sp>
          <p:nvSpPr>
            <p:cNvPr id="40" name="Oval 39"/>
            <p:cNvSpPr/>
            <p:nvPr/>
          </p:nvSpPr>
          <p:spPr>
            <a:xfrm>
              <a:off x="6641585" y="1718425"/>
              <a:ext cx="835480" cy="83547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accent5">
                    <a:lumMod val="50000"/>
                  </a:schemeClr>
                </a:solidFill>
                <a:latin typeface="FontAwesome" pitchFamily="2" charset="0"/>
              </a:endParaRPr>
            </a:p>
          </p:txBody>
        </p:sp>
        <p:sp>
          <p:nvSpPr>
            <p:cNvPr id="20" name="Oval 19"/>
            <p:cNvSpPr/>
            <p:nvPr/>
          </p:nvSpPr>
          <p:spPr>
            <a:xfrm>
              <a:off x="6645852" y="1672705"/>
              <a:ext cx="835480" cy="83547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accent5">
                    <a:lumMod val="50000"/>
                  </a:schemeClr>
                </a:solidFill>
                <a:latin typeface="FontAwesome" pitchFamily="2" charset="0"/>
              </a:endParaRPr>
            </a:p>
          </p:txBody>
        </p:sp>
      </p:grpSp>
      <p:sp>
        <p:nvSpPr>
          <p:cNvPr id="47" name="Freeform 78"/>
          <p:cNvSpPr>
            <a:spLocks/>
          </p:cNvSpPr>
          <p:nvPr/>
        </p:nvSpPr>
        <p:spPr bwMode="auto">
          <a:xfrm>
            <a:off x="2007428" y="2017905"/>
            <a:ext cx="145960" cy="278478"/>
          </a:xfrm>
          <a:custGeom>
            <a:avLst/>
            <a:gdLst/>
            <a:ahLst/>
            <a:cxnLst>
              <a:cxn ang="0">
                <a:pos x="35" y="11"/>
              </a:cxn>
              <a:cxn ang="0">
                <a:pos x="29" y="11"/>
              </a:cxn>
              <a:cxn ang="0">
                <a:pos x="23" y="17"/>
              </a:cxn>
              <a:cxn ang="0">
                <a:pos x="23" y="25"/>
              </a:cxn>
              <a:cxn ang="0">
                <a:pos x="35" y="25"/>
              </a:cxn>
              <a:cxn ang="0">
                <a:pos x="33" y="37"/>
              </a:cxn>
              <a:cxn ang="0">
                <a:pos x="23" y="37"/>
              </a:cxn>
              <a:cxn ang="0">
                <a:pos x="23" y="67"/>
              </a:cxn>
              <a:cxn ang="0">
                <a:pos x="11" y="67"/>
              </a:cxn>
              <a:cxn ang="0">
                <a:pos x="11" y="37"/>
              </a:cxn>
              <a:cxn ang="0">
                <a:pos x="0" y="37"/>
              </a:cxn>
              <a:cxn ang="0">
                <a:pos x="0" y="25"/>
              </a:cxn>
              <a:cxn ang="0">
                <a:pos x="11" y="25"/>
              </a:cxn>
              <a:cxn ang="0">
                <a:pos x="11" y="16"/>
              </a:cxn>
              <a:cxn ang="0">
                <a:pos x="26" y="0"/>
              </a:cxn>
              <a:cxn ang="0">
                <a:pos x="35" y="1"/>
              </a:cxn>
              <a:cxn ang="0">
                <a:pos x="35" y="11"/>
              </a:cxn>
            </a:cxnLst>
            <a:rect l="0" t="0" r="r" b="b"/>
            <a:pathLst>
              <a:path w="35" h="67">
                <a:moveTo>
                  <a:pt x="35" y="11"/>
                </a:moveTo>
                <a:cubicBezTo>
                  <a:pt x="29" y="11"/>
                  <a:pt x="29" y="11"/>
                  <a:pt x="29" y="11"/>
                </a:cubicBezTo>
                <a:cubicBezTo>
                  <a:pt x="24" y="11"/>
                  <a:pt x="23" y="14"/>
                  <a:pt x="23" y="17"/>
                </a:cubicBezTo>
                <a:cubicBezTo>
                  <a:pt x="23" y="25"/>
                  <a:pt x="23" y="25"/>
                  <a:pt x="23" y="25"/>
                </a:cubicBezTo>
                <a:cubicBezTo>
                  <a:pt x="35" y="25"/>
                  <a:pt x="35" y="25"/>
                  <a:pt x="35" y="25"/>
                </a:cubicBezTo>
                <a:cubicBezTo>
                  <a:pt x="33" y="37"/>
                  <a:pt x="33" y="37"/>
                  <a:pt x="33" y="37"/>
                </a:cubicBezTo>
                <a:cubicBezTo>
                  <a:pt x="23" y="37"/>
                  <a:pt x="23" y="37"/>
                  <a:pt x="23" y="37"/>
                </a:cubicBezTo>
                <a:cubicBezTo>
                  <a:pt x="23" y="67"/>
                  <a:pt x="23" y="67"/>
                  <a:pt x="23" y="67"/>
                </a:cubicBezTo>
                <a:cubicBezTo>
                  <a:pt x="11" y="67"/>
                  <a:pt x="11" y="67"/>
                  <a:pt x="11" y="67"/>
                </a:cubicBezTo>
                <a:cubicBezTo>
                  <a:pt x="11" y="37"/>
                  <a:pt x="11" y="37"/>
                  <a:pt x="11" y="37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25"/>
                  <a:pt x="0" y="25"/>
                  <a:pt x="0" y="25"/>
                </a:cubicBezTo>
                <a:cubicBezTo>
                  <a:pt x="11" y="25"/>
                  <a:pt x="11" y="25"/>
                  <a:pt x="11" y="25"/>
                </a:cubicBezTo>
                <a:cubicBezTo>
                  <a:pt x="11" y="16"/>
                  <a:pt x="11" y="16"/>
                  <a:pt x="11" y="16"/>
                </a:cubicBezTo>
                <a:cubicBezTo>
                  <a:pt x="11" y="6"/>
                  <a:pt x="17" y="0"/>
                  <a:pt x="26" y="0"/>
                </a:cubicBezTo>
                <a:cubicBezTo>
                  <a:pt x="30" y="0"/>
                  <a:pt x="34" y="1"/>
                  <a:pt x="35" y="1"/>
                </a:cubicBezTo>
                <a:lnTo>
                  <a:pt x="35" y="11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 154"/>
          <p:cNvSpPr>
            <a:spLocks/>
          </p:cNvSpPr>
          <p:nvPr/>
        </p:nvSpPr>
        <p:spPr bwMode="auto">
          <a:xfrm>
            <a:off x="2968556" y="2015593"/>
            <a:ext cx="462200" cy="368420"/>
          </a:xfrm>
          <a:custGeom>
            <a:avLst/>
            <a:gdLst/>
            <a:ahLst/>
            <a:cxnLst>
              <a:cxn ang="0">
                <a:pos x="57" y="12"/>
              </a:cxn>
              <a:cxn ang="0">
                <a:pos x="57" y="14"/>
              </a:cxn>
              <a:cxn ang="0">
                <a:pos x="20" y="51"/>
              </a:cxn>
              <a:cxn ang="0">
                <a:pos x="0" y="45"/>
              </a:cxn>
              <a:cxn ang="0">
                <a:pos x="3" y="45"/>
              </a:cxn>
              <a:cxn ang="0">
                <a:pos x="19" y="40"/>
              </a:cxn>
              <a:cxn ang="0">
                <a:pos x="7" y="31"/>
              </a:cxn>
              <a:cxn ang="0">
                <a:pos x="10" y="31"/>
              </a:cxn>
              <a:cxn ang="0">
                <a:pos x="13" y="31"/>
              </a:cxn>
              <a:cxn ang="0">
                <a:pos x="3" y="18"/>
              </a:cxn>
              <a:cxn ang="0">
                <a:pos x="3" y="18"/>
              </a:cxn>
              <a:cxn ang="0">
                <a:pos x="9" y="19"/>
              </a:cxn>
              <a:cxn ang="0">
                <a:pos x="3" y="9"/>
              </a:cxn>
              <a:cxn ang="0">
                <a:pos x="5" y="2"/>
              </a:cxn>
              <a:cxn ang="0">
                <a:pos x="31" y="16"/>
              </a:cxn>
              <a:cxn ang="0">
                <a:pos x="31" y="13"/>
              </a:cxn>
              <a:cxn ang="0">
                <a:pos x="44" y="0"/>
              </a:cxn>
              <a:cxn ang="0">
                <a:pos x="54" y="4"/>
              </a:cxn>
              <a:cxn ang="0">
                <a:pos x="62" y="1"/>
              </a:cxn>
              <a:cxn ang="0">
                <a:pos x="56" y="8"/>
              </a:cxn>
              <a:cxn ang="0">
                <a:pos x="64" y="6"/>
              </a:cxn>
              <a:cxn ang="0">
                <a:pos x="57" y="12"/>
              </a:cxn>
            </a:cxnLst>
            <a:rect l="0" t="0" r="r" b="b"/>
            <a:pathLst>
              <a:path w="64" h="51">
                <a:moveTo>
                  <a:pt x="57" y="12"/>
                </a:moveTo>
                <a:cubicBezTo>
                  <a:pt x="57" y="13"/>
                  <a:pt x="57" y="14"/>
                  <a:pt x="57" y="14"/>
                </a:cubicBezTo>
                <a:cubicBezTo>
                  <a:pt x="57" y="31"/>
                  <a:pt x="44" y="51"/>
                  <a:pt x="20" y="51"/>
                </a:cubicBezTo>
                <a:cubicBezTo>
                  <a:pt x="13" y="51"/>
                  <a:pt x="6" y="49"/>
                  <a:pt x="0" y="45"/>
                </a:cubicBezTo>
                <a:cubicBezTo>
                  <a:pt x="1" y="45"/>
                  <a:pt x="2" y="45"/>
                  <a:pt x="3" y="45"/>
                </a:cubicBezTo>
                <a:cubicBezTo>
                  <a:pt x="9" y="45"/>
                  <a:pt x="15" y="43"/>
                  <a:pt x="19" y="40"/>
                </a:cubicBezTo>
                <a:cubicBezTo>
                  <a:pt x="14" y="40"/>
                  <a:pt x="9" y="36"/>
                  <a:pt x="7" y="31"/>
                </a:cubicBezTo>
                <a:cubicBezTo>
                  <a:pt x="8" y="31"/>
                  <a:pt x="9" y="31"/>
                  <a:pt x="10" y="31"/>
                </a:cubicBezTo>
                <a:cubicBezTo>
                  <a:pt x="11" y="31"/>
                  <a:pt x="12" y="31"/>
                  <a:pt x="13" y="31"/>
                </a:cubicBezTo>
                <a:cubicBezTo>
                  <a:pt x="7" y="29"/>
                  <a:pt x="3" y="24"/>
                  <a:pt x="3" y="18"/>
                </a:cubicBezTo>
                <a:cubicBezTo>
                  <a:pt x="3" y="18"/>
                  <a:pt x="3" y="18"/>
                  <a:pt x="3" y="18"/>
                </a:cubicBezTo>
                <a:cubicBezTo>
                  <a:pt x="5" y="19"/>
                  <a:pt x="7" y="19"/>
                  <a:pt x="9" y="19"/>
                </a:cubicBezTo>
                <a:cubicBezTo>
                  <a:pt x="5" y="17"/>
                  <a:pt x="3" y="13"/>
                  <a:pt x="3" y="9"/>
                </a:cubicBezTo>
                <a:cubicBezTo>
                  <a:pt x="3" y="6"/>
                  <a:pt x="4" y="4"/>
                  <a:pt x="5" y="2"/>
                </a:cubicBezTo>
                <a:cubicBezTo>
                  <a:pt x="11" y="10"/>
                  <a:pt x="21" y="15"/>
                  <a:pt x="31" y="16"/>
                </a:cubicBezTo>
                <a:cubicBezTo>
                  <a:pt x="31" y="15"/>
                  <a:pt x="31" y="14"/>
                  <a:pt x="31" y="13"/>
                </a:cubicBezTo>
                <a:cubicBezTo>
                  <a:pt x="31" y="5"/>
                  <a:pt x="37" y="0"/>
                  <a:pt x="44" y="0"/>
                </a:cubicBezTo>
                <a:cubicBezTo>
                  <a:pt x="48" y="0"/>
                  <a:pt x="51" y="1"/>
                  <a:pt x="54" y="4"/>
                </a:cubicBezTo>
                <a:cubicBezTo>
                  <a:pt x="56" y="3"/>
                  <a:pt x="59" y="2"/>
                  <a:pt x="62" y="1"/>
                </a:cubicBezTo>
                <a:cubicBezTo>
                  <a:pt x="61" y="4"/>
                  <a:pt x="59" y="6"/>
                  <a:pt x="56" y="8"/>
                </a:cubicBezTo>
                <a:cubicBezTo>
                  <a:pt x="59" y="7"/>
                  <a:pt x="61" y="7"/>
                  <a:pt x="64" y="6"/>
                </a:cubicBezTo>
                <a:cubicBezTo>
                  <a:pt x="62" y="8"/>
                  <a:pt x="60" y="11"/>
                  <a:pt x="57" y="12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141"/>
          <p:cNvSpPr>
            <a:spLocks noEditPoints="1"/>
          </p:cNvSpPr>
          <p:nvPr/>
        </p:nvSpPr>
        <p:spPr bwMode="auto">
          <a:xfrm>
            <a:off x="4283601" y="1943788"/>
            <a:ext cx="582006" cy="419677"/>
          </a:xfrm>
          <a:custGeom>
            <a:avLst/>
            <a:gdLst/>
            <a:ahLst/>
            <a:cxnLst>
              <a:cxn ang="0">
                <a:pos x="67" y="41"/>
              </a:cxn>
              <a:cxn ang="0">
                <a:pos x="59" y="48"/>
              </a:cxn>
              <a:cxn ang="0">
                <a:pos x="34" y="49"/>
              </a:cxn>
              <a:cxn ang="0">
                <a:pos x="8" y="48"/>
              </a:cxn>
              <a:cxn ang="0">
                <a:pos x="1" y="41"/>
              </a:cxn>
              <a:cxn ang="0">
                <a:pos x="0" y="25"/>
              </a:cxn>
              <a:cxn ang="0">
                <a:pos x="1" y="8"/>
              </a:cxn>
              <a:cxn ang="0">
                <a:pos x="8" y="1"/>
              </a:cxn>
              <a:cxn ang="0">
                <a:pos x="34" y="0"/>
              </a:cxn>
              <a:cxn ang="0">
                <a:pos x="59" y="1"/>
              </a:cxn>
              <a:cxn ang="0">
                <a:pos x="67" y="8"/>
              </a:cxn>
              <a:cxn ang="0">
                <a:pos x="68" y="25"/>
              </a:cxn>
              <a:cxn ang="0">
                <a:pos x="67" y="41"/>
              </a:cxn>
              <a:cxn ang="0">
                <a:pos x="47" y="23"/>
              </a:cxn>
              <a:cxn ang="0">
                <a:pos x="28" y="11"/>
              </a:cxn>
              <a:cxn ang="0">
                <a:pos x="25" y="10"/>
              </a:cxn>
              <a:cxn ang="0">
                <a:pos x="24" y="13"/>
              </a:cxn>
              <a:cxn ang="0">
                <a:pos x="24" y="37"/>
              </a:cxn>
              <a:cxn ang="0">
                <a:pos x="25" y="39"/>
              </a:cxn>
              <a:cxn ang="0">
                <a:pos x="26" y="39"/>
              </a:cxn>
              <a:cxn ang="0">
                <a:pos x="28" y="39"/>
              </a:cxn>
              <a:cxn ang="0">
                <a:pos x="47" y="27"/>
              </a:cxn>
              <a:cxn ang="0">
                <a:pos x="48" y="25"/>
              </a:cxn>
              <a:cxn ang="0">
                <a:pos x="47" y="23"/>
              </a:cxn>
            </a:cxnLst>
            <a:rect l="0" t="0" r="r" b="b"/>
            <a:pathLst>
              <a:path w="68" h="49">
                <a:moveTo>
                  <a:pt x="67" y="41"/>
                </a:moveTo>
                <a:cubicBezTo>
                  <a:pt x="66" y="45"/>
                  <a:pt x="63" y="48"/>
                  <a:pt x="59" y="48"/>
                </a:cubicBezTo>
                <a:cubicBezTo>
                  <a:pt x="51" y="49"/>
                  <a:pt x="42" y="49"/>
                  <a:pt x="34" y="49"/>
                </a:cubicBezTo>
                <a:cubicBezTo>
                  <a:pt x="25" y="49"/>
                  <a:pt x="17" y="49"/>
                  <a:pt x="8" y="48"/>
                </a:cubicBezTo>
                <a:cubicBezTo>
                  <a:pt x="5" y="48"/>
                  <a:pt x="2" y="45"/>
                  <a:pt x="1" y="41"/>
                </a:cubicBezTo>
                <a:cubicBezTo>
                  <a:pt x="0" y="36"/>
                  <a:pt x="0" y="30"/>
                  <a:pt x="0" y="25"/>
                </a:cubicBezTo>
                <a:cubicBezTo>
                  <a:pt x="0" y="19"/>
                  <a:pt x="0" y="14"/>
                  <a:pt x="1" y="8"/>
                </a:cubicBezTo>
                <a:cubicBezTo>
                  <a:pt x="2" y="5"/>
                  <a:pt x="5" y="2"/>
                  <a:pt x="8" y="1"/>
                </a:cubicBezTo>
                <a:cubicBezTo>
                  <a:pt x="17" y="0"/>
                  <a:pt x="25" y="0"/>
                  <a:pt x="34" y="0"/>
                </a:cubicBezTo>
                <a:cubicBezTo>
                  <a:pt x="42" y="0"/>
                  <a:pt x="51" y="0"/>
                  <a:pt x="59" y="1"/>
                </a:cubicBezTo>
                <a:cubicBezTo>
                  <a:pt x="63" y="2"/>
                  <a:pt x="66" y="5"/>
                  <a:pt x="67" y="8"/>
                </a:cubicBezTo>
                <a:cubicBezTo>
                  <a:pt x="68" y="14"/>
                  <a:pt x="68" y="19"/>
                  <a:pt x="68" y="25"/>
                </a:cubicBezTo>
                <a:cubicBezTo>
                  <a:pt x="68" y="30"/>
                  <a:pt x="68" y="36"/>
                  <a:pt x="67" y="41"/>
                </a:cubicBezTo>
                <a:close/>
                <a:moveTo>
                  <a:pt x="47" y="23"/>
                </a:moveTo>
                <a:cubicBezTo>
                  <a:pt x="28" y="11"/>
                  <a:pt x="28" y="11"/>
                  <a:pt x="28" y="11"/>
                </a:cubicBezTo>
                <a:cubicBezTo>
                  <a:pt x="27" y="10"/>
                  <a:pt x="26" y="10"/>
                  <a:pt x="25" y="10"/>
                </a:cubicBezTo>
                <a:cubicBezTo>
                  <a:pt x="25" y="11"/>
                  <a:pt x="24" y="12"/>
                  <a:pt x="24" y="13"/>
                </a:cubicBezTo>
                <a:cubicBezTo>
                  <a:pt x="24" y="37"/>
                  <a:pt x="24" y="37"/>
                  <a:pt x="24" y="37"/>
                </a:cubicBezTo>
                <a:cubicBezTo>
                  <a:pt x="24" y="38"/>
                  <a:pt x="25" y="39"/>
                  <a:pt x="25" y="39"/>
                </a:cubicBezTo>
                <a:cubicBezTo>
                  <a:pt x="26" y="39"/>
                  <a:pt x="26" y="39"/>
                  <a:pt x="26" y="39"/>
                </a:cubicBezTo>
                <a:cubicBezTo>
                  <a:pt x="27" y="39"/>
                  <a:pt x="27" y="39"/>
                  <a:pt x="28" y="39"/>
                </a:cubicBezTo>
                <a:cubicBezTo>
                  <a:pt x="47" y="27"/>
                  <a:pt x="47" y="27"/>
                  <a:pt x="47" y="27"/>
                </a:cubicBezTo>
                <a:cubicBezTo>
                  <a:pt x="48" y="26"/>
                  <a:pt x="48" y="26"/>
                  <a:pt x="48" y="25"/>
                </a:cubicBezTo>
                <a:cubicBezTo>
                  <a:pt x="48" y="24"/>
                  <a:pt x="48" y="23"/>
                  <a:pt x="47" y="2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Freeform 117"/>
          <p:cNvSpPr>
            <a:spLocks noEditPoints="1"/>
          </p:cNvSpPr>
          <p:nvPr/>
        </p:nvSpPr>
        <p:spPr bwMode="auto">
          <a:xfrm>
            <a:off x="6930780" y="2019495"/>
            <a:ext cx="261356" cy="252571"/>
          </a:xfrm>
          <a:custGeom>
            <a:avLst/>
            <a:gdLst/>
            <a:ahLst/>
            <a:cxnLst>
              <a:cxn ang="0">
                <a:pos x="6" y="13"/>
              </a:cxn>
              <a:cxn ang="0">
                <a:pos x="6" y="13"/>
              </a:cxn>
              <a:cxn ang="0">
                <a:pos x="0" y="7"/>
              </a:cxn>
              <a:cxn ang="0">
                <a:pos x="6" y="0"/>
              </a:cxn>
              <a:cxn ang="0">
                <a:pos x="13" y="7"/>
              </a:cxn>
              <a:cxn ang="0">
                <a:pos x="6" y="13"/>
              </a:cxn>
              <a:cxn ang="0">
                <a:pos x="12" y="53"/>
              </a:cxn>
              <a:cxn ang="0">
                <a:pos x="0" y="53"/>
              </a:cxn>
              <a:cxn ang="0">
                <a:pos x="0" y="17"/>
              </a:cxn>
              <a:cxn ang="0">
                <a:pos x="12" y="17"/>
              </a:cxn>
              <a:cxn ang="0">
                <a:pos x="12" y="53"/>
              </a:cxn>
              <a:cxn ang="0">
                <a:pos x="55" y="53"/>
              </a:cxn>
              <a:cxn ang="0">
                <a:pos x="43" y="53"/>
              </a:cxn>
              <a:cxn ang="0">
                <a:pos x="43" y="34"/>
              </a:cxn>
              <a:cxn ang="0">
                <a:pos x="37" y="26"/>
              </a:cxn>
              <a:cxn ang="0">
                <a:pos x="31" y="30"/>
              </a:cxn>
              <a:cxn ang="0">
                <a:pos x="30" y="33"/>
              </a:cxn>
              <a:cxn ang="0">
                <a:pos x="30" y="53"/>
              </a:cxn>
              <a:cxn ang="0">
                <a:pos x="19" y="53"/>
              </a:cxn>
              <a:cxn ang="0">
                <a:pos x="19" y="17"/>
              </a:cxn>
              <a:cxn ang="0">
                <a:pos x="30" y="17"/>
              </a:cxn>
              <a:cxn ang="0">
                <a:pos x="30" y="23"/>
              </a:cxn>
              <a:cxn ang="0">
                <a:pos x="30" y="23"/>
              </a:cxn>
              <a:cxn ang="0">
                <a:pos x="41" y="17"/>
              </a:cxn>
              <a:cxn ang="0">
                <a:pos x="55" y="33"/>
              </a:cxn>
              <a:cxn ang="0">
                <a:pos x="55" y="53"/>
              </a:cxn>
            </a:cxnLst>
            <a:rect l="0" t="0" r="r" b="b"/>
            <a:pathLst>
              <a:path w="55" h="53">
                <a:moveTo>
                  <a:pt x="6" y="13"/>
                </a:moveTo>
                <a:cubicBezTo>
                  <a:pt x="6" y="13"/>
                  <a:pt x="6" y="13"/>
                  <a:pt x="6" y="13"/>
                </a:cubicBezTo>
                <a:cubicBezTo>
                  <a:pt x="2" y="13"/>
                  <a:pt x="0" y="10"/>
                  <a:pt x="0" y="7"/>
                </a:cubicBezTo>
                <a:cubicBezTo>
                  <a:pt x="0" y="3"/>
                  <a:pt x="2" y="0"/>
                  <a:pt x="6" y="0"/>
                </a:cubicBezTo>
                <a:cubicBezTo>
                  <a:pt x="10" y="0"/>
                  <a:pt x="13" y="3"/>
                  <a:pt x="13" y="7"/>
                </a:cubicBezTo>
                <a:cubicBezTo>
                  <a:pt x="13" y="10"/>
                  <a:pt x="10" y="13"/>
                  <a:pt x="6" y="13"/>
                </a:cubicBezTo>
                <a:close/>
                <a:moveTo>
                  <a:pt x="12" y="53"/>
                </a:moveTo>
                <a:cubicBezTo>
                  <a:pt x="0" y="53"/>
                  <a:pt x="0" y="53"/>
                  <a:pt x="0" y="53"/>
                </a:cubicBezTo>
                <a:cubicBezTo>
                  <a:pt x="0" y="17"/>
                  <a:pt x="0" y="17"/>
                  <a:pt x="0" y="17"/>
                </a:cubicBezTo>
                <a:cubicBezTo>
                  <a:pt x="12" y="17"/>
                  <a:pt x="12" y="17"/>
                  <a:pt x="12" y="17"/>
                </a:cubicBezTo>
                <a:lnTo>
                  <a:pt x="12" y="53"/>
                </a:lnTo>
                <a:close/>
                <a:moveTo>
                  <a:pt x="55" y="53"/>
                </a:moveTo>
                <a:cubicBezTo>
                  <a:pt x="43" y="53"/>
                  <a:pt x="43" y="53"/>
                  <a:pt x="43" y="53"/>
                </a:cubicBezTo>
                <a:cubicBezTo>
                  <a:pt x="43" y="34"/>
                  <a:pt x="43" y="34"/>
                  <a:pt x="43" y="34"/>
                </a:cubicBezTo>
                <a:cubicBezTo>
                  <a:pt x="43" y="29"/>
                  <a:pt x="41" y="26"/>
                  <a:pt x="37" y="26"/>
                </a:cubicBezTo>
                <a:cubicBezTo>
                  <a:pt x="34" y="26"/>
                  <a:pt x="32" y="28"/>
                  <a:pt x="31" y="30"/>
                </a:cubicBezTo>
                <a:cubicBezTo>
                  <a:pt x="31" y="31"/>
                  <a:pt x="30" y="32"/>
                  <a:pt x="30" y="33"/>
                </a:cubicBezTo>
                <a:cubicBezTo>
                  <a:pt x="30" y="53"/>
                  <a:pt x="30" y="53"/>
                  <a:pt x="30" y="53"/>
                </a:cubicBezTo>
                <a:cubicBezTo>
                  <a:pt x="19" y="53"/>
                  <a:pt x="19" y="53"/>
                  <a:pt x="19" y="53"/>
                </a:cubicBezTo>
                <a:cubicBezTo>
                  <a:pt x="19" y="21"/>
                  <a:pt x="19" y="17"/>
                  <a:pt x="19" y="17"/>
                </a:cubicBezTo>
                <a:cubicBezTo>
                  <a:pt x="30" y="17"/>
                  <a:pt x="30" y="17"/>
                  <a:pt x="30" y="17"/>
                </a:cubicBezTo>
                <a:cubicBezTo>
                  <a:pt x="30" y="23"/>
                  <a:pt x="30" y="23"/>
                  <a:pt x="30" y="23"/>
                </a:cubicBezTo>
                <a:cubicBezTo>
                  <a:pt x="30" y="23"/>
                  <a:pt x="30" y="23"/>
                  <a:pt x="30" y="23"/>
                </a:cubicBezTo>
                <a:cubicBezTo>
                  <a:pt x="32" y="20"/>
                  <a:pt x="35" y="17"/>
                  <a:pt x="41" y="17"/>
                </a:cubicBezTo>
                <a:cubicBezTo>
                  <a:pt x="49" y="17"/>
                  <a:pt x="55" y="22"/>
                  <a:pt x="55" y="33"/>
                </a:cubicBezTo>
                <a:lnTo>
                  <a:pt x="55" y="53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65"/>
          <p:cNvSpPr>
            <a:spLocks noEditPoints="1"/>
          </p:cNvSpPr>
          <p:nvPr/>
        </p:nvSpPr>
        <p:spPr bwMode="auto">
          <a:xfrm>
            <a:off x="5776350" y="1970627"/>
            <a:ext cx="337015" cy="355162"/>
          </a:xfrm>
          <a:custGeom>
            <a:avLst/>
            <a:gdLst/>
            <a:ahLst/>
            <a:cxnLst>
              <a:cxn ang="0">
                <a:pos x="38" y="47"/>
              </a:cxn>
              <a:cxn ang="0">
                <a:pos x="36" y="54"/>
              </a:cxn>
              <a:cxn ang="0">
                <a:pos x="17" y="63"/>
              </a:cxn>
              <a:cxn ang="0">
                <a:pos x="1" y="56"/>
              </a:cxn>
              <a:cxn ang="0">
                <a:pos x="0" y="51"/>
              </a:cxn>
              <a:cxn ang="0">
                <a:pos x="6" y="41"/>
              </a:cxn>
              <a:cxn ang="0">
                <a:pos x="21" y="37"/>
              </a:cxn>
              <a:cxn ang="0">
                <a:pos x="19" y="32"/>
              </a:cxn>
              <a:cxn ang="0">
                <a:pos x="20" y="28"/>
              </a:cxn>
              <a:cxn ang="0">
                <a:pos x="17" y="29"/>
              </a:cxn>
              <a:cxn ang="0">
                <a:pos x="4" y="16"/>
              </a:cxn>
              <a:cxn ang="0">
                <a:pos x="9" y="5"/>
              </a:cxn>
              <a:cxn ang="0">
                <a:pos x="24" y="0"/>
              </a:cxn>
              <a:cxn ang="0">
                <a:pos x="40" y="0"/>
              </a:cxn>
              <a:cxn ang="0">
                <a:pos x="35" y="3"/>
              </a:cxn>
              <a:cxn ang="0">
                <a:pos x="30" y="3"/>
              </a:cxn>
              <a:cxn ang="0">
                <a:pos x="35" y="14"/>
              </a:cxn>
              <a:cxn ang="0">
                <a:pos x="26" y="30"/>
              </a:cxn>
              <a:cxn ang="0">
                <a:pos x="38" y="47"/>
              </a:cxn>
              <a:cxn ang="0">
                <a:pos x="33" y="51"/>
              </a:cxn>
              <a:cxn ang="0">
                <a:pos x="24" y="40"/>
              </a:cxn>
              <a:cxn ang="0">
                <a:pos x="22" y="40"/>
              </a:cxn>
              <a:cxn ang="0">
                <a:pos x="7" y="49"/>
              </a:cxn>
              <a:cxn ang="0">
                <a:pos x="21" y="59"/>
              </a:cxn>
              <a:cxn ang="0">
                <a:pos x="33" y="51"/>
              </a:cxn>
              <a:cxn ang="0">
                <a:pos x="26" y="24"/>
              </a:cxn>
              <a:cxn ang="0">
                <a:pos x="28" y="18"/>
              </a:cxn>
              <a:cxn ang="0">
                <a:pos x="18" y="3"/>
              </a:cxn>
              <a:cxn ang="0">
                <a:pos x="13" y="6"/>
              </a:cxn>
              <a:cxn ang="0">
                <a:pos x="11" y="12"/>
              </a:cxn>
              <a:cxn ang="0">
                <a:pos x="21" y="26"/>
              </a:cxn>
              <a:cxn ang="0">
                <a:pos x="26" y="24"/>
              </a:cxn>
              <a:cxn ang="0">
                <a:pos x="60" y="26"/>
              </a:cxn>
              <a:cxn ang="0">
                <a:pos x="60" y="30"/>
              </a:cxn>
              <a:cxn ang="0">
                <a:pos x="52" y="30"/>
              </a:cxn>
              <a:cxn ang="0">
                <a:pos x="52" y="39"/>
              </a:cxn>
              <a:cxn ang="0">
                <a:pos x="48" y="39"/>
              </a:cxn>
              <a:cxn ang="0">
                <a:pos x="48" y="30"/>
              </a:cxn>
              <a:cxn ang="0">
                <a:pos x="40" y="30"/>
              </a:cxn>
              <a:cxn ang="0">
                <a:pos x="40" y="26"/>
              </a:cxn>
              <a:cxn ang="0">
                <a:pos x="48" y="26"/>
              </a:cxn>
              <a:cxn ang="0">
                <a:pos x="48" y="18"/>
              </a:cxn>
              <a:cxn ang="0">
                <a:pos x="52" y="18"/>
              </a:cxn>
              <a:cxn ang="0">
                <a:pos x="52" y="26"/>
              </a:cxn>
              <a:cxn ang="0">
                <a:pos x="60" y="26"/>
              </a:cxn>
            </a:cxnLst>
            <a:rect l="0" t="0" r="r" b="b"/>
            <a:pathLst>
              <a:path w="60" h="63">
                <a:moveTo>
                  <a:pt x="38" y="47"/>
                </a:moveTo>
                <a:cubicBezTo>
                  <a:pt x="38" y="50"/>
                  <a:pt x="37" y="52"/>
                  <a:pt x="36" y="54"/>
                </a:cubicBezTo>
                <a:cubicBezTo>
                  <a:pt x="32" y="61"/>
                  <a:pt x="24" y="63"/>
                  <a:pt x="17" y="63"/>
                </a:cubicBezTo>
                <a:cubicBezTo>
                  <a:pt x="11" y="63"/>
                  <a:pt x="4" y="61"/>
                  <a:pt x="1" y="56"/>
                </a:cubicBezTo>
                <a:cubicBezTo>
                  <a:pt x="0" y="55"/>
                  <a:pt x="0" y="53"/>
                  <a:pt x="0" y="51"/>
                </a:cubicBezTo>
                <a:cubicBezTo>
                  <a:pt x="0" y="47"/>
                  <a:pt x="2" y="43"/>
                  <a:pt x="6" y="41"/>
                </a:cubicBezTo>
                <a:cubicBezTo>
                  <a:pt x="10" y="38"/>
                  <a:pt x="16" y="38"/>
                  <a:pt x="21" y="37"/>
                </a:cubicBezTo>
                <a:cubicBezTo>
                  <a:pt x="20" y="35"/>
                  <a:pt x="19" y="34"/>
                  <a:pt x="19" y="32"/>
                </a:cubicBezTo>
                <a:cubicBezTo>
                  <a:pt x="19" y="30"/>
                  <a:pt x="19" y="29"/>
                  <a:pt x="20" y="28"/>
                </a:cubicBezTo>
                <a:cubicBezTo>
                  <a:pt x="19" y="29"/>
                  <a:pt x="18" y="29"/>
                  <a:pt x="17" y="29"/>
                </a:cubicBezTo>
                <a:cubicBezTo>
                  <a:pt x="10" y="29"/>
                  <a:pt x="4" y="23"/>
                  <a:pt x="4" y="16"/>
                </a:cubicBezTo>
                <a:cubicBezTo>
                  <a:pt x="4" y="11"/>
                  <a:pt x="6" y="7"/>
                  <a:pt x="9" y="5"/>
                </a:cubicBezTo>
                <a:cubicBezTo>
                  <a:pt x="13" y="1"/>
                  <a:pt x="19" y="0"/>
                  <a:pt x="24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35" y="3"/>
                  <a:pt x="35" y="3"/>
                  <a:pt x="35" y="3"/>
                </a:cubicBezTo>
                <a:cubicBezTo>
                  <a:pt x="30" y="3"/>
                  <a:pt x="30" y="3"/>
                  <a:pt x="30" y="3"/>
                </a:cubicBezTo>
                <a:cubicBezTo>
                  <a:pt x="33" y="6"/>
                  <a:pt x="35" y="9"/>
                  <a:pt x="35" y="14"/>
                </a:cubicBezTo>
                <a:cubicBezTo>
                  <a:pt x="35" y="24"/>
                  <a:pt x="26" y="25"/>
                  <a:pt x="26" y="30"/>
                </a:cubicBezTo>
                <a:cubicBezTo>
                  <a:pt x="26" y="35"/>
                  <a:pt x="38" y="37"/>
                  <a:pt x="38" y="47"/>
                </a:cubicBezTo>
                <a:close/>
                <a:moveTo>
                  <a:pt x="33" y="51"/>
                </a:moveTo>
                <a:cubicBezTo>
                  <a:pt x="33" y="45"/>
                  <a:pt x="28" y="42"/>
                  <a:pt x="24" y="40"/>
                </a:cubicBezTo>
                <a:cubicBezTo>
                  <a:pt x="23" y="40"/>
                  <a:pt x="23" y="40"/>
                  <a:pt x="22" y="40"/>
                </a:cubicBezTo>
                <a:cubicBezTo>
                  <a:pt x="16" y="40"/>
                  <a:pt x="7" y="42"/>
                  <a:pt x="7" y="49"/>
                </a:cubicBezTo>
                <a:cubicBezTo>
                  <a:pt x="7" y="57"/>
                  <a:pt x="15" y="59"/>
                  <a:pt x="21" y="59"/>
                </a:cubicBezTo>
                <a:cubicBezTo>
                  <a:pt x="26" y="59"/>
                  <a:pt x="33" y="57"/>
                  <a:pt x="33" y="51"/>
                </a:cubicBezTo>
                <a:close/>
                <a:moveTo>
                  <a:pt x="26" y="24"/>
                </a:moveTo>
                <a:cubicBezTo>
                  <a:pt x="28" y="22"/>
                  <a:pt x="28" y="20"/>
                  <a:pt x="28" y="18"/>
                </a:cubicBezTo>
                <a:cubicBezTo>
                  <a:pt x="28" y="12"/>
                  <a:pt x="25" y="3"/>
                  <a:pt x="18" y="3"/>
                </a:cubicBezTo>
                <a:cubicBezTo>
                  <a:pt x="16" y="3"/>
                  <a:pt x="14" y="4"/>
                  <a:pt x="13" y="6"/>
                </a:cubicBezTo>
                <a:cubicBezTo>
                  <a:pt x="11" y="7"/>
                  <a:pt x="11" y="9"/>
                  <a:pt x="11" y="12"/>
                </a:cubicBezTo>
                <a:cubicBezTo>
                  <a:pt x="11" y="17"/>
                  <a:pt x="14" y="26"/>
                  <a:pt x="21" y="26"/>
                </a:cubicBezTo>
                <a:cubicBezTo>
                  <a:pt x="23" y="26"/>
                  <a:pt x="25" y="25"/>
                  <a:pt x="26" y="24"/>
                </a:cubicBezTo>
                <a:close/>
                <a:moveTo>
                  <a:pt x="60" y="26"/>
                </a:moveTo>
                <a:cubicBezTo>
                  <a:pt x="60" y="30"/>
                  <a:pt x="60" y="30"/>
                  <a:pt x="60" y="30"/>
                </a:cubicBezTo>
                <a:cubicBezTo>
                  <a:pt x="52" y="30"/>
                  <a:pt x="52" y="30"/>
                  <a:pt x="52" y="30"/>
                </a:cubicBezTo>
                <a:cubicBezTo>
                  <a:pt x="52" y="39"/>
                  <a:pt x="52" y="39"/>
                  <a:pt x="52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8" y="30"/>
                  <a:pt x="48" y="30"/>
                  <a:pt x="48" y="30"/>
                </a:cubicBezTo>
                <a:cubicBezTo>
                  <a:pt x="40" y="30"/>
                  <a:pt x="40" y="30"/>
                  <a:pt x="40" y="30"/>
                </a:cubicBezTo>
                <a:cubicBezTo>
                  <a:pt x="40" y="26"/>
                  <a:pt x="40" y="26"/>
                  <a:pt x="40" y="26"/>
                </a:cubicBezTo>
                <a:cubicBezTo>
                  <a:pt x="48" y="26"/>
                  <a:pt x="48" y="26"/>
                  <a:pt x="48" y="26"/>
                </a:cubicBezTo>
                <a:cubicBezTo>
                  <a:pt x="48" y="18"/>
                  <a:pt x="48" y="18"/>
                  <a:pt x="48" y="18"/>
                </a:cubicBezTo>
                <a:cubicBezTo>
                  <a:pt x="52" y="18"/>
                  <a:pt x="52" y="18"/>
                  <a:pt x="52" y="18"/>
                </a:cubicBezTo>
                <a:cubicBezTo>
                  <a:pt x="52" y="26"/>
                  <a:pt x="52" y="26"/>
                  <a:pt x="52" y="26"/>
                </a:cubicBezTo>
                <a:lnTo>
                  <a:pt x="60" y="2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Title 1"/>
          <p:cNvSpPr>
            <a:spLocks noGrp="1"/>
          </p:cNvSpPr>
          <p:nvPr>
            <p:ph type="title"/>
          </p:nvPr>
        </p:nvSpPr>
        <p:spPr>
          <a:xfrm>
            <a:off x="628650" y="94649"/>
            <a:ext cx="7886700" cy="644842"/>
          </a:xfrm>
        </p:spPr>
        <p:txBody>
          <a:bodyPr/>
          <a:lstStyle/>
          <a:p>
            <a:r>
              <a:rPr lang="zh-CN" altLang="en-US" sz="3000" dirty="0" smtClean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点击此处输入标题</a:t>
            </a:r>
            <a:endParaRPr lang="en-US" sz="300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0962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500"/>
                            </p:stCondLst>
                            <p:childTnLst>
                              <p:par>
                                <p:cTn id="69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000"/>
                            </p:stCondLst>
                            <p:childTnLst>
                              <p:par>
                                <p:cTn id="74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500"/>
                            </p:stCondLst>
                            <p:childTnLst>
                              <p:par>
                                <p:cTn id="8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7500"/>
                            </p:stCondLst>
                            <p:childTnLst>
                              <p:par>
                                <p:cTn id="91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8000"/>
                            </p:stCondLst>
                            <p:childTnLst>
                              <p:par>
                                <p:cTn id="96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8500"/>
                            </p:stCondLst>
                            <p:childTnLst>
                              <p:par>
                                <p:cTn id="102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9000"/>
                            </p:stCondLst>
                            <p:childTnLst>
                              <p:par>
                                <p:cTn id="10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9500"/>
                            </p:stCondLst>
                            <p:childTnLst>
                              <p:par>
                                <p:cTn id="113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8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76" grpId="0" animBg="1"/>
      <p:bldP spid="77" grpId="0" animBg="1"/>
      <p:bldP spid="78" grpId="0" animBg="1"/>
      <p:bldP spid="79" grpId="0" animBg="1"/>
      <p:bldP spid="47" grpId="0" animBg="1"/>
      <p:bldP spid="48" grpId="0" animBg="1"/>
      <p:bldP spid="49" grpId="0" animBg="1"/>
      <p:bldP spid="50" grpId="0" animBg="1"/>
      <p:bldP spid="51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b565b24eba9372cb78812edf5fdf973461ce8b66"/>
  <p:tag name="ISPRING_PRESENTATION_TITLE" val="58欧美多彩商务PPT数据图表第六套"/>
</p:tagLst>
</file>

<file path=ppt/theme/theme1.xml><?xml version="1.0" encoding="utf-8"?>
<a:theme xmlns:a="http://schemas.openxmlformats.org/drawingml/2006/main" name="1_Custom Design">
  <a:themeElements>
    <a:clrScheme name="6_Colored Theme">
      <a:dk1>
        <a:srgbClr val="262626"/>
      </a:dk1>
      <a:lt1>
        <a:srgbClr val="FFFFFF"/>
      </a:lt1>
      <a:dk2>
        <a:srgbClr val="262626"/>
      </a:dk2>
      <a:lt2>
        <a:srgbClr val="FFFFFF"/>
      </a:lt2>
      <a:accent1>
        <a:srgbClr val="377790"/>
      </a:accent1>
      <a:accent2>
        <a:srgbClr val="189A80"/>
      </a:accent2>
      <a:accent3>
        <a:srgbClr val="F09C2A"/>
      </a:accent3>
      <a:accent4>
        <a:srgbClr val="D24132"/>
      </a:accent4>
      <a:accent5>
        <a:srgbClr val="564266"/>
      </a:accent5>
      <a:accent6>
        <a:srgbClr val="686868"/>
      </a:accent6>
      <a:hlink>
        <a:srgbClr val="FFFFFF"/>
      </a:hlink>
      <a:folHlink>
        <a:srgbClr val="595959"/>
      </a:folHlink>
    </a:clrScheme>
    <a:fontScheme name="Arial">
      <a:majorFont>
        <a:latin typeface="Arial"/>
        <a:ea typeface=""/>
        <a:cs typeface="FontAwesome"/>
      </a:majorFont>
      <a:minorFont>
        <a:latin typeface="Arial"/>
        <a:ea typeface=""/>
        <a:cs typeface="FontAwesome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C000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pex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30729</TotalTime>
  <Words>3323</Words>
  <Application>Microsoft Office PowerPoint</Application>
  <PresentationFormat>全屏显示(16:9)</PresentationFormat>
  <Paragraphs>565</Paragraphs>
  <Slides>35</Slides>
  <Notes>35</Notes>
  <HiddenSlides>0</HiddenSlides>
  <MMClips>2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3" baseType="lpstr">
      <vt:lpstr>Book Antiqua</vt:lpstr>
      <vt:lpstr>方正兰亭中黑_GBK</vt:lpstr>
      <vt:lpstr>Calibri</vt:lpstr>
      <vt:lpstr>方正兰亭特黑简体</vt:lpstr>
      <vt:lpstr>FontAwesome</vt:lpstr>
      <vt:lpstr>宋体</vt:lpstr>
      <vt:lpstr>Arial</vt:lpstr>
      <vt:lpstr>1_Custom Design</vt:lpstr>
      <vt:lpstr>PowerPoint 演示文稿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点击此处输入标题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58欧美多彩商务PPT数据图表第六套</dc:title>
  <dc:creator>High Tech</dc:creator>
  <cp:lastModifiedBy>LHAAA</cp:lastModifiedBy>
  <cp:revision>7360</cp:revision>
  <dcterms:created xsi:type="dcterms:W3CDTF">2014-09-03T19:30:44Z</dcterms:created>
  <dcterms:modified xsi:type="dcterms:W3CDTF">2017-08-08T13:09:51Z</dcterms:modified>
</cp:coreProperties>
</file>

<file path=docProps/thumbnail.jpeg>
</file>